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96565-BF57-4490-9F80-9D3A7B7682BB}" v="6" dt="2023-10-23T11:02:46.015"/>
    <p1510:client id="{9D41C626-9C6D-497A-A9FA-1B1828E740A5}" v="270" dt="2023-10-24T05:21:3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Morrison" userId="7eae6f2c-8375-4b1b-a6c5-74d79ab14498" providerId="ADAL" clId="{9D41C626-9C6D-497A-A9FA-1B1828E740A5}"/>
    <pc:docChg chg="undo custSel addSld modSld">
      <pc:chgData name="Anna Morrison" userId="7eae6f2c-8375-4b1b-a6c5-74d79ab14498" providerId="ADAL" clId="{9D41C626-9C6D-497A-A9FA-1B1828E740A5}" dt="2023-10-24T05:21:33.259" v="485" actId="5793"/>
      <pc:docMkLst>
        <pc:docMk/>
      </pc:docMkLst>
      <pc:sldChg chg="addSp delSp modSp mod">
        <pc:chgData name="Anna Morrison" userId="7eae6f2c-8375-4b1b-a6c5-74d79ab14498" providerId="ADAL" clId="{9D41C626-9C6D-497A-A9FA-1B1828E740A5}" dt="2023-10-24T05:21:33.259" v="485" actId="5793"/>
        <pc:sldMkLst>
          <pc:docMk/>
          <pc:sldMk cId="3693434600" sldId="257"/>
        </pc:sldMkLst>
        <pc:spChg chg="del">
          <ac:chgData name="Anna Morrison" userId="7eae6f2c-8375-4b1b-a6c5-74d79ab14498" providerId="ADAL" clId="{9D41C626-9C6D-497A-A9FA-1B1828E740A5}" dt="2023-10-22T05:12:42.358" v="162" actId="478"/>
          <ac:spMkLst>
            <pc:docMk/>
            <pc:sldMk cId="3693434600" sldId="257"/>
            <ac:spMk id="2" creationId="{99E64C90-73AD-7C52-5E5D-D2B57424FDC4}"/>
          </ac:spMkLst>
        </pc:spChg>
        <pc:spChg chg="mod">
          <ac:chgData name="Anna Morrison" userId="7eae6f2c-8375-4b1b-a6c5-74d79ab14498" providerId="ADAL" clId="{9D41C626-9C6D-497A-A9FA-1B1828E740A5}" dt="2023-10-24T05:21:33.259" v="485" actId="5793"/>
          <ac:spMkLst>
            <pc:docMk/>
            <pc:sldMk cId="3693434600" sldId="257"/>
            <ac:spMk id="3" creationId="{A53FAC3B-D830-1511-90FC-138B346332F0}"/>
          </ac:spMkLst>
        </pc:spChg>
        <pc:spChg chg="add del">
          <ac:chgData name="Anna Morrison" userId="7eae6f2c-8375-4b1b-a6c5-74d79ab14498" providerId="ADAL" clId="{9D41C626-9C6D-497A-A9FA-1B1828E740A5}" dt="2023-10-22T05:11:39.643" v="102" actId="22"/>
          <ac:spMkLst>
            <pc:docMk/>
            <pc:sldMk cId="3693434600" sldId="257"/>
            <ac:spMk id="7" creationId="{E7E2B34D-0EFC-BB94-0F55-A8AEFF4047E8}"/>
          </ac:spMkLst>
        </pc:spChg>
        <pc:picChg chg="add mod">
          <ac:chgData name="Anna Morrison" userId="7eae6f2c-8375-4b1b-a6c5-74d79ab14498" providerId="ADAL" clId="{9D41C626-9C6D-497A-A9FA-1B1828E740A5}" dt="2023-10-22T05:09:40.230" v="54" actId="1076"/>
          <ac:picMkLst>
            <pc:docMk/>
            <pc:sldMk cId="3693434600" sldId="257"/>
            <ac:picMk id="5" creationId="{6A9FC56A-FEEF-0AEA-C594-045900770E8D}"/>
          </ac:picMkLst>
        </pc:picChg>
        <pc:picChg chg="add del ord">
          <ac:chgData name="Anna Morrison" userId="7eae6f2c-8375-4b1b-a6c5-74d79ab14498" providerId="ADAL" clId="{9D41C626-9C6D-497A-A9FA-1B1828E740A5}" dt="2023-10-22T05:12:39.803" v="161" actId="478"/>
          <ac:picMkLst>
            <pc:docMk/>
            <pc:sldMk cId="3693434600" sldId="257"/>
            <ac:picMk id="9" creationId="{DFC8931A-B98E-4004-9C1A-82D118296C09}"/>
          </ac:picMkLst>
        </pc:picChg>
      </pc:sldChg>
      <pc:sldChg chg="addSp delSp modSp new mod">
        <pc:chgData name="Anna Morrison" userId="7eae6f2c-8375-4b1b-a6c5-74d79ab14498" providerId="ADAL" clId="{9D41C626-9C6D-497A-A9FA-1B1828E740A5}" dt="2023-10-22T05:13:46.894" v="175" actId="1076"/>
        <pc:sldMkLst>
          <pc:docMk/>
          <pc:sldMk cId="535967007" sldId="258"/>
        </pc:sldMkLst>
        <pc:spChg chg="del">
          <ac:chgData name="Anna Morrison" userId="7eae6f2c-8375-4b1b-a6c5-74d79ab14498" providerId="ADAL" clId="{9D41C626-9C6D-497A-A9FA-1B1828E740A5}" dt="2023-10-22T05:13:43.478" v="174" actId="478"/>
          <ac:spMkLst>
            <pc:docMk/>
            <pc:sldMk cId="535967007" sldId="258"/>
            <ac:spMk id="2" creationId="{6E016102-56DA-DD88-39A5-7A3A248A801D}"/>
          </ac:spMkLst>
        </pc:spChg>
        <pc:spChg chg="mod">
          <ac:chgData name="Anna Morrison" userId="7eae6f2c-8375-4b1b-a6c5-74d79ab14498" providerId="ADAL" clId="{9D41C626-9C6D-497A-A9FA-1B1828E740A5}" dt="2023-10-22T05:13:46.894" v="175" actId="1076"/>
          <ac:spMkLst>
            <pc:docMk/>
            <pc:sldMk cId="535967007" sldId="258"/>
            <ac:spMk id="3" creationId="{EBBF3938-C367-BC39-438B-E50CC0A6897B}"/>
          </ac:spMkLst>
        </pc:spChg>
        <pc:picChg chg="add del ord">
          <ac:chgData name="Anna Morrison" userId="7eae6f2c-8375-4b1b-a6c5-74d79ab14498" providerId="ADAL" clId="{9D41C626-9C6D-497A-A9FA-1B1828E740A5}" dt="2023-10-22T05:13:39.518" v="173" actId="478"/>
          <ac:picMkLst>
            <pc:docMk/>
            <pc:sldMk cId="535967007" sldId="258"/>
            <ac:picMk id="5" creationId="{904D3D80-001D-B9B6-A23F-DFB2F9B81CEB}"/>
          </ac:picMkLst>
        </pc:picChg>
      </pc:sldChg>
      <pc:sldChg chg="addSp delSp modSp new mod">
        <pc:chgData name="Anna Morrison" userId="7eae6f2c-8375-4b1b-a6c5-74d79ab14498" providerId="ADAL" clId="{9D41C626-9C6D-497A-A9FA-1B1828E740A5}" dt="2023-10-22T05:16:34.934" v="209" actId="1076"/>
        <pc:sldMkLst>
          <pc:docMk/>
          <pc:sldMk cId="667287712" sldId="259"/>
        </pc:sldMkLst>
        <pc:spChg chg="del">
          <ac:chgData name="Anna Morrison" userId="7eae6f2c-8375-4b1b-a6c5-74d79ab14498" providerId="ADAL" clId="{9D41C626-9C6D-497A-A9FA-1B1828E740A5}" dt="2023-10-22T05:14:52.708" v="178" actId="478"/>
          <ac:spMkLst>
            <pc:docMk/>
            <pc:sldMk cId="667287712" sldId="259"/>
            <ac:spMk id="2" creationId="{113AA154-2E18-9038-D83E-014F6786FFFF}"/>
          </ac:spMkLst>
        </pc:spChg>
        <pc:spChg chg="del">
          <ac:chgData name="Anna Morrison" userId="7eae6f2c-8375-4b1b-a6c5-74d79ab14498" providerId="ADAL" clId="{9D41C626-9C6D-497A-A9FA-1B1828E740A5}" dt="2023-10-22T05:14:41.465" v="176" actId="931"/>
          <ac:spMkLst>
            <pc:docMk/>
            <pc:sldMk cId="667287712" sldId="259"/>
            <ac:spMk id="3" creationId="{528347FF-1A6E-50C9-97B7-4D37EF4ADC88}"/>
          </ac:spMkLst>
        </pc:spChg>
        <pc:spChg chg="add mod">
          <ac:chgData name="Anna Morrison" userId="7eae6f2c-8375-4b1b-a6c5-74d79ab14498" providerId="ADAL" clId="{9D41C626-9C6D-497A-A9FA-1B1828E740A5}" dt="2023-10-22T05:15:58.280" v="193" actId="14100"/>
          <ac:spMkLst>
            <pc:docMk/>
            <pc:sldMk cId="667287712" sldId="259"/>
            <ac:spMk id="8" creationId="{7D3F1970-977E-6E5D-6942-F9111F30C77C}"/>
          </ac:spMkLst>
        </pc:spChg>
        <pc:spChg chg="add mod">
          <ac:chgData name="Anna Morrison" userId="7eae6f2c-8375-4b1b-a6c5-74d79ab14498" providerId="ADAL" clId="{9D41C626-9C6D-497A-A9FA-1B1828E740A5}" dt="2023-10-22T05:16:03.986" v="195" actId="1076"/>
          <ac:spMkLst>
            <pc:docMk/>
            <pc:sldMk cId="667287712" sldId="259"/>
            <ac:spMk id="9" creationId="{6FEE5756-CC74-9D7E-8B23-2FBC80E067F4}"/>
          </ac:spMkLst>
        </pc:spChg>
        <pc:spChg chg="add mod">
          <ac:chgData name="Anna Morrison" userId="7eae6f2c-8375-4b1b-a6c5-74d79ab14498" providerId="ADAL" clId="{9D41C626-9C6D-497A-A9FA-1B1828E740A5}" dt="2023-10-22T05:16:11.827" v="197" actId="1076"/>
          <ac:spMkLst>
            <pc:docMk/>
            <pc:sldMk cId="667287712" sldId="259"/>
            <ac:spMk id="10" creationId="{BD588826-22E6-0BAF-5EB3-37636AACF2B5}"/>
          </ac:spMkLst>
        </pc:spChg>
        <pc:spChg chg="add mod">
          <ac:chgData name="Anna Morrison" userId="7eae6f2c-8375-4b1b-a6c5-74d79ab14498" providerId="ADAL" clId="{9D41C626-9C6D-497A-A9FA-1B1828E740A5}" dt="2023-10-22T05:16:16.194" v="199" actId="1076"/>
          <ac:spMkLst>
            <pc:docMk/>
            <pc:sldMk cId="667287712" sldId="259"/>
            <ac:spMk id="11" creationId="{839F5857-425C-EB70-FE7B-6ACF96C1627F}"/>
          </ac:spMkLst>
        </pc:spChg>
        <pc:spChg chg="add mod">
          <ac:chgData name="Anna Morrison" userId="7eae6f2c-8375-4b1b-a6c5-74d79ab14498" providerId="ADAL" clId="{9D41C626-9C6D-497A-A9FA-1B1828E740A5}" dt="2023-10-22T05:16:20.529" v="201" actId="1076"/>
          <ac:spMkLst>
            <pc:docMk/>
            <pc:sldMk cId="667287712" sldId="259"/>
            <ac:spMk id="12" creationId="{AE8DB0BD-6A53-9817-1A64-8D9EAF2796DF}"/>
          </ac:spMkLst>
        </pc:spChg>
        <pc:spChg chg="add mod">
          <ac:chgData name="Anna Morrison" userId="7eae6f2c-8375-4b1b-a6c5-74d79ab14498" providerId="ADAL" clId="{9D41C626-9C6D-497A-A9FA-1B1828E740A5}" dt="2023-10-22T05:16:23.489" v="203" actId="1076"/>
          <ac:spMkLst>
            <pc:docMk/>
            <pc:sldMk cId="667287712" sldId="259"/>
            <ac:spMk id="13" creationId="{F9AC886A-3DB3-FA65-9B27-721BAC85C585}"/>
          </ac:spMkLst>
        </pc:spChg>
        <pc:spChg chg="add mod">
          <ac:chgData name="Anna Morrison" userId="7eae6f2c-8375-4b1b-a6c5-74d79ab14498" providerId="ADAL" clId="{9D41C626-9C6D-497A-A9FA-1B1828E740A5}" dt="2023-10-22T05:16:27.581" v="205" actId="1076"/>
          <ac:spMkLst>
            <pc:docMk/>
            <pc:sldMk cId="667287712" sldId="259"/>
            <ac:spMk id="14" creationId="{BFAA23A5-D90D-40A0-7265-E12D6AC36E97}"/>
          </ac:spMkLst>
        </pc:spChg>
        <pc:spChg chg="add mod">
          <ac:chgData name="Anna Morrison" userId="7eae6f2c-8375-4b1b-a6c5-74d79ab14498" providerId="ADAL" clId="{9D41C626-9C6D-497A-A9FA-1B1828E740A5}" dt="2023-10-22T05:16:30.664" v="207" actId="1076"/>
          <ac:spMkLst>
            <pc:docMk/>
            <pc:sldMk cId="667287712" sldId="259"/>
            <ac:spMk id="15" creationId="{8F0C9744-AA4F-5D2E-B79C-6FC248846803}"/>
          </ac:spMkLst>
        </pc:spChg>
        <pc:spChg chg="add mod">
          <ac:chgData name="Anna Morrison" userId="7eae6f2c-8375-4b1b-a6c5-74d79ab14498" providerId="ADAL" clId="{9D41C626-9C6D-497A-A9FA-1B1828E740A5}" dt="2023-10-22T05:16:34.934" v="209" actId="1076"/>
          <ac:spMkLst>
            <pc:docMk/>
            <pc:sldMk cId="667287712" sldId="259"/>
            <ac:spMk id="16" creationId="{E09986DB-029C-6CAB-DF6C-CA286936FF25}"/>
          </ac:spMkLst>
        </pc:spChg>
        <pc:picChg chg="add ord">
          <ac:chgData name="Anna Morrison" userId="7eae6f2c-8375-4b1b-a6c5-74d79ab14498" providerId="ADAL" clId="{9D41C626-9C6D-497A-A9FA-1B1828E740A5}" dt="2023-10-22T05:14:49.033" v="177" actId="167"/>
          <ac:picMkLst>
            <pc:docMk/>
            <pc:sldMk cId="667287712" sldId="259"/>
            <ac:picMk id="5" creationId="{37A63005-4D08-CF24-4F2A-5748BBB0EB69}"/>
          </ac:picMkLst>
        </pc:picChg>
        <pc:picChg chg="add mod">
          <ac:chgData name="Anna Morrison" userId="7eae6f2c-8375-4b1b-a6c5-74d79ab14498" providerId="ADAL" clId="{9D41C626-9C6D-497A-A9FA-1B1828E740A5}" dt="2023-10-22T05:15:16.297" v="182" actId="14100"/>
          <ac:picMkLst>
            <pc:docMk/>
            <pc:sldMk cId="667287712" sldId="259"/>
            <ac:picMk id="7" creationId="{E194EC74-3826-14C9-945E-41C4BAFE56A1}"/>
          </ac:picMkLst>
        </pc:picChg>
      </pc:sldChg>
      <pc:sldChg chg="addSp delSp modSp add mod">
        <pc:chgData name="Anna Morrison" userId="7eae6f2c-8375-4b1b-a6c5-74d79ab14498" providerId="ADAL" clId="{9D41C626-9C6D-497A-A9FA-1B1828E740A5}" dt="2023-10-22T05:16:51.882" v="215" actId="20577"/>
        <pc:sldMkLst>
          <pc:docMk/>
          <pc:sldMk cId="432130382" sldId="260"/>
        </pc:sldMkLst>
        <pc:spChg chg="del">
          <ac:chgData name="Anna Morrison" userId="7eae6f2c-8375-4b1b-a6c5-74d79ab14498" providerId="ADAL" clId="{9D41C626-9C6D-497A-A9FA-1B1828E740A5}" dt="2023-10-22T05:16:45.929" v="212" actId="478"/>
          <ac:spMkLst>
            <pc:docMk/>
            <pc:sldMk cId="432130382" sldId="260"/>
            <ac:spMk id="2" creationId="{99E64C90-73AD-7C52-5E5D-D2B57424FDC4}"/>
          </ac:spMkLst>
        </pc:spChg>
        <pc:spChg chg="mod">
          <ac:chgData name="Anna Morrison" userId="7eae6f2c-8375-4b1b-a6c5-74d79ab14498" providerId="ADAL" clId="{9D41C626-9C6D-497A-A9FA-1B1828E740A5}" dt="2023-10-22T05:16:51.882" v="215" actId="20577"/>
          <ac:spMkLst>
            <pc:docMk/>
            <pc:sldMk cId="432130382" sldId="260"/>
            <ac:spMk id="3" creationId="{A53FAC3B-D830-1511-90FC-138B346332F0}"/>
          </ac:spMkLst>
        </pc:spChg>
        <pc:picChg chg="add mod ord">
          <ac:chgData name="Anna Morrison" userId="7eae6f2c-8375-4b1b-a6c5-74d79ab14498" providerId="ADAL" clId="{9D41C626-9C6D-497A-A9FA-1B1828E740A5}" dt="2023-10-22T05:16:41.889" v="211" actId="167"/>
          <ac:picMkLst>
            <pc:docMk/>
            <pc:sldMk cId="432130382" sldId="260"/>
            <ac:picMk id="4" creationId="{19DE8BFA-07D0-95EE-F6D5-68BF984E7E0D}"/>
          </ac:picMkLst>
        </pc:picChg>
        <pc:picChg chg="del">
          <ac:chgData name="Anna Morrison" userId="7eae6f2c-8375-4b1b-a6c5-74d79ab14498" providerId="ADAL" clId="{9D41C626-9C6D-497A-A9FA-1B1828E740A5}" dt="2023-10-22T05:09:59.598" v="72" actId="478"/>
          <ac:picMkLst>
            <pc:docMk/>
            <pc:sldMk cId="432130382" sldId="260"/>
            <ac:picMk id="5" creationId="{6A9FC56A-FEEF-0AEA-C594-045900770E8D}"/>
          </ac:picMkLst>
        </pc:picChg>
      </pc:sldChg>
    </pc:docChg>
  </pc:docChgLst>
  <pc:docChgLst>
    <pc:chgData name="Helen Twomey" userId="ef176716-8ebb-42f3-81eb-15fd71ddcb48" providerId="ADAL" clId="{9B596565-BF57-4490-9F80-9D3A7B7682BB}"/>
    <pc:docChg chg="undo redo custSel modSld">
      <pc:chgData name="Helen Twomey" userId="ef176716-8ebb-42f3-81eb-15fd71ddcb48" providerId="ADAL" clId="{9B596565-BF57-4490-9F80-9D3A7B7682BB}" dt="2023-10-23T11:03:57.659" v="517" actId="404"/>
      <pc:docMkLst>
        <pc:docMk/>
      </pc:docMkLst>
      <pc:sldChg chg="addSp delSp modSp mod">
        <pc:chgData name="Helen Twomey" userId="ef176716-8ebb-42f3-81eb-15fd71ddcb48" providerId="ADAL" clId="{9B596565-BF57-4490-9F80-9D3A7B7682BB}" dt="2023-10-23T11:03:57.659" v="517" actId="404"/>
        <pc:sldMkLst>
          <pc:docMk/>
          <pc:sldMk cId="667287712" sldId="259"/>
        </pc:sldMkLst>
        <pc:spChg chg="add del mod">
          <ac:chgData name="Helen Twomey" userId="ef176716-8ebb-42f3-81eb-15fd71ddcb48" providerId="ADAL" clId="{9B596565-BF57-4490-9F80-9D3A7B7682BB}" dt="2023-10-23T11:02:06.822" v="259" actId="478"/>
          <ac:spMkLst>
            <pc:docMk/>
            <pc:sldMk cId="667287712" sldId="259"/>
            <ac:spMk id="2" creationId="{5C4AE921-AFC2-12A1-E19C-F8ED8EC5E307}"/>
          </ac:spMkLst>
        </pc:spChg>
        <pc:spChg chg="add mod">
          <ac:chgData name="Helen Twomey" userId="ef176716-8ebb-42f3-81eb-15fd71ddcb48" providerId="ADAL" clId="{9B596565-BF57-4490-9F80-9D3A7B7682BB}" dt="2023-10-23T11:03:57.659" v="517" actId="404"/>
          <ac:spMkLst>
            <pc:docMk/>
            <pc:sldMk cId="667287712" sldId="259"/>
            <ac:spMk id="3" creationId="{FFDBC5D0-BBF4-9CCF-9391-3957CCD79137}"/>
          </ac:spMkLst>
        </pc:spChg>
        <pc:spChg chg="mod">
          <ac:chgData name="Helen Twomey" userId="ef176716-8ebb-42f3-81eb-15fd71ddcb48" providerId="ADAL" clId="{9B596565-BF57-4490-9F80-9D3A7B7682BB}" dt="2023-10-23T11:02:21.654" v="260" actId="1076"/>
          <ac:spMkLst>
            <pc:docMk/>
            <pc:sldMk cId="667287712" sldId="259"/>
            <ac:spMk id="8" creationId="{7D3F1970-977E-6E5D-6942-F9111F30C77C}"/>
          </ac:spMkLst>
        </pc:spChg>
        <pc:spChg chg="mod">
          <ac:chgData name="Helen Twomey" userId="ef176716-8ebb-42f3-81eb-15fd71ddcb48" providerId="ADAL" clId="{9B596565-BF57-4490-9F80-9D3A7B7682BB}" dt="2023-10-23T10:58:15.302" v="70" actId="20577"/>
          <ac:spMkLst>
            <pc:docMk/>
            <pc:sldMk cId="667287712" sldId="259"/>
            <ac:spMk id="9" creationId="{6FEE5756-CC74-9D7E-8B23-2FBC80E067F4}"/>
          </ac:spMkLst>
        </pc:spChg>
        <pc:spChg chg="mod">
          <ac:chgData name="Helen Twomey" userId="ef176716-8ebb-42f3-81eb-15fd71ddcb48" providerId="ADAL" clId="{9B596565-BF57-4490-9F80-9D3A7B7682BB}" dt="2023-10-23T10:57:52.105" v="55"/>
          <ac:spMkLst>
            <pc:docMk/>
            <pc:sldMk cId="667287712" sldId="259"/>
            <ac:spMk id="10" creationId="{BD588826-22E6-0BAF-5EB3-37636AACF2B5}"/>
          </ac:spMkLst>
        </pc:spChg>
        <pc:spChg chg="mod">
          <ac:chgData name="Helen Twomey" userId="ef176716-8ebb-42f3-81eb-15fd71ddcb48" providerId="ADAL" clId="{9B596565-BF57-4490-9F80-9D3A7B7682BB}" dt="2023-10-23T11:00:50.275" v="160"/>
          <ac:spMkLst>
            <pc:docMk/>
            <pc:sldMk cId="667287712" sldId="259"/>
            <ac:spMk id="11" creationId="{839F5857-425C-EB70-FE7B-6ACF96C1627F}"/>
          </ac:spMkLst>
        </pc:spChg>
        <pc:spChg chg="mod">
          <ac:chgData name="Helen Twomey" userId="ef176716-8ebb-42f3-81eb-15fd71ddcb48" providerId="ADAL" clId="{9B596565-BF57-4490-9F80-9D3A7B7682BB}" dt="2023-10-23T10:59:35.113" v="134" actId="20577"/>
          <ac:spMkLst>
            <pc:docMk/>
            <pc:sldMk cId="667287712" sldId="259"/>
            <ac:spMk id="12" creationId="{AE8DB0BD-6A53-9817-1A64-8D9EAF2796DF}"/>
          </ac:spMkLst>
        </pc:spChg>
        <pc:spChg chg="mod">
          <ac:chgData name="Helen Twomey" userId="ef176716-8ebb-42f3-81eb-15fd71ddcb48" providerId="ADAL" clId="{9B596565-BF57-4490-9F80-9D3A7B7682BB}" dt="2023-10-23T11:00:18.392" v="152" actId="1037"/>
          <ac:spMkLst>
            <pc:docMk/>
            <pc:sldMk cId="667287712" sldId="259"/>
            <ac:spMk id="13" creationId="{F9AC886A-3DB3-FA65-9B27-721BAC85C585}"/>
          </ac:spMkLst>
        </pc:spChg>
        <pc:spChg chg="mod">
          <ac:chgData name="Helen Twomey" userId="ef176716-8ebb-42f3-81eb-15fd71ddcb48" providerId="ADAL" clId="{9B596565-BF57-4490-9F80-9D3A7B7682BB}" dt="2023-10-23T11:01:20.251" v="196" actId="20577"/>
          <ac:spMkLst>
            <pc:docMk/>
            <pc:sldMk cId="667287712" sldId="259"/>
            <ac:spMk id="14" creationId="{BFAA23A5-D90D-40A0-7265-E12D6AC36E97}"/>
          </ac:spMkLst>
        </pc:spChg>
        <pc:spChg chg="mod">
          <ac:chgData name="Helen Twomey" userId="ef176716-8ebb-42f3-81eb-15fd71ddcb48" providerId="ADAL" clId="{9B596565-BF57-4490-9F80-9D3A7B7682BB}" dt="2023-10-23T11:01:46.785" v="230" actId="20577"/>
          <ac:spMkLst>
            <pc:docMk/>
            <pc:sldMk cId="667287712" sldId="259"/>
            <ac:spMk id="15" creationId="{8F0C9744-AA4F-5D2E-B79C-6FC248846803}"/>
          </ac:spMkLst>
        </pc:spChg>
        <pc:spChg chg="mod">
          <ac:chgData name="Helen Twomey" userId="ef176716-8ebb-42f3-81eb-15fd71ddcb48" providerId="ADAL" clId="{9B596565-BF57-4490-9F80-9D3A7B7682BB}" dt="2023-10-23T11:02:03.353" v="258" actId="1038"/>
          <ac:spMkLst>
            <pc:docMk/>
            <pc:sldMk cId="667287712" sldId="259"/>
            <ac:spMk id="16" creationId="{E09986DB-029C-6CAB-DF6C-CA286936FF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6617-52BF-E84E-5FC3-D9FB810F9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06EB-0007-17EE-6AA2-A1EC222C0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2A02A-9860-D6C7-60EA-3E544EF9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53693-8F81-508A-4EB0-FCBFDC1E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4307D-8DAA-8E03-9756-147F9F22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933D-0AD7-43CD-5732-549B0915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274EF-33A4-4850-A9E3-B11171DC7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A8B23-96EE-D9B1-D08F-DC63AAA8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F41CD-24D0-481F-F59B-63234A64A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C86B4-EBB7-0056-9713-BB43A38B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8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7BFE4-32CE-429C-A34B-C971A9499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92987-9526-308F-A28B-B65F43BFF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8CF9-2309-809C-E257-B6601B3F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3F026-D309-C2D7-99BD-874D0B51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1FE8-F5FA-C309-7741-D6616441E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0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7AAF-98FB-1DD0-9B3A-2CAF4596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E431-F34F-8F6D-1D90-8433DFB4F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593A0-3A86-1A34-83C2-4DF7B29B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BB02-E336-1E66-D04E-8BE8320F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972E-9DDE-09E0-992F-7CE97AE6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02A2-9F80-AAC4-7655-FC9CD5BF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39C94-59D3-E434-E244-A16179783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631B-8385-EDD2-3E35-1ABFB9B9F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3620-0F9F-9DDD-8A09-F3E41995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30E95-93A1-81C7-6D5B-287A9EAC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9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A6D4-77E0-DA54-AEF9-5979BCD3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236A0-549C-8224-6ACF-90AE0A8DA5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8FD5C-B1D1-AE65-9741-5C8ECBA8F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674E5E-32E7-F32D-F3A5-77C134E0C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20CE7-C449-AE59-7C88-6A06E201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78BC1-5491-0346-9041-166D89A8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76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D4B4B-7D5B-70CA-F288-2491DAE9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97CEC-3C0A-9D90-8520-BB42B83D2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63420-5E8C-053F-52BF-A585B382C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5D1C2-8D71-AAEF-8849-766480599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76AA7-3757-9BB5-8585-B3598B181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7B54E2-3164-B7EE-EC86-A1C4A6B1B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E1E70F-3D44-C7A4-C8AD-EEEB07AE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4D220-B47E-B1DF-8FC0-968608136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030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5621-7340-7112-77AB-E2456491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EB79-E651-FDAF-DC56-0C2FC184A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2348D-2774-B1AC-F7AF-9871FB23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D4007-0C5F-811D-85C4-6C185B78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97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30E33A-E80D-6AA9-40CF-835832EEA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4CEE8-4E96-8FF0-AC19-F6DEDC42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D0D2D-45E4-4F8C-DEA5-090A7EC67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A83EB-0540-7030-974C-B4BFF89F6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BFE15-F711-203C-E9A5-BD992271E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712A5-D376-355F-3308-B143D65A8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CA78B-778C-D784-055E-0F64EBC3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7AFF6-3EC5-064A-237A-B46AFE55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B2A3A-2218-414D-7225-86B513F0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8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ECF1-AE33-C38C-4914-4FF7E675B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73DA6-1697-1E57-59AC-29502C99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BFFC0-C9A3-2EA9-D15B-732B06DB1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5B231-EEEB-B178-8683-F911817F6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F20941-CE5A-F77B-FCA6-5757D5E7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E5446-EA16-7D42-C636-1ADF0AB8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65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BB43F-E083-C8B8-39A1-D4805C4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81C4E-48EF-3011-0218-3E6A4A279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9D95F-C654-AA62-56A4-5B956EAEDD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1009-973E-414B-A653-4EE12FC6F031}" type="datetimeFigureOut">
              <a:rPr lang="en-GB" smtClean="0"/>
              <a:t>23/10/2023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E5B8D-E3E5-4591-4B75-82077F22A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6B06-62C6-B244-6E79-0E475DD60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97445-1B97-415B-BC6B-F9DE3ED4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63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11CB-4A44-E200-6637-8673F16E1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F3299-C462-8AEE-301E-562709D07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oup of different types of food&#10;&#10;Description automatically generated">
            <a:extLst>
              <a:ext uri="{FF2B5EF4-FFF2-40B4-BE49-F238E27FC236}">
                <a16:creationId xmlns:a16="http://schemas.microsoft.com/office/drawing/2014/main" id="{559BB5D2-A977-CBF7-3D94-5469DD1BA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53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C8931A-B98E-4004-9C1A-82D11829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AC3B-D830-1511-90FC-138B3463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82" y="1443070"/>
            <a:ext cx="79582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Apprenticeships in the food and drink industry</a:t>
            </a:r>
          </a:p>
          <a:p>
            <a:pPr marL="0" indent="0">
              <a:buNone/>
            </a:pPr>
            <a:endParaRPr lang="en-GB" sz="11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company has created a new drink/food, but all new products go through a rigorous process before they can be launched.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lots of apprenticeships in and associated with the food industry.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the activity sheet, can you put these apprenticeship job roles in the order that you think they would follow for a new product being developed? </a:t>
            </a:r>
          </a:p>
          <a:p>
            <a:pPr marL="0" indent="0">
              <a:buNone/>
            </a:pPr>
            <a:r>
              <a:rPr lang="en-GB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example, it might start with the Chef developing a new flavour…</a:t>
            </a:r>
          </a:p>
        </p:txBody>
      </p:sp>
      <p:pic>
        <p:nvPicPr>
          <p:cNvPr id="5" name="Picture 4" descr="A diagram of a student worksheet&#10;&#10;Description automatically generated">
            <a:extLst>
              <a:ext uri="{FF2B5EF4-FFF2-40B4-BE49-F238E27FC236}">
                <a16:creationId xmlns:a16="http://schemas.microsoft.com/office/drawing/2014/main" id="{6A9FC56A-FEEF-0AEA-C594-04590077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123" y="2064104"/>
            <a:ext cx="2339677" cy="3314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43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D3D80-001D-B9B6-A23F-DFB2F9B8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3938-C367-BC39-438B-E50CC0A68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125333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and drink engineer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Packaging professional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Senior culinary chef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and drink process operator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industry technical professional 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Junior advertising creative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Food technologist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Hygiene specialist</a:t>
            </a:r>
            <a:endParaRPr lang="en-GB"/>
          </a:p>
          <a:p>
            <a:pPr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000000"/>
                </a:solidFill>
                <a:effectLst/>
              </a:rPr>
              <a:t>Digital marketer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96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A63005-4D08-CF24-4F2A-5748BBB0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 descr="A diagram of a diagram&#10;&#10;Description automatically generated">
            <a:extLst>
              <a:ext uri="{FF2B5EF4-FFF2-40B4-BE49-F238E27FC236}">
                <a16:creationId xmlns:a16="http://schemas.microsoft.com/office/drawing/2014/main" id="{E194EC74-3826-14C9-945E-41C4BAFE5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11" y="1091682"/>
            <a:ext cx="6074502" cy="468642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3F1970-977E-6E5D-6942-F9111F30C77C}"/>
              </a:ext>
            </a:extLst>
          </p:cNvPr>
          <p:cNvSpPr/>
          <p:nvPr/>
        </p:nvSpPr>
        <p:spPr>
          <a:xfrm>
            <a:off x="3601615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SENIOR CULINARY CHEF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EE5756-CC74-9D7E-8B23-2FBC80E067F4}"/>
              </a:ext>
            </a:extLst>
          </p:cNvPr>
          <p:cNvSpPr/>
          <p:nvPr/>
        </p:nvSpPr>
        <p:spPr>
          <a:xfrm>
            <a:off x="5494175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FOOD TECH-NOLOGIST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88826-22E6-0BAF-5EB3-37636AACF2B5}"/>
              </a:ext>
            </a:extLst>
          </p:cNvPr>
          <p:cNvSpPr/>
          <p:nvPr/>
        </p:nvSpPr>
        <p:spPr>
          <a:xfrm>
            <a:off x="7386734" y="133427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FOOD AND DRINK ENGINEER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9F5857-425C-EB70-FE7B-6ACF96C1627F}"/>
              </a:ext>
            </a:extLst>
          </p:cNvPr>
          <p:cNvSpPr/>
          <p:nvPr/>
        </p:nvSpPr>
        <p:spPr>
          <a:xfrm>
            <a:off x="3601615" y="2869164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000000"/>
                </a:solidFill>
              </a:rPr>
              <a:t>HYGIENE SPECIALIST</a:t>
            </a:r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8DB0BD-6A53-9817-1A64-8D9EAF2796DF}"/>
              </a:ext>
            </a:extLst>
          </p:cNvPr>
          <p:cNvSpPr/>
          <p:nvPr/>
        </p:nvSpPr>
        <p:spPr>
          <a:xfrm>
            <a:off x="5494175" y="2869164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rgbClr val="000000"/>
                </a:solidFill>
              </a:rPr>
              <a:t>FOOD AND DRINK PROCESS OPERATOR</a:t>
            </a:r>
            <a:endParaRPr lang="en-GB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AC886A-3DB3-FA65-9B27-721BAC85C585}"/>
              </a:ext>
            </a:extLst>
          </p:cNvPr>
          <p:cNvSpPr/>
          <p:nvPr/>
        </p:nvSpPr>
        <p:spPr>
          <a:xfrm>
            <a:off x="7305454" y="2869164"/>
            <a:ext cx="1350866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INDUSTRY TECHNICAL PROFESSIONAL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AA23A5-D90D-40A0-7265-E12D6AC36E97}"/>
              </a:ext>
            </a:extLst>
          </p:cNvPr>
          <p:cNvSpPr/>
          <p:nvPr/>
        </p:nvSpPr>
        <p:spPr>
          <a:xfrm>
            <a:off x="3510175" y="4404049"/>
            <a:ext cx="1347635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PACKAGING PROFESS-IONAL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C9744-AA4F-5D2E-B79C-6FC248846803}"/>
              </a:ext>
            </a:extLst>
          </p:cNvPr>
          <p:cNvSpPr/>
          <p:nvPr/>
        </p:nvSpPr>
        <p:spPr>
          <a:xfrm>
            <a:off x="5486537" y="4404049"/>
            <a:ext cx="120364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JUNIOR ADVERT-ISING CREATIVE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9986DB-029C-6CAB-DF6C-CA286936FF25}"/>
              </a:ext>
            </a:extLst>
          </p:cNvPr>
          <p:cNvSpPr/>
          <p:nvPr/>
        </p:nvSpPr>
        <p:spPr>
          <a:xfrm>
            <a:off x="7303397" y="4404049"/>
            <a:ext cx="1350866" cy="1119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DIGITAL MARKETER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DBC5D0-BBF4-9CCF-9391-3957CCD79137}"/>
              </a:ext>
            </a:extLst>
          </p:cNvPr>
          <p:cNvSpPr/>
          <p:nvPr/>
        </p:nvSpPr>
        <p:spPr>
          <a:xfrm>
            <a:off x="9267474" y="4504199"/>
            <a:ext cx="2744479" cy="111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Everyone may have slightly different answers, as there isn’t necessarily one right answer.</a:t>
            </a:r>
          </a:p>
        </p:txBody>
      </p:sp>
    </p:spTree>
    <p:extLst>
      <p:ext uri="{BB962C8B-B14F-4D97-AF65-F5344CB8AC3E}">
        <p14:creationId xmlns:p14="http://schemas.microsoft.com/office/powerpoint/2010/main" val="66728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E8BFA-07D0-95EE-F6D5-68BF984E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FAC3B-D830-1511-90FC-138B3463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45" y="1443070"/>
            <a:ext cx="104051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 Learning</a:t>
            </a: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of a company that produces food or drink e.g. Nestle, Premier Food, Coca-Cola.</a:t>
            </a:r>
            <a:b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if they offer apprenticeships. </a:t>
            </a:r>
            <a:b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0" i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Produce a report on the company’s apprenticeship offer.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do they recruit?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programmes do they run?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apprentices do they recruit? </a:t>
            </a:r>
          </a:p>
          <a:p>
            <a:r>
              <a:rPr lang="en-GB" sz="2000" b="0" i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main benefits of their programmes?</a:t>
            </a:r>
            <a:endParaRPr lang="en-GB" sz="3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 xmlns="01cdd075-c344-4c65-8551-ba9dc45e0196" xsi:nil="true"/>
    <lcf76f155ced4ddcb4097134ff3c332f xmlns="01cdd075-c344-4c65-8551-ba9dc45e0196">
      <Terms xmlns="http://schemas.microsoft.com/office/infopath/2007/PartnerControls"/>
    </lcf76f155ced4ddcb4097134ff3c332f>
    <TaxCatchAll xmlns="6c2c260b-7b8b-4528-a165-310b68aa19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7A01B3A3E01C46B68A68956A53F376" ma:contentTypeVersion="25" ma:contentTypeDescription="Create a new document." ma:contentTypeScope="" ma:versionID="dc8afdf92f9cb18196f814d42d1de41a">
  <xsd:schema xmlns:xsd="http://www.w3.org/2001/XMLSchema" xmlns:xs="http://www.w3.org/2001/XMLSchema" xmlns:p="http://schemas.microsoft.com/office/2006/metadata/properties" xmlns:ns2="01cdd075-c344-4c65-8551-ba9dc45e0196" xmlns:ns3="6c2c260b-7b8b-4528-a165-310b68aa19c0" targetNamespace="http://schemas.microsoft.com/office/2006/metadata/properties" ma:root="true" ma:fieldsID="e68cff4699c7d4570045c1d7a56348a7" ns2:_="" ns3:_="">
    <xsd:import namespace="01cdd075-c344-4c65-8551-ba9dc45e0196"/>
    <xsd:import namespace="6c2c260b-7b8b-4528-a165-310b68aa19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Location" minOccurs="0"/>
                <xsd:element ref="ns2:f07d3687-ac90-42b1-a51b-18f0a9d734dcCountryOrRegion" minOccurs="0"/>
                <xsd:element ref="ns2:f07d3687-ac90-42b1-a51b-18f0a9d734dcState" minOccurs="0"/>
                <xsd:element ref="ns2:f07d3687-ac90-42b1-a51b-18f0a9d734dcCity" minOccurs="0"/>
                <xsd:element ref="ns2:f07d3687-ac90-42b1-a51b-18f0a9d734dcPostalCode" minOccurs="0"/>
                <xsd:element ref="ns2:f07d3687-ac90-42b1-a51b-18f0a9d734dcStreet" minOccurs="0"/>
                <xsd:element ref="ns2:f07d3687-ac90-42b1-a51b-18f0a9d734dcGeoLoc" minOccurs="0"/>
                <xsd:element ref="ns2:f07d3687-ac90-42b1-a51b-18f0a9d734dcDispNa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cdd075-c344-4c65-8551-ba9dc45e0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Location" ma:index="18" nillable="true" ma:displayName="Location" ma:format="Dropdown" ma:internalName="Location">
      <xsd:simpleType>
        <xsd:restriction base="dms:Unknown"/>
      </xsd:simpleType>
    </xsd:element>
    <xsd:element name="f07d3687-ac90-42b1-a51b-18f0a9d734dcCountryOrRegion" ma:index="19" nillable="true" ma:displayName="Location: Country/Region" ma:internalName="CountryOrRegion" ma:readOnly="true">
      <xsd:simpleType>
        <xsd:restriction base="dms:Text"/>
      </xsd:simpleType>
    </xsd:element>
    <xsd:element name="f07d3687-ac90-42b1-a51b-18f0a9d734dcState" ma:index="20" nillable="true" ma:displayName="Location: State" ma:internalName="State" ma:readOnly="true">
      <xsd:simpleType>
        <xsd:restriction base="dms:Text"/>
      </xsd:simpleType>
    </xsd:element>
    <xsd:element name="f07d3687-ac90-42b1-a51b-18f0a9d734dcCity" ma:index="21" nillable="true" ma:displayName="Location: City" ma:internalName="City" ma:readOnly="true">
      <xsd:simpleType>
        <xsd:restriction base="dms:Text"/>
      </xsd:simpleType>
    </xsd:element>
    <xsd:element name="f07d3687-ac90-42b1-a51b-18f0a9d734dcPostalCode" ma:index="22" nillable="true" ma:displayName="Location: Postal Code" ma:internalName="PostalCode" ma:readOnly="true">
      <xsd:simpleType>
        <xsd:restriction base="dms:Text"/>
      </xsd:simpleType>
    </xsd:element>
    <xsd:element name="f07d3687-ac90-42b1-a51b-18f0a9d734dcStreet" ma:index="23" nillable="true" ma:displayName="Location: Street" ma:internalName="Street" ma:readOnly="true">
      <xsd:simpleType>
        <xsd:restriction base="dms:Text"/>
      </xsd:simpleType>
    </xsd:element>
    <xsd:element name="f07d3687-ac90-42b1-a51b-18f0a9d734dcGeoLoc" ma:index="24" nillable="true" ma:displayName="Location: Coordinates" ma:internalName="GeoLoc" ma:readOnly="true">
      <xsd:simpleType>
        <xsd:restriction base="dms:Unknown"/>
      </xsd:simpleType>
    </xsd:element>
    <xsd:element name="f07d3687-ac90-42b1-a51b-18f0a9d734dcDispName" ma:index="25" nillable="true" ma:displayName="Location: Name" ma:internalName="DispNam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ff8b8215-537e-473c-a938-1c22ac075c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260b-7b8b-4528-a165-310b68aa19c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177cddd9-1127-4499-8272-b131e8285558}" ma:internalName="TaxCatchAll" ma:showField="CatchAllData" ma:web="6c2c260b-7b8b-4528-a165-310b68aa19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E17A3-5B9A-4977-ACDA-2C6661D1FB9B}">
  <ds:schemaRefs>
    <ds:schemaRef ds:uri="01cdd075-c344-4c65-8551-ba9dc45e0196"/>
    <ds:schemaRef ds:uri="6c2c260b-7b8b-4528-a165-310b68aa19c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71CC8C-8190-4B53-8C4D-1E378FD21EEF}">
  <ds:schemaRefs>
    <ds:schemaRef ds:uri="01cdd075-c344-4c65-8551-ba9dc45e0196"/>
    <ds:schemaRef ds:uri="6c2c260b-7b8b-4528-a165-310b68aa19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8FBF73-55E6-4EFB-AFEC-B15EEF9366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Morrison</dc:creator>
  <cp:revision>1</cp:revision>
  <dcterms:created xsi:type="dcterms:W3CDTF">2023-10-22T04:25:37Z</dcterms:created>
  <dcterms:modified xsi:type="dcterms:W3CDTF">2023-10-24T05:21:40Z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0x010100447A01B3A3E01C46B68A68956A53F376</vt:lpwstr>
  </property>
  <property fmtid="{D5CDD505-2E9C-101B-9397-08002B2CF9AE}" pid="3" name="MediaServiceImageTags">
    <vt:lpwstr/>
  </property>
</Properties>
</file>