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759EA-0391-4A34-A351-C04C045EDF8F}" v="8" dt="2023-10-27T04:19:17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78" autoAdjust="0"/>
  </p:normalViewPr>
  <p:slideViewPr>
    <p:cSldViewPr snapToGrid="0">
      <p:cViewPr varScale="1">
        <p:scale>
          <a:sx n="64" d="100"/>
          <a:sy n="64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97F759EA-0391-4A34-A351-C04C045EDF8F}"/>
    <pc:docChg chg="custSel addSld delSld modSld">
      <pc:chgData name="Anna Morrison" userId="7eae6f2c-8375-4b1b-a6c5-74d79ab14498" providerId="ADAL" clId="{97F759EA-0391-4A34-A351-C04C045EDF8F}" dt="2023-10-29T04:35:22.376" v="442" actId="22"/>
      <pc:docMkLst>
        <pc:docMk/>
      </pc:docMkLst>
      <pc:sldChg chg="del">
        <pc:chgData name="Anna Morrison" userId="7eae6f2c-8375-4b1b-a6c5-74d79ab14498" providerId="ADAL" clId="{97F759EA-0391-4A34-A351-C04C045EDF8F}" dt="2023-10-22T08:11:15.744" v="0" actId="47"/>
        <pc:sldMkLst>
          <pc:docMk/>
          <pc:sldMk cId="1446239104" sldId="256"/>
        </pc:sldMkLst>
      </pc:sldChg>
      <pc:sldChg chg="del">
        <pc:chgData name="Anna Morrison" userId="7eae6f2c-8375-4b1b-a6c5-74d79ab14498" providerId="ADAL" clId="{97F759EA-0391-4A34-A351-C04C045EDF8F}" dt="2023-10-22T08:11:18.208" v="1" actId="47"/>
        <pc:sldMkLst>
          <pc:docMk/>
          <pc:sldMk cId="2395623096" sldId="257"/>
        </pc:sldMkLst>
      </pc:sldChg>
      <pc:sldChg chg="addSp delSp modSp mod">
        <pc:chgData name="Anna Morrison" userId="7eae6f2c-8375-4b1b-a6c5-74d79ab14498" providerId="ADAL" clId="{97F759EA-0391-4A34-A351-C04C045EDF8F}" dt="2023-10-29T04:35:22.376" v="442" actId="22"/>
        <pc:sldMkLst>
          <pc:docMk/>
          <pc:sldMk cId="4238547253" sldId="258"/>
        </pc:sldMkLst>
        <pc:spChg chg="add mod">
          <ac:chgData name="Anna Morrison" userId="7eae6f2c-8375-4b1b-a6c5-74d79ab14498" providerId="ADAL" clId="{97F759EA-0391-4A34-A351-C04C045EDF8F}" dt="2023-10-29T04:35:21.023" v="441" actId="478"/>
          <ac:spMkLst>
            <pc:docMk/>
            <pc:sldMk cId="4238547253" sldId="258"/>
            <ac:spMk id="4" creationId="{7CD90CC5-A1C0-FAAC-A23B-CCD698D980DB}"/>
          </ac:spMkLst>
        </pc:spChg>
        <pc:picChg chg="del">
          <ac:chgData name="Anna Morrison" userId="7eae6f2c-8375-4b1b-a6c5-74d79ab14498" providerId="ADAL" clId="{97F759EA-0391-4A34-A351-C04C045EDF8F}" dt="2023-10-29T04:35:21.023" v="441" actId="478"/>
          <ac:picMkLst>
            <pc:docMk/>
            <pc:sldMk cId="4238547253" sldId="258"/>
            <ac:picMk id="5" creationId="{1E114EEB-67BD-9160-A5C5-D2CFDB856C95}"/>
          </ac:picMkLst>
        </pc:picChg>
        <pc:picChg chg="add">
          <ac:chgData name="Anna Morrison" userId="7eae6f2c-8375-4b1b-a6c5-74d79ab14498" providerId="ADAL" clId="{97F759EA-0391-4A34-A351-C04C045EDF8F}" dt="2023-10-29T04:35:22.376" v="442" actId="22"/>
          <ac:picMkLst>
            <pc:docMk/>
            <pc:sldMk cId="4238547253" sldId="258"/>
            <ac:picMk id="7" creationId="{578612B3-1BE2-3F1E-917D-C4D0CF5E5FFD}"/>
          </ac:picMkLst>
        </pc:picChg>
      </pc:sldChg>
      <pc:sldChg chg="addSp modSp new mod modNotesTx">
        <pc:chgData name="Anna Morrison" userId="7eae6f2c-8375-4b1b-a6c5-74d79ab14498" providerId="ADAL" clId="{97F759EA-0391-4A34-A351-C04C045EDF8F}" dt="2023-10-27T04:19:43.323" v="440" actId="6549"/>
        <pc:sldMkLst>
          <pc:docMk/>
          <pc:sldMk cId="2272748043" sldId="259"/>
        </pc:sldMkLst>
        <pc:spChg chg="add mod">
          <ac:chgData name="Anna Morrison" userId="7eae6f2c-8375-4b1b-a6c5-74d79ab14498" providerId="ADAL" clId="{97F759EA-0391-4A34-A351-C04C045EDF8F}" dt="2023-10-27T04:14:07.870" v="399" actId="20577"/>
          <ac:spMkLst>
            <pc:docMk/>
            <pc:sldMk cId="2272748043" sldId="259"/>
            <ac:spMk id="4" creationId="{B28A3953-762B-C6D6-044B-6D3BF9118187}"/>
          </ac:spMkLst>
        </pc:spChg>
        <pc:picChg chg="add">
          <ac:chgData name="Anna Morrison" userId="7eae6f2c-8375-4b1b-a6c5-74d79ab14498" providerId="ADAL" clId="{97F759EA-0391-4A34-A351-C04C045EDF8F}" dt="2023-10-22T08:11:20.546" v="3" actId="22"/>
          <ac:picMkLst>
            <pc:docMk/>
            <pc:sldMk cId="2272748043" sldId="259"/>
            <ac:picMk id="5" creationId="{58302137-2F0F-0E0A-5372-9A4EECEDDD7A}"/>
          </ac:picMkLst>
        </pc:picChg>
        <pc:picChg chg="add mod">
          <ac:chgData name="Anna Morrison" userId="7eae6f2c-8375-4b1b-a6c5-74d79ab14498" providerId="ADAL" clId="{97F759EA-0391-4A34-A351-C04C045EDF8F}" dt="2023-10-27T04:14:03.620" v="396" actId="1440"/>
          <ac:picMkLst>
            <pc:docMk/>
            <pc:sldMk cId="2272748043" sldId="259"/>
            <ac:picMk id="7" creationId="{15A77EAA-020A-BFCB-7DB1-082B6507EC4F}"/>
          </ac:picMkLst>
        </pc:picChg>
      </pc:sldChg>
      <pc:sldChg chg="addSp modSp new mod modNotesTx">
        <pc:chgData name="Anna Morrison" userId="7eae6f2c-8375-4b1b-a6c5-74d79ab14498" providerId="ADAL" clId="{97F759EA-0391-4A34-A351-C04C045EDF8F}" dt="2023-10-27T04:19:33.336" v="437" actId="6549"/>
        <pc:sldMkLst>
          <pc:docMk/>
          <pc:sldMk cId="210761675" sldId="260"/>
        </pc:sldMkLst>
        <pc:spChg chg="add mod">
          <ac:chgData name="Anna Morrison" userId="7eae6f2c-8375-4b1b-a6c5-74d79ab14498" providerId="ADAL" clId="{97F759EA-0391-4A34-A351-C04C045EDF8F}" dt="2023-10-27T04:14:29.533" v="401" actId="14100"/>
          <ac:spMkLst>
            <pc:docMk/>
            <pc:sldMk cId="210761675" sldId="260"/>
            <ac:spMk id="5" creationId="{3AF175FA-F871-48D2-2304-FB0D981ABC54}"/>
          </ac:spMkLst>
        </pc:spChg>
        <pc:picChg chg="add mod">
          <ac:chgData name="Anna Morrison" userId="7eae6f2c-8375-4b1b-a6c5-74d79ab14498" providerId="ADAL" clId="{97F759EA-0391-4A34-A351-C04C045EDF8F}" dt="2023-10-27T04:07:14.301" v="353"/>
          <ac:picMkLst>
            <pc:docMk/>
            <pc:sldMk cId="210761675" sldId="260"/>
            <ac:picMk id="4" creationId="{5619A88A-DFF1-5DC1-56B3-E7D145E6AD36}"/>
          </ac:picMkLst>
        </pc:picChg>
      </pc:sldChg>
      <pc:sldChg chg="addSp delSp modSp add mod modNotesTx">
        <pc:chgData name="Anna Morrison" userId="7eae6f2c-8375-4b1b-a6c5-74d79ab14498" providerId="ADAL" clId="{97F759EA-0391-4A34-A351-C04C045EDF8F}" dt="2023-10-27T04:19:39.811" v="439" actId="6549"/>
        <pc:sldMkLst>
          <pc:docMk/>
          <pc:sldMk cId="1100011519" sldId="261"/>
        </pc:sldMkLst>
        <pc:spChg chg="del">
          <ac:chgData name="Anna Morrison" userId="7eae6f2c-8375-4b1b-a6c5-74d79ab14498" providerId="ADAL" clId="{97F759EA-0391-4A34-A351-C04C045EDF8F}" dt="2023-10-27T04:17:43.774" v="407" actId="478"/>
          <ac:spMkLst>
            <pc:docMk/>
            <pc:sldMk cId="1100011519" sldId="261"/>
            <ac:spMk id="2" creationId="{4D6A9444-8EFC-CA81-7F56-17142FC544A6}"/>
          </ac:spMkLst>
        </pc:spChg>
        <pc:spChg chg="del">
          <ac:chgData name="Anna Morrison" userId="7eae6f2c-8375-4b1b-a6c5-74d79ab14498" providerId="ADAL" clId="{97F759EA-0391-4A34-A351-C04C045EDF8F}" dt="2023-10-27T04:17:33.854" v="405" actId="931"/>
          <ac:spMkLst>
            <pc:docMk/>
            <pc:sldMk cId="1100011519" sldId="261"/>
            <ac:spMk id="3" creationId="{F78AEC00-0E99-C757-8D05-C63109C16207}"/>
          </ac:spMkLst>
        </pc:spChg>
        <pc:spChg chg="del">
          <ac:chgData name="Anna Morrison" userId="7eae6f2c-8375-4b1b-a6c5-74d79ab14498" providerId="ADAL" clId="{97F759EA-0391-4A34-A351-C04C045EDF8F}" dt="2023-10-27T04:14:45.269" v="403" actId="478"/>
          <ac:spMkLst>
            <pc:docMk/>
            <pc:sldMk cId="1100011519" sldId="261"/>
            <ac:spMk id="4" creationId="{B28A3953-762B-C6D6-044B-6D3BF9118187}"/>
          </ac:spMkLst>
        </pc:spChg>
        <pc:spChg chg="add mod">
          <ac:chgData name="Anna Morrison" userId="7eae6f2c-8375-4b1b-a6c5-74d79ab14498" providerId="ADAL" clId="{97F759EA-0391-4A34-A351-C04C045EDF8F}" dt="2023-10-27T04:19:14.923" v="434" actId="1035"/>
          <ac:spMkLst>
            <pc:docMk/>
            <pc:sldMk cId="1100011519" sldId="261"/>
            <ac:spMk id="10" creationId="{09C7883F-213E-3BF8-2595-A913457935DF}"/>
          </ac:spMkLst>
        </pc:spChg>
        <pc:picChg chg="ord">
          <ac:chgData name="Anna Morrison" userId="7eae6f2c-8375-4b1b-a6c5-74d79ab14498" providerId="ADAL" clId="{97F759EA-0391-4A34-A351-C04C045EDF8F}" dt="2023-10-27T04:17:39.477" v="406" actId="167"/>
          <ac:picMkLst>
            <pc:docMk/>
            <pc:sldMk cId="1100011519" sldId="261"/>
            <ac:picMk id="5" creationId="{58302137-2F0F-0E0A-5372-9A4EECEDDD7A}"/>
          </ac:picMkLst>
        </pc:picChg>
        <pc:picChg chg="del">
          <ac:chgData name="Anna Morrison" userId="7eae6f2c-8375-4b1b-a6c5-74d79ab14498" providerId="ADAL" clId="{97F759EA-0391-4A34-A351-C04C045EDF8F}" dt="2023-10-27T04:14:47.038" v="404" actId="478"/>
          <ac:picMkLst>
            <pc:docMk/>
            <pc:sldMk cId="1100011519" sldId="261"/>
            <ac:picMk id="7" creationId="{15A77EAA-020A-BFCB-7DB1-082B6507EC4F}"/>
          </ac:picMkLst>
        </pc:picChg>
        <pc:picChg chg="add mod">
          <ac:chgData name="Anna Morrison" userId="7eae6f2c-8375-4b1b-a6c5-74d79ab14498" providerId="ADAL" clId="{97F759EA-0391-4A34-A351-C04C045EDF8F}" dt="2023-10-27T04:19:06.747" v="425" actId="14100"/>
          <ac:picMkLst>
            <pc:docMk/>
            <pc:sldMk cId="1100011519" sldId="261"/>
            <ac:picMk id="8" creationId="{2945E7CD-B4B4-6178-985E-CDD8E85BB8C3}"/>
          </ac:picMkLst>
        </pc:picChg>
      </pc:sldChg>
      <pc:sldChg chg="addSp delSp modSp add mod modNotesTx">
        <pc:chgData name="Anna Morrison" userId="7eae6f2c-8375-4b1b-a6c5-74d79ab14498" providerId="ADAL" clId="{97F759EA-0391-4A34-A351-C04C045EDF8F}" dt="2023-10-27T04:19:36.422" v="438" actId="6549"/>
        <pc:sldMkLst>
          <pc:docMk/>
          <pc:sldMk cId="1221437746" sldId="262"/>
        </pc:sldMkLst>
        <pc:spChg chg="add del mod">
          <ac:chgData name="Anna Morrison" userId="7eae6f2c-8375-4b1b-a6c5-74d79ab14498" providerId="ADAL" clId="{97F759EA-0391-4A34-A351-C04C045EDF8F}" dt="2023-10-27T04:18:02.635" v="412" actId="478"/>
          <ac:spMkLst>
            <pc:docMk/>
            <pc:sldMk cId="1221437746" sldId="262"/>
            <ac:spMk id="3" creationId="{EF544251-3C0A-8C3B-7B3A-A2869D69BA9A}"/>
          </ac:spMkLst>
        </pc:spChg>
        <pc:spChg chg="add mod">
          <ac:chgData name="Anna Morrison" userId="7eae6f2c-8375-4b1b-a6c5-74d79ab14498" providerId="ADAL" clId="{97F759EA-0391-4A34-A351-C04C045EDF8F}" dt="2023-10-27T04:19:17.354" v="435"/>
          <ac:spMkLst>
            <pc:docMk/>
            <pc:sldMk cId="1221437746" sldId="262"/>
            <ac:spMk id="7" creationId="{C4FF4C00-F433-CE9F-C874-81A7F9E44405}"/>
          </ac:spMkLst>
        </pc:spChg>
        <pc:picChg chg="add mod">
          <ac:chgData name="Anna Morrison" userId="7eae6f2c-8375-4b1b-a6c5-74d79ab14498" providerId="ADAL" clId="{97F759EA-0391-4A34-A351-C04C045EDF8F}" dt="2023-10-27T04:19:21.661" v="436" actId="14100"/>
          <ac:picMkLst>
            <pc:docMk/>
            <pc:sldMk cId="1221437746" sldId="262"/>
            <ac:picMk id="6" creationId="{139FB1F7-56AF-1A94-C56D-FA4B1DED97A8}"/>
          </ac:picMkLst>
        </pc:picChg>
        <pc:picChg chg="del">
          <ac:chgData name="Anna Morrison" userId="7eae6f2c-8375-4b1b-a6c5-74d79ab14498" providerId="ADAL" clId="{97F759EA-0391-4A34-A351-C04C045EDF8F}" dt="2023-10-27T04:17:56.833" v="411" actId="478"/>
          <ac:picMkLst>
            <pc:docMk/>
            <pc:sldMk cId="1221437746" sldId="262"/>
            <ac:picMk id="8" creationId="{2945E7CD-B4B4-6178-985E-CDD8E85BB8C3}"/>
          </ac:picMkLst>
        </pc:picChg>
      </pc:sldChg>
    </pc:docChg>
  </pc:docChgLst>
  <pc:docChgLst>
    <pc:chgData name="Anna Morrison" userId="7eae6f2c-8375-4b1b-a6c5-74d79ab14498" providerId="ADAL" clId="{E6C293FA-A20F-4E7E-B1DF-1993631C9DF0}"/>
    <pc:docChg chg="addSld delSld">
      <pc:chgData name="Anna Morrison" userId="7eae6f2c-8375-4b1b-a6c5-74d79ab14498" providerId="ADAL" clId="{E6C293FA-A20F-4E7E-B1DF-1993631C9DF0}" dt="2023-10-22T04:36:57.797" v="3" actId="680"/>
      <pc:docMkLst>
        <pc:docMk/>
      </pc:docMkLst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new">
        <pc:chgData name="Anna Morrison" userId="7eae6f2c-8375-4b1b-a6c5-74d79ab14498" providerId="ADAL" clId="{E6C293FA-A20F-4E7E-B1DF-1993631C9DF0}" dt="2023-10-22T04:36:57.797" v="3" actId="680"/>
        <pc:sldMkLst>
          <pc:docMk/>
          <pc:sldMk cId="2395623096" sldId="257"/>
        </pc:sldMkLst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</pc:docChg>
  </pc:docChgLst>
  <pc:docChgLst>
    <pc:chgData name="Anna Morrison" userId="7eae6f2c-8375-4b1b-a6c5-74d79ab14498" providerId="ADAL" clId="{D6702EBC-531D-40D7-9971-D941E6878B20}"/>
    <pc:docChg chg="custSel addSld modSld">
      <pc:chgData name="Anna Morrison" userId="7eae6f2c-8375-4b1b-a6c5-74d79ab14498" providerId="ADAL" clId="{D6702EBC-531D-40D7-9971-D941E6878B20}" dt="2023-10-22T04:40:04.068" v="8" actId="14100"/>
      <pc:docMkLst>
        <pc:docMk/>
      </pc:docMkLst>
      <pc:sldChg chg="addSp delSp modSp mod">
        <pc:chgData name="Anna Morrison" userId="7eae6f2c-8375-4b1b-a6c5-74d79ab14498" providerId="ADAL" clId="{D6702EBC-531D-40D7-9971-D941E6878B20}" dt="2023-10-22T04:39:08.897" v="1"/>
        <pc:sldMkLst>
          <pc:docMk/>
          <pc:sldMk cId="1446239104" sldId="256"/>
        </pc:sldMkLst>
        <pc:picChg chg="del">
          <ac:chgData name="Anna Morrison" userId="7eae6f2c-8375-4b1b-a6c5-74d79ab14498" providerId="ADAL" clId="{D6702EBC-531D-40D7-9971-D941E6878B20}" dt="2023-10-22T04:38:37.879" v="0" actId="478"/>
          <ac:picMkLst>
            <pc:docMk/>
            <pc:sldMk cId="1446239104" sldId="256"/>
            <ac:picMk id="5" creationId="{8A7DC651-FFC6-2F92-EA6A-520AB9C64668}"/>
          </ac:picMkLst>
        </pc:picChg>
        <pc:picChg chg="add mod">
          <ac:chgData name="Anna Morrison" userId="7eae6f2c-8375-4b1b-a6c5-74d79ab14498" providerId="ADAL" clId="{D6702EBC-531D-40D7-9971-D941E6878B20}" dt="2023-10-22T04:39:08.897" v="1"/>
          <ac:picMkLst>
            <pc:docMk/>
            <pc:sldMk cId="1446239104" sldId="256"/>
            <ac:picMk id="6" creationId="{76B1BD91-1A9D-E475-8D13-2068422397F6}"/>
          </ac:picMkLst>
        </pc:picChg>
      </pc:sldChg>
      <pc:sldChg chg="addSp delSp modSp mod">
        <pc:chgData name="Anna Morrison" userId="7eae6f2c-8375-4b1b-a6c5-74d79ab14498" providerId="ADAL" clId="{D6702EBC-531D-40D7-9971-D941E6878B20}" dt="2023-10-22T04:39:40.028" v="4" actId="14100"/>
        <pc:sldMkLst>
          <pc:docMk/>
          <pc:sldMk cId="2395623096" sldId="257"/>
        </pc:sldMkLst>
        <pc:spChg chg="del">
          <ac:chgData name="Anna Morrison" userId="7eae6f2c-8375-4b1b-a6c5-74d79ab14498" providerId="ADAL" clId="{D6702EBC-531D-40D7-9971-D941E6878B20}" dt="2023-10-22T04:39:33.552" v="2"/>
          <ac:spMkLst>
            <pc:docMk/>
            <pc:sldMk cId="2395623096" sldId="257"/>
            <ac:spMk id="3" creationId="{2C9A8021-CC28-B40F-F99B-18C06F2284C8}"/>
          </ac:spMkLst>
        </pc:spChg>
        <pc:picChg chg="add mod">
          <ac:chgData name="Anna Morrison" userId="7eae6f2c-8375-4b1b-a6c5-74d79ab14498" providerId="ADAL" clId="{D6702EBC-531D-40D7-9971-D941E6878B20}" dt="2023-10-22T04:39:40.028" v="4" actId="14100"/>
          <ac:picMkLst>
            <pc:docMk/>
            <pc:sldMk cId="2395623096" sldId="257"/>
            <ac:picMk id="5" creationId="{4BF55302-F89C-C305-11DE-3AD343EBCD2E}"/>
          </ac:picMkLst>
        </pc:picChg>
      </pc:sldChg>
      <pc:sldChg chg="addSp delSp modSp new mod">
        <pc:chgData name="Anna Morrison" userId="7eae6f2c-8375-4b1b-a6c5-74d79ab14498" providerId="ADAL" clId="{D6702EBC-531D-40D7-9971-D941E6878B20}" dt="2023-10-22T04:40:04.068" v="8" actId="14100"/>
        <pc:sldMkLst>
          <pc:docMk/>
          <pc:sldMk cId="4238547253" sldId="258"/>
        </pc:sldMkLst>
        <pc:spChg chg="del">
          <ac:chgData name="Anna Morrison" userId="7eae6f2c-8375-4b1b-a6c5-74d79ab14498" providerId="ADAL" clId="{D6702EBC-531D-40D7-9971-D941E6878B20}" dt="2023-10-22T04:39:59.077" v="6"/>
          <ac:spMkLst>
            <pc:docMk/>
            <pc:sldMk cId="4238547253" sldId="258"/>
            <ac:spMk id="3" creationId="{A398C65B-6010-322B-264F-437C3DEA1D69}"/>
          </ac:spMkLst>
        </pc:spChg>
        <pc:picChg chg="add mod">
          <ac:chgData name="Anna Morrison" userId="7eae6f2c-8375-4b1b-a6c5-74d79ab14498" providerId="ADAL" clId="{D6702EBC-531D-40D7-9971-D941E6878B20}" dt="2023-10-22T04:40:04.068" v="8" actId="14100"/>
          <ac:picMkLst>
            <pc:docMk/>
            <pc:sldMk cId="4238547253" sldId="258"/>
            <ac:picMk id="5" creationId="{1E114EEB-67BD-9160-A5C5-D2CFDB856C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6BA8-E29E-4740-916A-6F63CF294AE1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B212C-81D6-4418-B2A8-3111E2369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4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8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7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B212C-81D6-4418-B2A8-3111E23697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3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24CD-7268-5F00-BB3E-C90B8FB0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90CC5-A1C0-FAAC-A23B-CCD698D9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612B3-1BE2-3F1E-917D-C4D0CF5E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4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9444-8EFC-CA81-7F56-17142FC5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EC00-0E99-C757-8D05-C63109C1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02137-2F0F-0E0A-5372-9A4EECED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28A3953-762B-C6D6-044B-6D3BF9118187}"/>
              </a:ext>
            </a:extLst>
          </p:cNvPr>
          <p:cNvSpPr txBox="1">
            <a:spLocks/>
          </p:cNvSpPr>
          <p:nvPr/>
        </p:nvSpPr>
        <p:spPr>
          <a:xfrm>
            <a:off x="248816" y="1325068"/>
            <a:ext cx="8206272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the link: Apprenticeships &amp; Religious Education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different apprenticeship job roles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have a connection to Religious Education. For example, you could be in a role that requires you to make ethical decisions or could be working within the community.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worksheet to think about some of the different apprenticeship roles. Can you make the connection?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77EAA-020A-BFCB-7DB1-082B6507E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329" y="1498535"/>
            <a:ext cx="2594430" cy="366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74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02137-2F0F-0E0A-5372-9A4EECED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7" descr="A close-up of a list of words&#10;&#10;Description automatically generated">
            <a:extLst>
              <a:ext uri="{FF2B5EF4-FFF2-40B4-BE49-F238E27FC236}">
                <a16:creationId xmlns:a16="http://schemas.microsoft.com/office/drawing/2014/main" id="{2945E7CD-B4B4-6178-985E-CDD8E85BB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8" y="1720285"/>
            <a:ext cx="9268043" cy="390739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C7883F-213E-3BF8-2595-A913457935DF}"/>
              </a:ext>
            </a:extLst>
          </p:cNvPr>
          <p:cNvSpPr txBox="1"/>
          <p:nvPr/>
        </p:nvSpPr>
        <p:spPr>
          <a:xfrm>
            <a:off x="260968" y="1166918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001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02137-2F0F-0E0A-5372-9A4EECED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-up of a list of text&#10;&#10;Description automatically generated">
            <a:extLst>
              <a:ext uri="{FF2B5EF4-FFF2-40B4-BE49-F238E27FC236}">
                <a16:creationId xmlns:a16="http://schemas.microsoft.com/office/drawing/2014/main" id="{139FB1F7-56AF-1A94-C56D-FA4B1DED9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4" y="1737102"/>
            <a:ext cx="8799413" cy="3987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F4C00-F433-CE9F-C874-81A7F9E44405}"/>
              </a:ext>
            </a:extLst>
          </p:cNvPr>
          <p:cNvSpPr txBox="1"/>
          <p:nvPr/>
        </p:nvSpPr>
        <p:spPr>
          <a:xfrm>
            <a:off x="260968" y="1166918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143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CC9A-5CBE-5C5D-522D-D7EA8BD6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0E36-A1D5-A055-2F79-59B8A159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9A88A-DFF1-5DC1-56B3-E7D145E6A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F175FA-F871-48D2-2304-FB0D981ABC54}"/>
              </a:ext>
            </a:extLst>
          </p:cNvPr>
          <p:cNvSpPr txBox="1">
            <a:spLocks/>
          </p:cNvSpPr>
          <p:nvPr/>
        </p:nvSpPr>
        <p:spPr>
          <a:xfrm>
            <a:off x="248815" y="1325068"/>
            <a:ext cx="10639763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activity sheet from the lesson, select one of the job roles that you are interested in researching further.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 to come up with 3 scenarios that someone in that job role may face where they have to make a difficult decision. </a:t>
            </a: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out the reasons why it would be difficult and some of the factors that you may need take into consideration.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9EDFC1-B993-47FF-B41A-C28D88A5F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47F53-BF7E-46E3-8C85-8FEE2B628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141</Words>
  <Application>Microsoft Office PowerPoint</Application>
  <PresentationFormat>Widescreen</PresentationFormat>
  <Paragraphs>16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2023-10-22T04:34:10Z</dcterms:created>
  <dcterms:modified xsi:type="dcterms:W3CDTF">2023-10-29T04:35:25Z</dcterms:modified>
</cp:coreProperties>
</file>