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9" r:id="rId6"/>
    <p:sldId id="257" r:id="rId7"/>
    <p:sldId id="260" r:id="rId8"/>
    <p:sldId id="262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Montserrat 2" panose="020B0604020202020204" charset="0"/>
      <p:regular r:id="rId14"/>
    </p:embeddedFon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28D08-173B-47FB-9058-7C5A9A9EFD49}" v="14" dt="2024-10-30T05:34:28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05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a Walker" userId="2cf84733-0371-4f12-894b-77db4f50fc16" providerId="ADAL" clId="{83BE5F86-5577-4233-95D5-373D116C26B4}"/>
    <pc:docChg chg="modSld">
      <pc:chgData name="Stefania Walker" userId="2cf84733-0371-4f12-894b-77db4f50fc16" providerId="ADAL" clId="{83BE5F86-5577-4233-95D5-373D116C26B4}" dt="2024-10-29T09:42:42.382" v="2" actId="1076"/>
      <pc:docMkLst>
        <pc:docMk/>
      </pc:docMkLst>
      <pc:sldChg chg="modSp mod">
        <pc:chgData name="Stefania Walker" userId="2cf84733-0371-4f12-894b-77db4f50fc16" providerId="ADAL" clId="{83BE5F86-5577-4233-95D5-373D116C26B4}" dt="2024-10-29T09:42:42.382" v="2" actId="1076"/>
        <pc:sldMkLst>
          <pc:docMk/>
          <pc:sldMk cId="0" sldId="256"/>
        </pc:sldMkLst>
        <pc:spChg chg="mod">
          <ac:chgData name="Stefania Walker" userId="2cf84733-0371-4f12-894b-77db4f50fc16" providerId="ADAL" clId="{83BE5F86-5577-4233-95D5-373D116C26B4}" dt="2024-10-29T09:42:42.382" v="2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Stefania Walker" userId="2cf84733-0371-4f12-894b-77db4f50fc16" providerId="ADAL" clId="{83BE5F86-5577-4233-95D5-373D116C26B4}" dt="2024-10-29T09:42:32.524" v="0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Stefania Walker" userId="2cf84733-0371-4f12-894b-77db4f50fc16" providerId="ADAL" clId="{83BE5F86-5577-4233-95D5-373D116C26B4}" dt="2024-10-29T09:42:37.263" v="1" actId="1076"/>
          <ac:spMkLst>
            <pc:docMk/>
            <pc:sldMk cId="0" sldId="256"/>
            <ac:spMk id="10" creationId="{00000000-0000-0000-0000-000000000000}"/>
          </ac:spMkLst>
        </pc:spChg>
      </pc:sldChg>
    </pc:docChg>
  </pc:docChgLst>
  <pc:docChgLst>
    <pc:chgData name="Anna Morrison" userId="7eae6f2c-8375-4b1b-a6c5-74d79ab14498" providerId="ADAL" clId="{17628D08-173B-47FB-9058-7C5A9A9EFD49}"/>
    <pc:docChg chg="custSel addSld delSld modSld">
      <pc:chgData name="Anna Morrison" userId="7eae6f2c-8375-4b1b-a6c5-74d79ab14498" providerId="ADAL" clId="{17628D08-173B-47FB-9058-7C5A9A9EFD49}" dt="2024-10-30T05:34:34.066" v="135" actId="1440"/>
      <pc:docMkLst>
        <pc:docMk/>
      </pc:docMkLst>
      <pc:sldChg chg="addSp delSp modSp mod setBg">
        <pc:chgData name="Anna Morrison" userId="7eae6f2c-8375-4b1b-a6c5-74d79ab14498" providerId="ADAL" clId="{17628D08-173B-47FB-9058-7C5A9A9EFD49}" dt="2024-10-30T05:27:31.251" v="39" actId="27614"/>
        <pc:sldMkLst>
          <pc:docMk/>
          <pc:sldMk cId="0" sldId="256"/>
        </pc:sldMkLst>
        <pc:spChg chg="del">
          <ac:chgData name="Anna Morrison" userId="7eae6f2c-8375-4b1b-a6c5-74d79ab14498" providerId="ADAL" clId="{17628D08-173B-47FB-9058-7C5A9A9EFD49}" dt="2024-10-30T05:20:40.931" v="1" actId="478"/>
          <ac:spMkLst>
            <pc:docMk/>
            <pc:sldMk cId="0" sldId="256"/>
            <ac:spMk id="2" creationId="{00000000-0000-0000-0000-000000000000}"/>
          </ac:spMkLst>
        </pc:spChg>
        <pc:spChg chg="del">
          <ac:chgData name="Anna Morrison" userId="7eae6f2c-8375-4b1b-a6c5-74d79ab14498" providerId="ADAL" clId="{17628D08-173B-47FB-9058-7C5A9A9EFD49}" dt="2024-10-30T05:20:57.462" v="6" actId="478"/>
          <ac:spMkLst>
            <pc:docMk/>
            <pc:sldMk cId="0" sldId="256"/>
            <ac:spMk id="6" creationId="{00000000-0000-0000-0000-000000000000}"/>
          </ac:spMkLst>
        </pc:spChg>
        <pc:spChg chg="del">
          <ac:chgData name="Anna Morrison" userId="7eae6f2c-8375-4b1b-a6c5-74d79ab14498" providerId="ADAL" clId="{17628D08-173B-47FB-9058-7C5A9A9EFD49}" dt="2024-10-30T05:20:51.383" v="4" actId="478"/>
          <ac:spMkLst>
            <pc:docMk/>
            <pc:sldMk cId="0" sldId="256"/>
            <ac:spMk id="7" creationId="{00000000-0000-0000-0000-000000000000}"/>
          </ac:spMkLst>
        </pc:spChg>
        <pc:spChg chg="del">
          <ac:chgData name="Anna Morrison" userId="7eae6f2c-8375-4b1b-a6c5-74d79ab14498" providerId="ADAL" clId="{17628D08-173B-47FB-9058-7C5A9A9EFD49}" dt="2024-10-30T05:20:46.936" v="3" actId="478"/>
          <ac:spMkLst>
            <pc:docMk/>
            <pc:sldMk cId="0" sldId="256"/>
            <ac:spMk id="8" creationId="{00000000-0000-0000-0000-000000000000}"/>
          </ac:spMkLst>
        </pc:spChg>
        <pc:spChg chg="del">
          <ac:chgData name="Anna Morrison" userId="7eae6f2c-8375-4b1b-a6c5-74d79ab14498" providerId="ADAL" clId="{17628D08-173B-47FB-9058-7C5A9A9EFD49}" dt="2024-10-30T05:20:43.999" v="2" actId="478"/>
          <ac:spMkLst>
            <pc:docMk/>
            <pc:sldMk cId="0" sldId="256"/>
            <ac:spMk id="9" creationId="{00000000-0000-0000-0000-000000000000}"/>
          </ac:spMkLst>
        </pc:spChg>
        <pc:spChg chg="del">
          <ac:chgData name="Anna Morrison" userId="7eae6f2c-8375-4b1b-a6c5-74d79ab14498" providerId="ADAL" clId="{17628D08-173B-47FB-9058-7C5A9A9EFD49}" dt="2024-10-30T05:20:55.311" v="5" actId="478"/>
          <ac:spMkLst>
            <pc:docMk/>
            <pc:sldMk cId="0" sldId="256"/>
            <ac:spMk id="10" creationId="{00000000-0000-0000-0000-000000000000}"/>
          </ac:spMkLst>
        </pc:spChg>
        <pc:grpChg chg="del">
          <ac:chgData name="Anna Morrison" userId="7eae6f2c-8375-4b1b-a6c5-74d79ab14498" providerId="ADAL" clId="{17628D08-173B-47FB-9058-7C5A9A9EFD49}" dt="2024-10-30T05:20:39.636" v="0" actId="478"/>
          <ac:grpSpMkLst>
            <pc:docMk/>
            <pc:sldMk cId="0" sldId="256"/>
            <ac:grpSpMk id="3" creationId="{00000000-0000-0000-0000-000000000000}"/>
          </ac:grpSpMkLst>
        </pc:grpChg>
        <pc:picChg chg="add mod">
          <ac:chgData name="Anna Morrison" userId="7eae6f2c-8375-4b1b-a6c5-74d79ab14498" providerId="ADAL" clId="{17628D08-173B-47FB-9058-7C5A9A9EFD49}" dt="2024-10-30T05:27:31.251" v="39" actId="27614"/>
          <ac:picMkLst>
            <pc:docMk/>
            <pc:sldMk cId="0" sldId="256"/>
            <ac:picMk id="12" creationId="{430E0315-DE8E-AFEB-134D-8875C1298BCF}"/>
          </ac:picMkLst>
        </pc:picChg>
      </pc:sldChg>
      <pc:sldChg chg="addSp delSp modSp mod">
        <pc:chgData name="Anna Morrison" userId="7eae6f2c-8375-4b1b-a6c5-74d79ab14498" providerId="ADAL" clId="{17628D08-173B-47FB-9058-7C5A9A9EFD49}" dt="2024-10-30T05:29:30.156" v="60" actId="20577"/>
        <pc:sldMkLst>
          <pc:docMk/>
          <pc:sldMk cId="0" sldId="257"/>
        </pc:sldMkLst>
        <pc:spChg chg="del mod">
          <ac:chgData name="Anna Morrison" userId="7eae6f2c-8375-4b1b-a6c5-74d79ab14498" providerId="ADAL" clId="{17628D08-173B-47FB-9058-7C5A9A9EFD49}" dt="2024-10-30T05:21:23.861" v="17"/>
          <ac:spMkLst>
            <pc:docMk/>
            <pc:sldMk cId="0" sldId="257"/>
            <ac:spMk id="9" creationId="{00000000-0000-0000-0000-000000000000}"/>
          </ac:spMkLst>
        </pc:spChg>
        <pc:spChg chg="mod">
          <ac:chgData name="Anna Morrison" userId="7eae6f2c-8375-4b1b-a6c5-74d79ab14498" providerId="ADAL" clId="{17628D08-173B-47FB-9058-7C5A9A9EFD49}" dt="2024-10-30T05:29:30.156" v="60" actId="20577"/>
          <ac:spMkLst>
            <pc:docMk/>
            <pc:sldMk cId="0" sldId="257"/>
            <ac:spMk id="10" creationId="{00000000-0000-0000-0000-000000000000}"/>
          </ac:spMkLst>
        </pc:spChg>
        <pc:grpChg chg="del">
          <ac:chgData name="Anna Morrison" userId="7eae6f2c-8375-4b1b-a6c5-74d79ab14498" providerId="ADAL" clId="{17628D08-173B-47FB-9058-7C5A9A9EFD49}" dt="2024-10-30T05:21:23.858" v="15" actId="478"/>
          <ac:grpSpMkLst>
            <pc:docMk/>
            <pc:sldMk cId="0" sldId="257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17628D08-173B-47FB-9058-7C5A9A9EFD49}" dt="2024-10-30T05:21:20.444" v="13" actId="478"/>
          <ac:grpSpMkLst>
            <pc:docMk/>
            <pc:sldMk cId="0" sldId="257"/>
            <ac:grpSpMk id="5" creationId="{00000000-0000-0000-0000-000000000000}"/>
          </ac:grpSpMkLst>
        </pc:grpChg>
        <pc:picChg chg="add mod ord">
          <ac:chgData name="Anna Morrison" userId="7eae6f2c-8375-4b1b-a6c5-74d79ab14498" providerId="ADAL" clId="{17628D08-173B-47FB-9058-7C5A9A9EFD49}" dt="2024-10-30T05:29:16.093" v="53" actId="167"/>
          <ac:picMkLst>
            <pc:docMk/>
            <pc:sldMk cId="0" sldId="257"/>
            <ac:picMk id="8" creationId="{17EBA17D-F991-3E12-6FFF-C1770D58FEDF}"/>
          </ac:picMkLst>
        </pc:picChg>
      </pc:sldChg>
      <pc:sldChg chg="addSp delSp modSp mod">
        <pc:chgData name="Anna Morrison" userId="7eae6f2c-8375-4b1b-a6c5-74d79ab14498" providerId="ADAL" clId="{17628D08-173B-47FB-9058-7C5A9A9EFD49}" dt="2024-10-30T05:29:03.278" v="51" actId="1076"/>
        <pc:sldMkLst>
          <pc:docMk/>
          <pc:sldMk cId="0" sldId="259"/>
        </pc:sldMkLst>
        <pc:spChg chg="del topLvl">
          <ac:chgData name="Anna Morrison" userId="7eae6f2c-8375-4b1b-a6c5-74d79ab14498" providerId="ADAL" clId="{17628D08-173B-47FB-9058-7C5A9A9EFD49}" dt="2024-10-30T05:21:15.068" v="9" actId="478"/>
          <ac:spMkLst>
            <pc:docMk/>
            <pc:sldMk cId="0" sldId="259"/>
            <ac:spMk id="6" creationId="{00000000-0000-0000-0000-000000000000}"/>
          </ac:spMkLst>
        </pc:spChg>
        <pc:spChg chg="topLvl">
          <ac:chgData name="Anna Morrison" userId="7eae6f2c-8375-4b1b-a6c5-74d79ab14498" providerId="ADAL" clId="{17628D08-173B-47FB-9058-7C5A9A9EFD49}" dt="2024-10-30T05:21:15.068" v="9" actId="478"/>
          <ac:spMkLst>
            <pc:docMk/>
            <pc:sldMk cId="0" sldId="259"/>
            <ac:spMk id="7" creationId="{00000000-0000-0000-0000-000000000000}"/>
          </ac:spMkLst>
        </pc:spChg>
        <pc:spChg chg="del mod">
          <ac:chgData name="Anna Morrison" userId="7eae6f2c-8375-4b1b-a6c5-74d79ab14498" providerId="ADAL" clId="{17628D08-173B-47FB-9058-7C5A9A9EFD49}" dt="2024-10-30T05:21:15.068" v="11"/>
          <ac:spMkLst>
            <pc:docMk/>
            <pc:sldMk cId="0" sldId="259"/>
            <ac:spMk id="8" creationId="{00000000-0000-0000-0000-000000000000}"/>
          </ac:spMkLst>
        </pc:spChg>
        <pc:spChg chg="mod">
          <ac:chgData name="Anna Morrison" userId="7eae6f2c-8375-4b1b-a6c5-74d79ab14498" providerId="ADAL" clId="{17628D08-173B-47FB-9058-7C5A9A9EFD49}" dt="2024-10-30T05:28:31.347" v="46" actId="113"/>
          <ac:spMkLst>
            <pc:docMk/>
            <pc:sldMk cId="0" sldId="259"/>
            <ac:spMk id="9" creationId="{00000000-0000-0000-0000-000000000000}"/>
          </ac:spMkLst>
        </pc:spChg>
        <pc:spChg chg="mod">
          <ac:chgData name="Anna Morrison" userId="7eae6f2c-8375-4b1b-a6c5-74d79ab14498" providerId="ADAL" clId="{17628D08-173B-47FB-9058-7C5A9A9EFD49}" dt="2024-10-30T05:29:03.278" v="51" actId="1076"/>
          <ac:spMkLst>
            <pc:docMk/>
            <pc:sldMk cId="0" sldId="259"/>
            <ac:spMk id="12" creationId="{B53A50A9-8240-E386-519D-551976346D1E}"/>
          </ac:spMkLst>
        </pc:spChg>
        <pc:grpChg chg="del">
          <ac:chgData name="Anna Morrison" userId="7eae6f2c-8375-4b1b-a6c5-74d79ab14498" providerId="ADAL" clId="{17628D08-173B-47FB-9058-7C5A9A9EFD49}" dt="2024-10-30T05:21:17.403" v="12" actId="478"/>
          <ac:grpSpMkLst>
            <pc:docMk/>
            <pc:sldMk cId="0" sldId="259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17628D08-173B-47FB-9058-7C5A9A9EFD49}" dt="2024-10-30T05:21:15.068" v="9" actId="478"/>
          <ac:grpSpMkLst>
            <pc:docMk/>
            <pc:sldMk cId="0" sldId="259"/>
            <ac:grpSpMk id="5" creationId="{00000000-0000-0000-0000-000000000000}"/>
          </ac:grpSpMkLst>
        </pc:grpChg>
        <pc:picChg chg="mod">
          <ac:chgData name="Anna Morrison" userId="7eae6f2c-8375-4b1b-a6c5-74d79ab14498" providerId="ADAL" clId="{17628D08-173B-47FB-9058-7C5A9A9EFD49}" dt="2024-10-30T05:28:36.716" v="48" actId="1076"/>
          <ac:picMkLst>
            <pc:docMk/>
            <pc:sldMk cId="0" sldId="259"/>
            <ac:picMk id="10" creationId="{6F5A72EC-0EB7-1276-78DF-BF1C4AADDA15}"/>
          </ac:picMkLst>
        </pc:picChg>
        <pc:picChg chg="add mod ord">
          <ac:chgData name="Anna Morrison" userId="7eae6f2c-8375-4b1b-a6c5-74d79ab14498" providerId="ADAL" clId="{17628D08-173B-47FB-9058-7C5A9A9EFD49}" dt="2024-10-30T05:28:54.988" v="50" actId="1076"/>
          <ac:picMkLst>
            <pc:docMk/>
            <pc:sldMk cId="0" sldId="259"/>
            <ac:picMk id="13" creationId="{580A3618-CBC1-F1A6-C5E2-0415737BC730}"/>
          </ac:picMkLst>
        </pc:picChg>
        <pc:picChg chg="mod">
          <ac:chgData name="Anna Morrison" userId="7eae6f2c-8375-4b1b-a6c5-74d79ab14498" providerId="ADAL" clId="{17628D08-173B-47FB-9058-7C5A9A9EFD49}" dt="2024-10-30T05:28:40.280" v="49" actId="1076"/>
          <ac:picMkLst>
            <pc:docMk/>
            <pc:sldMk cId="0" sldId="259"/>
            <ac:picMk id="1026" creationId="{239D4512-7832-0BAA-9A68-0F7CE5E317F0}"/>
          </ac:picMkLst>
        </pc:picChg>
      </pc:sldChg>
      <pc:sldChg chg="addSp delSp modSp mod">
        <pc:chgData name="Anna Morrison" userId="7eae6f2c-8375-4b1b-a6c5-74d79ab14498" providerId="ADAL" clId="{17628D08-173B-47FB-9058-7C5A9A9EFD49}" dt="2024-10-30T05:30:12.993" v="70" actId="113"/>
        <pc:sldMkLst>
          <pc:docMk/>
          <pc:sldMk cId="0" sldId="260"/>
        </pc:sldMkLst>
        <pc:spChg chg="del mod">
          <ac:chgData name="Anna Morrison" userId="7eae6f2c-8375-4b1b-a6c5-74d79ab14498" providerId="ADAL" clId="{17628D08-173B-47FB-9058-7C5A9A9EFD49}" dt="2024-10-30T05:21:28.695" v="21"/>
          <ac:spMkLst>
            <pc:docMk/>
            <pc:sldMk cId="0" sldId="260"/>
            <ac:spMk id="8" creationId="{00000000-0000-0000-0000-000000000000}"/>
          </ac:spMkLst>
        </pc:spChg>
        <pc:spChg chg="mod">
          <ac:chgData name="Anna Morrison" userId="7eae6f2c-8375-4b1b-a6c5-74d79ab14498" providerId="ADAL" clId="{17628D08-173B-47FB-9058-7C5A9A9EFD49}" dt="2024-10-30T05:30:12.993" v="70" actId="113"/>
          <ac:spMkLst>
            <pc:docMk/>
            <pc:sldMk cId="0" sldId="260"/>
            <ac:spMk id="9" creationId="{00000000-0000-0000-0000-000000000000}"/>
          </ac:spMkLst>
        </pc:spChg>
        <pc:grpChg chg="del">
          <ac:chgData name="Anna Morrison" userId="7eae6f2c-8375-4b1b-a6c5-74d79ab14498" providerId="ADAL" clId="{17628D08-173B-47FB-9058-7C5A9A9EFD49}" dt="2024-10-30T05:21:31.871" v="22" actId="478"/>
          <ac:grpSpMkLst>
            <pc:docMk/>
            <pc:sldMk cId="0" sldId="260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17628D08-173B-47FB-9058-7C5A9A9EFD49}" dt="2024-10-30T05:21:28.695" v="19" actId="478"/>
          <ac:grpSpMkLst>
            <pc:docMk/>
            <pc:sldMk cId="0" sldId="260"/>
            <ac:grpSpMk id="5" creationId="{00000000-0000-0000-0000-000000000000}"/>
          </ac:grpSpMkLst>
        </pc:grpChg>
        <pc:picChg chg="add mod ord">
          <ac:chgData name="Anna Morrison" userId="7eae6f2c-8375-4b1b-a6c5-74d79ab14498" providerId="ADAL" clId="{17628D08-173B-47FB-9058-7C5A9A9EFD49}" dt="2024-10-30T05:29:36.381" v="62" actId="167"/>
          <ac:picMkLst>
            <pc:docMk/>
            <pc:sldMk cId="0" sldId="260"/>
            <ac:picMk id="10" creationId="{2F50EF32-DAA6-AF2D-6867-2D1DE9161D45}"/>
          </ac:picMkLst>
        </pc:picChg>
        <pc:picChg chg="mod">
          <ac:chgData name="Anna Morrison" userId="7eae6f2c-8375-4b1b-a6c5-74d79ab14498" providerId="ADAL" clId="{17628D08-173B-47FB-9058-7C5A9A9EFD49}" dt="2024-10-30T05:30:01.938" v="69" actId="1076"/>
          <ac:picMkLst>
            <pc:docMk/>
            <pc:sldMk cId="0" sldId="260"/>
            <ac:picMk id="13" creationId="{F117E133-24C3-0F8B-80B1-DEDE5F77A06C}"/>
          </ac:picMkLst>
        </pc:picChg>
      </pc:sldChg>
      <pc:sldChg chg="addSp delSp modSp mod">
        <pc:chgData name="Anna Morrison" userId="7eae6f2c-8375-4b1b-a6c5-74d79ab14498" providerId="ADAL" clId="{17628D08-173B-47FB-9058-7C5A9A9EFD49}" dt="2024-10-30T05:30:40.813" v="76" actId="1076"/>
        <pc:sldMkLst>
          <pc:docMk/>
          <pc:sldMk cId="0" sldId="262"/>
        </pc:sldMkLst>
        <pc:spChg chg="mod">
          <ac:chgData name="Anna Morrison" userId="7eae6f2c-8375-4b1b-a6c5-74d79ab14498" providerId="ADAL" clId="{17628D08-173B-47FB-9058-7C5A9A9EFD49}" dt="2024-10-30T05:30:38.218" v="75" actId="1076"/>
          <ac:spMkLst>
            <pc:docMk/>
            <pc:sldMk cId="0" sldId="262"/>
            <ac:spMk id="8" creationId="{00000000-0000-0000-0000-000000000000}"/>
          </ac:spMkLst>
        </pc:spChg>
        <pc:spChg chg="mod">
          <ac:chgData name="Anna Morrison" userId="7eae6f2c-8375-4b1b-a6c5-74d79ab14498" providerId="ADAL" clId="{17628D08-173B-47FB-9058-7C5A9A9EFD49}" dt="2024-10-30T05:30:40.813" v="76" actId="1076"/>
          <ac:spMkLst>
            <pc:docMk/>
            <pc:sldMk cId="0" sldId="262"/>
            <ac:spMk id="9" creationId="{00000000-0000-0000-0000-000000000000}"/>
          </ac:spMkLst>
        </pc:spChg>
        <pc:spChg chg="del mod">
          <ac:chgData name="Anna Morrison" userId="7eae6f2c-8375-4b1b-a6c5-74d79ab14498" providerId="ADAL" clId="{17628D08-173B-47FB-9058-7C5A9A9EFD49}" dt="2024-10-30T05:21:36.689" v="26"/>
          <ac:spMkLst>
            <pc:docMk/>
            <pc:sldMk cId="0" sldId="262"/>
            <ac:spMk id="10" creationId="{00000000-0000-0000-0000-000000000000}"/>
          </ac:spMkLst>
        </pc:spChg>
        <pc:grpChg chg="del">
          <ac:chgData name="Anna Morrison" userId="7eae6f2c-8375-4b1b-a6c5-74d79ab14498" providerId="ADAL" clId="{17628D08-173B-47FB-9058-7C5A9A9EFD49}" dt="2024-10-30T05:21:38.894" v="27" actId="478"/>
          <ac:grpSpMkLst>
            <pc:docMk/>
            <pc:sldMk cId="0" sldId="262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17628D08-173B-47FB-9058-7C5A9A9EFD49}" dt="2024-10-30T05:21:36.689" v="24" actId="478"/>
          <ac:grpSpMkLst>
            <pc:docMk/>
            <pc:sldMk cId="0" sldId="262"/>
            <ac:grpSpMk id="5" creationId="{00000000-0000-0000-0000-000000000000}"/>
          </ac:grpSpMkLst>
        </pc:grpChg>
        <pc:picChg chg="add mod ord">
          <ac:chgData name="Anna Morrison" userId="7eae6f2c-8375-4b1b-a6c5-74d79ab14498" providerId="ADAL" clId="{17628D08-173B-47FB-9058-7C5A9A9EFD49}" dt="2024-10-30T05:30:20.431" v="72" actId="167"/>
          <ac:picMkLst>
            <pc:docMk/>
            <pc:sldMk cId="0" sldId="262"/>
            <ac:picMk id="11" creationId="{C0E71E32-2F4F-46BA-2D83-4EB1D6C03226}"/>
          </ac:picMkLst>
        </pc:picChg>
      </pc:sldChg>
      <pc:sldChg chg="addSp delSp modSp mod">
        <pc:chgData name="Anna Morrison" userId="7eae6f2c-8375-4b1b-a6c5-74d79ab14498" providerId="ADAL" clId="{17628D08-173B-47FB-9058-7C5A9A9EFD49}" dt="2024-10-30T05:31:09.313" v="85" actId="113"/>
        <pc:sldMkLst>
          <pc:docMk/>
          <pc:sldMk cId="0" sldId="263"/>
        </pc:sldMkLst>
        <pc:spChg chg="del mod">
          <ac:chgData name="Anna Morrison" userId="7eae6f2c-8375-4b1b-a6c5-74d79ab14498" providerId="ADAL" clId="{17628D08-173B-47FB-9058-7C5A9A9EFD49}" dt="2024-10-30T05:21:44.094" v="31"/>
          <ac:spMkLst>
            <pc:docMk/>
            <pc:sldMk cId="0" sldId="263"/>
            <ac:spMk id="8" creationId="{00000000-0000-0000-0000-000000000000}"/>
          </ac:spMkLst>
        </pc:spChg>
        <pc:spChg chg="mod">
          <ac:chgData name="Anna Morrison" userId="7eae6f2c-8375-4b1b-a6c5-74d79ab14498" providerId="ADAL" clId="{17628D08-173B-47FB-9058-7C5A9A9EFD49}" dt="2024-10-30T05:31:06.296" v="84" actId="404"/>
          <ac:spMkLst>
            <pc:docMk/>
            <pc:sldMk cId="0" sldId="263"/>
            <ac:spMk id="9" creationId="{00000000-0000-0000-0000-000000000000}"/>
          </ac:spMkLst>
        </pc:spChg>
        <pc:spChg chg="mod">
          <ac:chgData name="Anna Morrison" userId="7eae6f2c-8375-4b1b-a6c5-74d79ab14498" providerId="ADAL" clId="{17628D08-173B-47FB-9058-7C5A9A9EFD49}" dt="2024-10-30T05:31:09.313" v="85" actId="113"/>
          <ac:spMkLst>
            <pc:docMk/>
            <pc:sldMk cId="0" sldId="263"/>
            <ac:spMk id="10" creationId="{00000000-0000-0000-0000-000000000000}"/>
          </ac:spMkLst>
        </pc:spChg>
        <pc:grpChg chg="del">
          <ac:chgData name="Anna Morrison" userId="7eae6f2c-8375-4b1b-a6c5-74d79ab14498" providerId="ADAL" clId="{17628D08-173B-47FB-9058-7C5A9A9EFD49}" dt="2024-10-30T05:21:45.831" v="32" actId="478"/>
          <ac:grpSpMkLst>
            <pc:docMk/>
            <pc:sldMk cId="0" sldId="263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17628D08-173B-47FB-9058-7C5A9A9EFD49}" dt="2024-10-30T05:21:44.090" v="29" actId="478"/>
          <ac:grpSpMkLst>
            <pc:docMk/>
            <pc:sldMk cId="0" sldId="263"/>
            <ac:grpSpMk id="5" creationId="{00000000-0000-0000-0000-000000000000}"/>
          </ac:grpSpMkLst>
        </pc:grpChg>
        <pc:picChg chg="add mod ord">
          <ac:chgData name="Anna Morrison" userId="7eae6f2c-8375-4b1b-a6c5-74d79ab14498" providerId="ADAL" clId="{17628D08-173B-47FB-9058-7C5A9A9EFD49}" dt="2024-10-30T05:30:47.375" v="78" actId="167"/>
          <ac:picMkLst>
            <pc:docMk/>
            <pc:sldMk cId="0" sldId="263"/>
            <ac:picMk id="11" creationId="{1646E01A-2BD4-69EF-177E-A9166D9705FC}"/>
          </ac:picMkLst>
        </pc:picChg>
      </pc:sldChg>
      <pc:sldChg chg="addSp delSp modSp mod">
        <pc:chgData name="Anna Morrison" userId="7eae6f2c-8375-4b1b-a6c5-74d79ab14498" providerId="ADAL" clId="{17628D08-173B-47FB-9058-7C5A9A9EFD49}" dt="2024-10-30T05:31:48.605" v="96" actId="113"/>
        <pc:sldMkLst>
          <pc:docMk/>
          <pc:sldMk cId="0" sldId="264"/>
        </pc:sldMkLst>
        <pc:spChg chg="del mod">
          <ac:chgData name="Anna Morrison" userId="7eae6f2c-8375-4b1b-a6c5-74d79ab14498" providerId="ADAL" clId="{17628D08-173B-47FB-9058-7C5A9A9EFD49}" dt="2024-10-30T05:21:51.516" v="36"/>
          <ac:spMkLst>
            <pc:docMk/>
            <pc:sldMk cId="0" sldId="264"/>
            <ac:spMk id="8" creationId="{00000000-0000-0000-0000-000000000000}"/>
          </ac:spMkLst>
        </pc:spChg>
        <pc:spChg chg="mod">
          <ac:chgData name="Anna Morrison" userId="7eae6f2c-8375-4b1b-a6c5-74d79ab14498" providerId="ADAL" clId="{17628D08-173B-47FB-9058-7C5A9A9EFD49}" dt="2024-10-30T05:31:48.605" v="96" actId="113"/>
          <ac:spMkLst>
            <pc:docMk/>
            <pc:sldMk cId="0" sldId="264"/>
            <ac:spMk id="9" creationId="{00000000-0000-0000-0000-000000000000}"/>
          </ac:spMkLst>
        </pc:spChg>
        <pc:spChg chg="mod">
          <ac:chgData name="Anna Morrison" userId="7eae6f2c-8375-4b1b-a6c5-74d79ab14498" providerId="ADAL" clId="{17628D08-173B-47FB-9058-7C5A9A9EFD49}" dt="2024-10-30T05:31:30.013" v="90" actId="113"/>
          <ac:spMkLst>
            <pc:docMk/>
            <pc:sldMk cId="0" sldId="264"/>
            <ac:spMk id="10" creationId="{00000000-0000-0000-0000-000000000000}"/>
          </ac:spMkLst>
        </pc:spChg>
        <pc:grpChg chg="del">
          <ac:chgData name="Anna Morrison" userId="7eae6f2c-8375-4b1b-a6c5-74d79ab14498" providerId="ADAL" clId="{17628D08-173B-47FB-9058-7C5A9A9EFD49}" dt="2024-10-30T05:21:53.327" v="37" actId="478"/>
          <ac:grpSpMkLst>
            <pc:docMk/>
            <pc:sldMk cId="0" sldId="264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17628D08-173B-47FB-9058-7C5A9A9EFD49}" dt="2024-10-30T05:21:51.516" v="34" actId="478"/>
          <ac:grpSpMkLst>
            <pc:docMk/>
            <pc:sldMk cId="0" sldId="264"/>
            <ac:grpSpMk id="5" creationId="{00000000-0000-0000-0000-000000000000}"/>
          </ac:grpSpMkLst>
        </pc:grpChg>
        <pc:picChg chg="add mod ord">
          <ac:chgData name="Anna Morrison" userId="7eae6f2c-8375-4b1b-a6c5-74d79ab14498" providerId="ADAL" clId="{17628D08-173B-47FB-9058-7C5A9A9EFD49}" dt="2024-10-30T05:31:17.855" v="87" actId="167"/>
          <ac:picMkLst>
            <pc:docMk/>
            <pc:sldMk cId="0" sldId="264"/>
            <ac:picMk id="11" creationId="{D83F359B-6E83-F6BD-4CBA-1C7FFACC379F}"/>
          </ac:picMkLst>
        </pc:picChg>
      </pc:sldChg>
      <pc:sldChg chg="addSp delSp modSp new mod">
        <pc:chgData name="Anna Morrison" userId="7eae6f2c-8375-4b1b-a6c5-74d79ab14498" providerId="ADAL" clId="{17628D08-173B-47FB-9058-7C5A9A9EFD49}" dt="2024-10-30T05:34:34.066" v="135" actId="1440"/>
        <pc:sldMkLst>
          <pc:docMk/>
          <pc:sldMk cId="1154864602" sldId="265"/>
        </pc:sldMkLst>
        <pc:spChg chg="add del mod">
          <ac:chgData name="Anna Morrison" userId="7eae6f2c-8375-4b1b-a6c5-74d79ab14498" providerId="ADAL" clId="{17628D08-173B-47FB-9058-7C5A9A9EFD49}" dt="2024-10-30T05:33:15.791" v="128"/>
          <ac:spMkLst>
            <pc:docMk/>
            <pc:sldMk cId="1154864602" sldId="265"/>
            <ac:spMk id="3" creationId="{FBC1E0F1-4A0B-E4B2-F631-092F2620E9CC}"/>
          </ac:spMkLst>
        </pc:spChg>
        <pc:spChg chg="add mod">
          <ac:chgData name="Anna Morrison" userId="7eae6f2c-8375-4b1b-a6c5-74d79ab14498" providerId="ADAL" clId="{17628D08-173B-47FB-9058-7C5A9A9EFD49}" dt="2024-10-30T05:33:12.882" v="126" actId="20577"/>
          <ac:spMkLst>
            <pc:docMk/>
            <pc:sldMk cId="1154864602" sldId="265"/>
            <ac:spMk id="4" creationId="{7A413DB6-0B84-22E6-7463-A8EF41A81682}"/>
          </ac:spMkLst>
        </pc:spChg>
        <pc:picChg chg="add mod">
          <ac:chgData name="Anna Morrison" userId="7eae6f2c-8375-4b1b-a6c5-74d79ab14498" providerId="ADAL" clId="{17628D08-173B-47FB-9058-7C5A9A9EFD49}" dt="2024-10-30T05:31:52.963" v="98"/>
          <ac:picMkLst>
            <pc:docMk/>
            <pc:sldMk cId="1154864602" sldId="265"/>
            <ac:picMk id="2" creationId="{ECBD1BCC-E130-7D7B-4358-A2A2FB3D17CC}"/>
          </ac:picMkLst>
        </pc:picChg>
        <pc:picChg chg="add mod">
          <ac:chgData name="Anna Morrison" userId="7eae6f2c-8375-4b1b-a6c5-74d79ab14498" providerId="ADAL" clId="{17628D08-173B-47FB-9058-7C5A9A9EFD49}" dt="2024-10-30T05:34:34.066" v="135" actId="1440"/>
          <ac:picMkLst>
            <pc:docMk/>
            <pc:sldMk cId="1154864602" sldId="265"/>
            <ac:picMk id="6" creationId="{59622098-F525-255C-3E5F-94D4C7C051E4}"/>
          </ac:picMkLst>
        </pc:picChg>
      </pc:sldChg>
      <pc:sldChg chg="add del">
        <pc:chgData name="Anna Morrison" userId="7eae6f2c-8375-4b1b-a6c5-74d79ab14498" providerId="ADAL" clId="{17628D08-173B-47FB-9058-7C5A9A9EFD49}" dt="2024-10-30T05:33:17.802" v="129" actId="47"/>
        <pc:sldMkLst>
          <pc:docMk/>
          <pc:sldMk cId="2504359225" sldId="267"/>
        </pc:sldMkLst>
      </pc:sldChg>
    </pc:docChg>
  </pc:docChgLst>
  <pc:docChgLst>
    <pc:chgData name="Helen Twomey" userId="ef176716-8ebb-42f3-81eb-15fd71ddcb48" providerId="ADAL" clId="{BA018C29-1614-44F4-9413-3F79FAEDBA82}"/>
    <pc:docChg chg="undo redo custSel addSld delSld modSld sldOrd">
      <pc:chgData name="Helen Twomey" userId="ef176716-8ebb-42f3-81eb-15fd71ddcb48" providerId="ADAL" clId="{BA018C29-1614-44F4-9413-3F79FAEDBA82}" dt="2024-07-19T11:11:41.994" v="763" actId="1076"/>
      <pc:docMkLst>
        <pc:docMk/>
      </pc:docMkLst>
      <pc:sldChg chg="modSp mod">
        <pc:chgData name="Helen Twomey" userId="ef176716-8ebb-42f3-81eb-15fd71ddcb48" providerId="ADAL" clId="{BA018C29-1614-44F4-9413-3F79FAEDBA82}" dt="2024-07-15T14:45:53.461" v="731" actId="14100"/>
        <pc:sldMkLst>
          <pc:docMk/>
          <pc:sldMk cId="0" sldId="256"/>
        </pc:sldMkLst>
        <pc:spChg chg="mod">
          <ac:chgData name="Helen Twomey" userId="ef176716-8ebb-42f3-81eb-15fd71ddcb48" providerId="ADAL" clId="{BA018C29-1614-44F4-9413-3F79FAEDBA82}" dt="2024-07-15T14:45:53.461" v="731" actId="14100"/>
          <ac:spMkLst>
            <pc:docMk/>
            <pc:sldMk cId="0" sldId="256"/>
            <ac:spMk id="9" creationId="{00000000-0000-0000-0000-000000000000}"/>
          </ac:spMkLst>
        </pc:spChg>
      </pc:sldChg>
      <pc:sldChg chg="delSp modSp mod ord">
        <pc:chgData name="Helen Twomey" userId="ef176716-8ebb-42f3-81eb-15fd71ddcb48" providerId="ADAL" clId="{BA018C29-1614-44F4-9413-3F79FAEDBA82}" dt="2024-07-15T14:33:32.398" v="725" actId="1076"/>
        <pc:sldMkLst>
          <pc:docMk/>
          <pc:sldMk cId="0" sldId="257"/>
        </pc:sldMkLst>
        <pc:spChg chg="del mod">
          <ac:chgData name="Helen Twomey" userId="ef176716-8ebb-42f3-81eb-15fd71ddcb48" providerId="ADAL" clId="{BA018C29-1614-44F4-9413-3F79FAEDBA82}" dt="2024-07-15T14:32:14.121" v="703" actId="478"/>
          <ac:spMkLst>
            <pc:docMk/>
            <pc:sldMk cId="0" sldId="257"/>
            <ac:spMk id="8" creationId="{00000000-0000-0000-0000-000000000000}"/>
          </ac:spMkLst>
        </pc:spChg>
        <pc:spChg chg="mod">
          <ac:chgData name="Helen Twomey" userId="ef176716-8ebb-42f3-81eb-15fd71ddcb48" providerId="ADAL" clId="{BA018C29-1614-44F4-9413-3F79FAEDBA82}" dt="2024-07-15T14:25:23.780" v="465" actId="20577"/>
          <ac:spMkLst>
            <pc:docMk/>
            <pc:sldMk cId="0" sldId="257"/>
            <ac:spMk id="9" creationId="{00000000-0000-0000-0000-000000000000}"/>
          </ac:spMkLst>
        </pc:spChg>
        <pc:spChg chg="mod">
          <ac:chgData name="Helen Twomey" userId="ef176716-8ebb-42f3-81eb-15fd71ddcb48" providerId="ADAL" clId="{BA018C29-1614-44F4-9413-3F79FAEDBA82}" dt="2024-07-15T14:33:32.398" v="725" actId="1076"/>
          <ac:spMkLst>
            <pc:docMk/>
            <pc:sldMk cId="0" sldId="257"/>
            <ac:spMk id="10" creationId="{00000000-0000-0000-0000-000000000000}"/>
          </ac:spMkLst>
        </pc:spChg>
      </pc:sldChg>
      <pc:sldChg chg="del">
        <pc:chgData name="Helen Twomey" userId="ef176716-8ebb-42f3-81eb-15fd71ddcb48" providerId="ADAL" clId="{BA018C29-1614-44F4-9413-3F79FAEDBA82}" dt="2024-07-15T14:11:02.038" v="0" actId="47"/>
        <pc:sldMkLst>
          <pc:docMk/>
          <pc:sldMk cId="0" sldId="258"/>
        </pc:sldMkLst>
      </pc:sldChg>
      <pc:sldChg chg="addSp modSp mod">
        <pc:chgData name="Helen Twomey" userId="ef176716-8ebb-42f3-81eb-15fd71ddcb48" providerId="ADAL" clId="{BA018C29-1614-44F4-9413-3F79FAEDBA82}" dt="2024-07-19T11:11:41.994" v="763" actId="1076"/>
        <pc:sldMkLst>
          <pc:docMk/>
          <pc:sldMk cId="0" sldId="259"/>
        </pc:sldMkLst>
        <pc:spChg chg="mod">
          <ac:chgData name="Helen Twomey" userId="ef176716-8ebb-42f3-81eb-15fd71ddcb48" providerId="ADAL" clId="{BA018C29-1614-44F4-9413-3F79FAEDBA82}" dt="2024-07-15T14:19:13.535" v="335" actId="20577"/>
          <ac:spMkLst>
            <pc:docMk/>
            <pc:sldMk cId="0" sldId="259"/>
            <ac:spMk id="9" creationId="{00000000-0000-0000-0000-000000000000}"/>
          </ac:spMkLst>
        </pc:spChg>
        <pc:spChg chg="add mod">
          <ac:chgData name="Helen Twomey" userId="ef176716-8ebb-42f3-81eb-15fd71ddcb48" providerId="ADAL" clId="{BA018C29-1614-44F4-9413-3F79FAEDBA82}" dt="2024-07-19T11:11:41.994" v="763" actId="1076"/>
          <ac:spMkLst>
            <pc:docMk/>
            <pc:sldMk cId="0" sldId="259"/>
            <ac:spMk id="12" creationId="{B53A50A9-8240-E386-519D-551976346D1E}"/>
          </ac:spMkLst>
        </pc:spChg>
        <pc:picChg chg="mod">
          <ac:chgData name="Helen Twomey" userId="ef176716-8ebb-42f3-81eb-15fd71ddcb48" providerId="ADAL" clId="{BA018C29-1614-44F4-9413-3F79FAEDBA82}" dt="2024-07-19T11:10:38.388" v="746" actId="1076"/>
          <ac:picMkLst>
            <pc:docMk/>
            <pc:sldMk cId="0" sldId="259"/>
            <ac:picMk id="10" creationId="{6F5A72EC-0EB7-1276-78DF-BF1C4AADDA15}"/>
          </ac:picMkLst>
        </pc:picChg>
        <pc:picChg chg="add mod">
          <ac:chgData name="Helen Twomey" userId="ef176716-8ebb-42f3-81eb-15fd71ddcb48" providerId="ADAL" clId="{BA018C29-1614-44F4-9413-3F79FAEDBA82}" dt="2024-07-19T11:11:30.051" v="759" actId="1076"/>
          <ac:picMkLst>
            <pc:docMk/>
            <pc:sldMk cId="0" sldId="259"/>
            <ac:picMk id="1026" creationId="{239D4512-7832-0BAA-9A68-0F7CE5E317F0}"/>
          </ac:picMkLst>
        </pc:picChg>
        <pc:picChg chg="add mod">
          <ac:chgData name="Helen Twomey" userId="ef176716-8ebb-42f3-81eb-15fd71ddcb48" providerId="ADAL" clId="{BA018C29-1614-44F4-9413-3F79FAEDBA82}" dt="2024-07-19T11:11:25.452" v="758"/>
          <ac:picMkLst>
            <pc:docMk/>
            <pc:sldMk cId="0" sldId="259"/>
            <ac:picMk id="1028" creationId="{DF44FC35-8473-3C25-4C07-23AA0116D810}"/>
          </ac:picMkLst>
        </pc:picChg>
      </pc:sldChg>
      <pc:sldChg chg="addSp delSp modSp mod">
        <pc:chgData name="Helen Twomey" userId="ef176716-8ebb-42f3-81eb-15fd71ddcb48" providerId="ADAL" clId="{BA018C29-1614-44F4-9413-3F79FAEDBA82}" dt="2024-07-15T14:46:58.809" v="740" actId="14861"/>
        <pc:sldMkLst>
          <pc:docMk/>
          <pc:sldMk cId="0" sldId="260"/>
        </pc:sldMkLst>
        <pc:spChg chg="mod">
          <ac:chgData name="Helen Twomey" userId="ef176716-8ebb-42f3-81eb-15fd71ddcb48" providerId="ADAL" clId="{BA018C29-1614-44F4-9413-3F79FAEDBA82}" dt="2024-07-15T14:33:03.904" v="719" actId="255"/>
          <ac:spMkLst>
            <pc:docMk/>
            <pc:sldMk cId="0" sldId="260"/>
            <ac:spMk id="9" creationId="{00000000-0000-0000-0000-000000000000}"/>
          </ac:spMkLst>
        </pc:spChg>
        <pc:spChg chg="add del mod">
          <ac:chgData name="Helen Twomey" userId="ef176716-8ebb-42f3-81eb-15fd71ddcb48" providerId="ADAL" clId="{BA018C29-1614-44F4-9413-3F79FAEDBA82}" dt="2024-07-15T14:46:13.372" v="732" actId="478"/>
          <ac:spMkLst>
            <pc:docMk/>
            <pc:sldMk cId="0" sldId="260"/>
            <ac:spMk id="10" creationId="{25DF2867-B8ED-E995-8253-F415E268283A}"/>
          </ac:spMkLst>
        </pc:spChg>
        <pc:spChg chg="add mod">
          <ac:chgData name="Helen Twomey" userId="ef176716-8ebb-42f3-81eb-15fd71ddcb48" providerId="ADAL" clId="{BA018C29-1614-44F4-9413-3F79FAEDBA82}" dt="2024-07-15T14:22:33.711" v="386" actId="21"/>
          <ac:spMkLst>
            <pc:docMk/>
            <pc:sldMk cId="0" sldId="260"/>
            <ac:spMk id="11" creationId="{00000000-0000-0000-0000-000000000000}"/>
          </ac:spMkLst>
        </pc:spChg>
        <pc:picChg chg="add mod">
          <ac:chgData name="Helen Twomey" userId="ef176716-8ebb-42f3-81eb-15fd71ddcb48" providerId="ADAL" clId="{BA018C29-1614-44F4-9413-3F79FAEDBA82}" dt="2024-07-15T14:46:58.809" v="740" actId="14861"/>
          <ac:picMkLst>
            <pc:docMk/>
            <pc:sldMk cId="0" sldId="260"/>
            <ac:picMk id="13" creationId="{F117E133-24C3-0F8B-80B1-DEDE5F77A06C}"/>
          </ac:picMkLst>
        </pc:picChg>
      </pc:sldChg>
      <pc:sldChg chg="addSp delSp modSp add del mod">
        <pc:chgData name="Helen Twomey" userId="ef176716-8ebb-42f3-81eb-15fd71ddcb48" providerId="ADAL" clId="{BA018C29-1614-44F4-9413-3F79FAEDBA82}" dt="2024-07-15T14:24:40.599" v="454" actId="47"/>
        <pc:sldMkLst>
          <pc:docMk/>
          <pc:sldMk cId="0" sldId="261"/>
        </pc:sldMkLst>
        <pc:spChg chg="add del mod">
          <ac:chgData name="Helen Twomey" userId="ef176716-8ebb-42f3-81eb-15fd71ddcb48" providerId="ADAL" clId="{BA018C29-1614-44F4-9413-3F79FAEDBA82}" dt="2024-07-15T14:23:01.891" v="396"/>
          <ac:spMkLst>
            <pc:docMk/>
            <pc:sldMk cId="0" sldId="261"/>
            <ac:spMk id="10" creationId="{00000000-0000-0000-0000-000000000000}"/>
          </ac:spMkLst>
        </pc:spChg>
      </pc:sldChg>
      <pc:sldChg chg="modSp mod">
        <pc:chgData name="Helen Twomey" userId="ef176716-8ebb-42f3-81eb-15fd71ddcb48" providerId="ADAL" clId="{BA018C29-1614-44F4-9413-3F79FAEDBA82}" dt="2024-07-15T14:47:49.231" v="742" actId="1076"/>
        <pc:sldMkLst>
          <pc:docMk/>
          <pc:sldMk cId="0" sldId="263"/>
        </pc:sldMkLst>
        <pc:spChg chg="mod">
          <ac:chgData name="Helen Twomey" userId="ef176716-8ebb-42f3-81eb-15fd71ddcb48" providerId="ADAL" clId="{BA018C29-1614-44F4-9413-3F79FAEDBA82}" dt="2024-07-15T14:47:49.231" v="742" actId="1076"/>
          <ac:spMkLst>
            <pc:docMk/>
            <pc:sldMk cId="0" sldId="263"/>
            <ac:spMk id="9" creationId="{00000000-0000-0000-0000-000000000000}"/>
          </ac:spMkLst>
        </pc:spChg>
      </pc:sldChg>
      <pc:sldChg chg="modSp mod">
        <pc:chgData name="Helen Twomey" userId="ef176716-8ebb-42f3-81eb-15fd71ddcb48" providerId="ADAL" clId="{BA018C29-1614-44F4-9413-3F79FAEDBA82}" dt="2024-07-15T14:47:57.969" v="743" actId="2711"/>
        <pc:sldMkLst>
          <pc:docMk/>
          <pc:sldMk cId="0" sldId="264"/>
        </pc:sldMkLst>
        <pc:spChg chg="mod">
          <ac:chgData name="Helen Twomey" userId="ef176716-8ebb-42f3-81eb-15fd71ddcb48" providerId="ADAL" clId="{BA018C29-1614-44F4-9413-3F79FAEDBA82}" dt="2024-07-15T14:47:57.969" v="743" actId="2711"/>
          <ac:spMkLst>
            <pc:docMk/>
            <pc:sldMk cId="0" sldId="264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4CE4F-F342-4D77-B35E-FE371CF31CB3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29916-08E2-463A-815D-E0E4E878D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6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JP1zPOfq_0?feature=oembed" TargetMode="External"/><Relationship Id="rId6" Type="http://schemas.openxmlformats.org/officeDocument/2006/relationships/image" Target="../media/image4.png"/><Relationship Id="rId5" Type="http://schemas.openxmlformats.org/officeDocument/2006/relationships/hyperlink" Target="https://www.inspiringthefuture.org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person's head&#10;&#10;Description automatically generated">
            <a:extLst>
              <a:ext uri="{FF2B5EF4-FFF2-40B4-BE49-F238E27FC236}">
                <a16:creationId xmlns:a16="http://schemas.microsoft.com/office/drawing/2014/main" id="{430E0315-DE8E-AFEB-134D-8875C1298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580A3618-CBC1-F1A6-C5E2-0415737BC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714" cy="1028571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-144661"/>
            <a:ext cx="18410271" cy="191719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609914" y="1951357"/>
            <a:ext cx="16297655" cy="552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3"/>
              </a:lnSpc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this short film</a:t>
            </a:r>
          </a:p>
        </p:txBody>
      </p:sp>
      <p:pic>
        <p:nvPicPr>
          <p:cNvPr id="10" name="Online Media 9" title="#RedrawTheBalance">
            <a:hlinkClick r:id="" action="ppaction://media"/>
            <a:extLst>
              <a:ext uri="{FF2B5EF4-FFF2-40B4-BE49-F238E27FC236}">
                <a16:creationId xmlns:a16="http://schemas.microsoft.com/office/drawing/2014/main" id="{6F5A72EC-0EB7-1276-78DF-BF1C4AADDA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07246" y="2682766"/>
            <a:ext cx="9067800" cy="51233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3A50A9-8240-E386-519D-551976346D1E}"/>
              </a:ext>
            </a:extLst>
          </p:cNvPr>
          <p:cNvSpPr txBox="1"/>
          <p:nvPr/>
        </p:nvSpPr>
        <p:spPr>
          <a:xfrm>
            <a:off x="6080935" y="7855756"/>
            <a:ext cx="624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ontserrat 2" panose="020B0604020202020204" charset="0"/>
                <a:hlinkClick r:id="rId5"/>
              </a:rPr>
              <a:t>https://www.inspiringthefuture.org/</a:t>
            </a:r>
            <a:r>
              <a:rPr lang="en-GB" sz="2400" dirty="0">
                <a:latin typeface="Montserrat 2" panose="020B0604020202020204" charset="0"/>
              </a:rPr>
              <a:t> </a:t>
            </a:r>
          </a:p>
        </p:txBody>
      </p:sp>
      <p:pic>
        <p:nvPicPr>
          <p:cNvPr id="1026" name="Picture 2" descr="Inspiring The Future logo">
            <a:extLst>
              <a:ext uri="{FF2B5EF4-FFF2-40B4-BE49-F238E27FC236}">
                <a16:creationId xmlns:a16="http://schemas.microsoft.com/office/drawing/2014/main" id="{239D4512-7832-0BAA-9A68-0F7CE5E3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0" y="6624973"/>
            <a:ext cx="28575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17EBA17D-F991-3E12-6FFF-C1770D58F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714" cy="1028571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85800" y="2552700"/>
            <a:ext cx="16297655" cy="4239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833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misconceptions about future job roles do we see in this film?</a:t>
            </a:r>
          </a:p>
          <a:p>
            <a:pPr algn="l">
              <a:lnSpc>
                <a:spcPts val="4833"/>
              </a:lnSpc>
            </a:pPr>
            <a:endParaRPr lang="en-GB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lnSpc>
                <a:spcPts val="4833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other misconceptions do you think there are about future job roles?</a:t>
            </a:r>
          </a:p>
          <a:p>
            <a:pPr algn="l">
              <a:lnSpc>
                <a:spcPts val="4833"/>
              </a:lnSpc>
            </a:pPr>
            <a:endParaRPr lang="en-GB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>
              <a:lnSpc>
                <a:spcPts val="4833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is it important we challenge misconceptions about future career options?</a:t>
            </a:r>
          </a:p>
          <a:p>
            <a:pPr marL="457200" indent="-457200" algn="l">
              <a:lnSpc>
                <a:spcPts val="4833"/>
              </a:lnSpc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2F50EF32-DAA6-AF2D-6867-2D1DE9161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714" cy="1028571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1390" y="2110802"/>
            <a:ext cx="11887200" cy="6085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5573" lvl="1" indent="-342900" algn="l">
              <a:lnSpc>
                <a:spcPts val="483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you feel are the biggest misconceptions about apprenticeships?</a:t>
            </a:r>
          </a:p>
          <a:p>
            <a:pPr marL="372673" lvl="1" algn="l">
              <a:lnSpc>
                <a:spcPts val="4833"/>
              </a:lnSpc>
            </a:pPr>
            <a:endParaRPr lang="en-US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5573" lvl="1" indent="-342900" algn="l">
              <a:lnSpc>
                <a:spcPts val="483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you think these misconceptions exist?</a:t>
            </a:r>
          </a:p>
          <a:p>
            <a:pPr marL="372673" lvl="1" algn="l">
              <a:lnSpc>
                <a:spcPts val="4833"/>
              </a:lnSpc>
            </a:pPr>
            <a:endParaRPr lang="en-US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4833"/>
              </a:lnSpc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TASK: work in pairs or small groups to discuss the impact misconceptions about apprenticeships could have.</a:t>
            </a:r>
          </a:p>
          <a:p>
            <a:pPr algn="l">
              <a:lnSpc>
                <a:spcPts val="4833"/>
              </a:lnSpc>
            </a:pPr>
            <a:endParaRPr lang="en-US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4833"/>
              </a:lnSpc>
            </a:pPr>
            <a:r>
              <a:rPr 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some misconception ideas on the next slide if you need them.</a:t>
            </a:r>
          </a:p>
        </p:txBody>
      </p:sp>
      <p:pic>
        <p:nvPicPr>
          <p:cNvPr id="13" name="Picture 12" descr="A screenshot of a form&#10;&#10;Description automatically generated">
            <a:extLst>
              <a:ext uri="{FF2B5EF4-FFF2-40B4-BE49-F238E27FC236}">
                <a16:creationId xmlns:a16="http://schemas.microsoft.com/office/drawing/2014/main" id="{F117E133-24C3-0F8B-80B1-DEDE5F77A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0" y="2247900"/>
            <a:ext cx="3963681" cy="5606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C0E71E32-2F4F-46BA-2D83-4EB1D6C03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714" cy="10285714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1447800" y="1870907"/>
            <a:ext cx="6572354" cy="6777794"/>
          </a:xfrm>
          <a:custGeom>
            <a:avLst/>
            <a:gdLst/>
            <a:ahLst/>
            <a:cxnLst/>
            <a:rect l="l" t="t" r="r" b="b"/>
            <a:pathLst>
              <a:path w="7727228" h="7450703">
                <a:moveTo>
                  <a:pt x="0" y="0"/>
                </a:moveTo>
                <a:lnTo>
                  <a:pt x="7727227" y="0"/>
                </a:lnTo>
                <a:lnTo>
                  <a:pt x="7727227" y="7450703"/>
                </a:lnTo>
                <a:lnTo>
                  <a:pt x="0" y="74507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517" b="-1617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8839200" y="1813756"/>
            <a:ext cx="6833411" cy="6834945"/>
          </a:xfrm>
          <a:custGeom>
            <a:avLst/>
            <a:gdLst/>
            <a:ahLst/>
            <a:cxnLst/>
            <a:rect l="l" t="t" r="r" b="b"/>
            <a:pathLst>
              <a:path w="7715857" h="7507853">
                <a:moveTo>
                  <a:pt x="0" y="0"/>
                </a:moveTo>
                <a:lnTo>
                  <a:pt x="7715858" y="0"/>
                </a:lnTo>
                <a:lnTo>
                  <a:pt x="7715858" y="7507853"/>
                </a:lnTo>
                <a:lnTo>
                  <a:pt x="0" y="75078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9333" b="-16027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1646E01A-2BD4-69EF-177E-A9166D97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714" cy="1028571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8363" y="3151995"/>
            <a:ext cx="12672813" cy="493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2"/>
              </a:lnSpc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Apprenticeships are only for young people. </a:t>
            </a:r>
          </a:p>
          <a:p>
            <a:pPr algn="l">
              <a:lnSpc>
                <a:spcPts val="3512"/>
              </a:lnSpc>
            </a:pPr>
            <a:endParaRPr lang="en-U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3512"/>
              </a:lnSpc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Apprenticeships are for people with no qualifications / lower grades.</a:t>
            </a:r>
          </a:p>
          <a:p>
            <a:pPr algn="l">
              <a:lnSpc>
                <a:spcPts val="3512"/>
              </a:lnSpc>
            </a:pPr>
            <a:endParaRPr lang="en-U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3512"/>
              </a:lnSpc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Apprenticeships aren’t paid well.</a:t>
            </a:r>
          </a:p>
          <a:p>
            <a:pPr algn="l">
              <a:lnSpc>
                <a:spcPts val="3512"/>
              </a:lnSpc>
            </a:pPr>
            <a:endParaRPr lang="en-U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3512"/>
              </a:lnSpc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Apprenticeships are only for manual jobs.</a:t>
            </a:r>
          </a:p>
          <a:p>
            <a:pPr algn="l">
              <a:lnSpc>
                <a:spcPts val="3512"/>
              </a:lnSpc>
            </a:pPr>
            <a:endParaRPr lang="en-U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3512"/>
              </a:lnSpc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range of apprenticeships is limited.</a:t>
            </a:r>
          </a:p>
          <a:p>
            <a:pPr algn="l">
              <a:lnSpc>
                <a:spcPts val="3512"/>
              </a:lnSpc>
            </a:pPr>
            <a:endParaRPr lang="en-U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3512"/>
              </a:lnSpc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‘Good’ universities don’t offer degree apprenticeships.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7477" y="2269497"/>
            <a:ext cx="1483572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impact could these misconceptions about apprenticeships have?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D83F359B-6E83-F6BD-4CBA-1C7FFACC3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714" cy="1028571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67477" y="3111645"/>
            <a:ext cx="17183301" cy="530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Apprenticeships are only for young people. </a:t>
            </a: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7B7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Employers will not benefit from having older people who already have lots of professional skills and older people not getting opportunities to develop their career and themselves.</a:t>
            </a: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07B7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Apprenticeships are for people with no qualifications / lower grades.</a:t>
            </a:r>
          </a:p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Apprenticeships aren’t paid well.</a:t>
            </a: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7B7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Deters people from taking an apprenticeship so they miss out on a potential career-making opportunity.</a:t>
            </a: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07B7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Apprenticeships are only for manual jobs.</a:t>
            </a:r>
          </a:p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range of apprenticeships is limited.</a:t>
            </a: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7B7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Lots of people will miss out on excellent opportunities and go down a different route to their career - potentially costing them time and money.</a:t>
            </a: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07B7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7477" y="2269497"/>
            <a:ext cx="1483572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impact could these misconceptions about apprenticeships have?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ECBD1BCC-E130-7D7B-4358-A2A2FB3D1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714" cy="10285714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7A413DB6-0B84-22E6-7463-A8EF41A81682}"/>
              </a:ext>
            </a:extLst>
          </p:cNvPr>
          <p:cNvSpPr txBox="1"/>
          <p:nvPr/>
        </p:nvSpPr>
        <p:spPr>
          <a:xfrm>
            <a:off x="762000" y="2208308"/>
            <a:ext cx="16459200" cy="3263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50800" indent="-277200" algn="l">
              <a:lnSpc>
                <a:spcPts val="4032"/>
              </a:lnSpc>
            </a:pP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dica"/>
              </a:rPr>
              <a:t>Home learning</a:t>
            </a:r>
          </a:p>
          <a:p>
            <a:pPr marL="550800" indent="-277200" algn="l">
              <a:lnSpc>
                <a:spcPts val="4032"/>
              </a:lnSpc>
            </a:pPr>
            <a:endParaRPr lang="en-US" sz="4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dica"/>
            </a:endParaRPr>
          </a:p>
          <a:p>
            <a:pPr marL="559350" indent="-28575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the apprenticeships that are linked to sociology</a:t>
            </a:r>
            <a:b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https://www.instituteforapprenticeships.org/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59350" indent="-28575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Pick one apprenticeship that you think sounds really interesting. </a:t>
            </a:r>
          </a:p>
          <a:p>
            <a:pPr marL="559350" indent="-28575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ready to present to the class. </a:t>
            </a:r>
            <a:endParaRPr lang="en-US" sz="5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3"/>
            </a:endParaRPr>
          </a:p>
        </p:txBody>
      </p:sp>
      <p:pic>
        <p:nvPicPr>
          <p:cNvPr id="6" name="Picture 5" descr="A poster with a person's head with raised fists&#10;&#10;Description automatically generated">
            <a:extLst>
              <a:ext uri="{FF2B5EF4-FFF2-40B4-BE49-F238E27FC236}">
                <a16:creationId xmlns:a16="http://schemas.microsoft.com/office/drawing/2014/main" id="{59622098-F525-255C-3E5F-94D4C7C05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2208308"/>
            <a:ext cx="3865055" cy="5466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864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6" ma:contentTypeDescription="Create a new document." ma:contentTypeScope="" ma:versionID="8d04e287e6a13a8468adaba87eecab59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9f07b3c49893a4df243fb3b485d27b2c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Props1.xml><?xml version="1.0" encoding="utf-8"?>
<ds:datastoreItem xmlns:ds="http://schemas.openxmlformats.org/officeDocument/2006/customXml" ds:itemID="{A769530F-903B-4B77-82F9-A57E91599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35BA29-B93A-4CCC-B247-E53EFED731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96D042-E991-4105-A345-203A0BC64CF2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309</Words>
  <Application>Microsoft Office PowerPoint</Application>
  <PresentationFormat>Custom</PresentationFormat>
  <Paragraphs>42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Tahoma</vt:lpstr>
      <vt:lpstr>Arial</vt:lpstr>
      <vt:lpstr>Calibri</vt:lpstr>
      <vt:lpstr>Aptos</vt:lpstr>
      <vt:lpstr>Montserrat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led 2025 lesson slides: sociology</dc:title>
  <dc:creator>Helen Twomey</dc:creator>
  <cp:lastModifiedBy>Anna Morrison</cp:lastModifiedBy>
  <cp:revision>2</cp:revision>
  <dcterms:created xsi:type="dcterms:W3CDTF">2006-08-16T00:00:00Z</dcterms:created>
  <dcterms:modified xsi:type="dcterms:W3CDTF">2024-10-30T05:34:37Z</dcterms:modified>
  <dc:identifier>DAGJyphuyAA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