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 id="2147483693" r:id="rId6"/>
    <p:sldMasterId id="2147483700" r:id="rId7"/>
    <p:sldMasterId id="2147483707" r:id="rId8"/>
    <p:sldMasterId id="2147483719" r:id="rId9"/>
    <p:sldMasterId id="2147483730" r:id="rId10"/>
    <p:sldMasterId id="2147483733" r:id="rId11"/>
  </p:sldMasterIdLst>
  <p:notesMasterIdLst>
    <p:notesMasterId r:id="rId49"/>
  </p:notesMasterIdLst>
  <p:sldIdLst>
    <p:sldId id="543" r:id="rId12"/>
    <p:sldId id="566" r:id="rId13"/>
    <p:sldId id="557" r:id="rId14"/>
    <p:sldId id="559" r:id="rId15"/>
    <p:sldId id="554" r:id="rId16"/>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567" r:id="rId33"/>
    <p:sldId id="568" r:id="rId34"/>
    <p:sldId id="407" r:id="rId35"/>
    <p:sldId id="569" r:id="rId36"/>
    <p:sldId id="570" r:id="rId37"/>
    <p:sldId id="406" r:id="rId38"/>
    <p:sldId id="274" r:id="rId39"/>
    <p:sldId id="280" r:id="rId40"/>
    <p:sldId id="286" r:id="rId41"/>
    <p:sldId id="282" r:id="rId42"/>
    <p:sldId id="408" r:id="rId43"/>
    <p:sldId id="291" r:id="rId44"/>
    <p:sldId id="411" r:id="rId45"/>
    <p:sldId id="405" r:id="rId46"/>
    <p:sldId id="560" r:id="rId47"/>
    <p:sldId id="565" r:id="rId48"/>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99BEA5-C838-4408-853D-13D443E50DF1}">
          <p14:sldIdLst>
            <p14:sldId id="543"/>
            <p14:sldId id="566"/>
            <p14:sldId id="557"/>
            <p14:sldId id="559"/>
            <p14:sldId id="554"/>
            <p14:sldId id="256"/>
            <p14:sldId id="257"/>
            <p14:sldId id="258"/>
            <p14:sldId id="259"/>
            <p14:sldId id="260"/>
            <p14:sldId id="261"/>
            <p14:sldId id="262"/>
            <p14:sldId id="263"/>
            <p14:sldId id="264"/>
            <p14:sldId id="265"/>
            <p14:sldId id="266"/>
            <p14:sldId id="267"/>
            <p14:sldId id="268"/>
            <p14:sldId id="269"/>
            <p14:sldId id="270"/>
            <p14:sldId id="271"/>
          </p14:sldIdLst>
        </p14:section>
        <p14:section name="Default Section" id="{81F45E87-E426-4731-92FB-4ACCD48240E1}">
          <p14:sldIdLst>
            <p14:sldId id="567"/>
            <p14:sldId id="568"/>
            <p14:sldId id="407"/>
            <p14:sldId id="569"/>
            <p14:sldId id="570"/>
            <p14:sldId id="406"/>
            <p14:sldId id="274"/>
            <p14:sldId id="280"/>
            <p14:sldId id="286"/>
            <p14:sldId id="282"/>
            <p14:sldId id="408"/>
            <p14:sldId id="291"/>
            <p14:sldId id="411"/>
            <p14:sldId id="405"/>
            <p14:sldId id="560"/>
            <p14:sldId id="565"/>
          </p14:sldIdLst>
        </p14:section>
        <p14:section name="Untitled Section" id="{17140A2B-A9F1-4BA4-83CB-EC7B4BB80B3F}">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Cullinane" initials="CC" lastIdx="1" clrIdx="0">
    <p:extLst>
      <p:ext uri="{19B8F6BF-5375-455C-9EA6-DF929625EA0E}">
        <p15:presenceInfo xmlns:p15="http://schemas.microsoft.com/office/powerpoint/2012/main" userId="S::carl.cullinane@suttontrust.com::4a0061df-d3f4-44a4-b6bf-c552f8b10a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14388"/>
    <a:srgbClr val="FF99FF"/>
    <a:srgbClr val="AED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F7024-0C7B-4631-A923-DD1D579B2DD8}" v="1" dt="2021-02-26T13:01:03.280"/>
    <p1510:client id="{F0F46EDD-AE87-4794-8B6E-54B1EBEDABF4}" v="76" dt="2021-02-25T18:27:07.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userId="7eae6f2c-8375-4b1b-a6c5-74d79ab14498" providerId="ADAL" clId="{D0EA4F69-1978-45C1-AF84-98659F605C2C}"/>
    <pc:docChg chg="undo custSel addSld delSld modSld sldOrd delMainMaster modSection">
      <pc:chgData name="Anna" userId="7eae6f2c-8375-4b1b-a6c5-74d79ab14498" providerId="ADAL" clId="{D0EA4F69-1978-45C1-AF84-98659F605C2C}" dt="2020-11-09T04:58:57.208" v="2255" actId="47"/>
      <pc:docMkLst>
        <pc:docMk/>
      </pc:docMkLst>
      <pc:sldChg chg="del">
        <pc:chgData name="Anna" userId="7eae6f2c-8375-4b1b-a6c5-74d79ab14498" providerId="ADAL" clId="{D0EA4F69-1978-45C1-AF84-98659F605C2C}" dt="2020-10-26T05:57:48.664" v="0" actId="47"/>
        <pc:sldMkLst>
          <pc:docMk/>
          <pc:sldMk cId="2108542423" sldId="274"/>
        </pc:sldMkLst>
      </pc:sldChg>
      <pc:sldChg chg="del">
        <pc:chgData name="Anna" userId="7eae6f2c-8375-4b1b-a6c5-74d79ab14498" providerId="ADAL" clId="{D0EA4F69-1978-45C1-AF84-98659F605C2C}" dt="2020-10-26T05:57:48.664" v="0" actId="47"/>
        <pc:sldMkLst>
          <pc:docMk/>
          <pc:sldMk cId="740789728" sldId="276"/>
        </pc:sldMkLst>
      </pc:sldChg>
      <pc:sldChg chg="del">
        <pc:chgData name="Anna" userId="7eae6f2c-8375-4b1b-a6c5-74d79ab14498" providerId="ADAL" clId="{D0EA4F69-1978-45C1-AF84-98659F605C2C}" dt="2020-10-26T05:57:48.664" v="0" actId="47"/>
        <pc:sldMkLst>
          <pc:docMk/>
          <pc:sldMk cId="726405080" sldId="277"/>
        </pc:sldMkLst>
      </pc:sldChg>
      <pc:sldChg chg="add del">
        <pc:chgData name="Anna" userId="7eae6f2c-8375-4b1b-a6c5-74d79ab14498" providerId="ADAL" clId="{D0EA4F69-1978-45C1-AF84-98659F605C2C}" dt="2020-11-05T08:23:14.158" v="384"/>
        <pc:sldMkLst>
          <pc:docMk/>
          <pc:sldMk cId="2956189607" sldId="283"/>
        </pc:sldMkLst>
      </pc:sldChg>
      <pc:sldChg chg="add del">
        <pc:chgData name="Anna" userId="7eae6f2c-8375-4b1b-a6c5-74d79ab14498" providerId="ADAL" clId="{D0EA4F69-1978-45C1-AF84-98659F605C2C}" dt="2020-11-05T08:23:14.158" v="384"/>
        <pc:sldMkLst>
          <pc:docMk/>
          <pc:sldMk cId="1782921556" sldId="284"/>
        </pc:sldMkLst>
      </pc:sldChg>
      <pc:sldChg chg="del">
        <pc:chgData name="Anna" userId="7eae6f2c-8375-4b1b-a6c5-74d79ab14498" providerId="ADAL" clId="{D0EA4F69-1978-45C1-AF84-98659F605C2C}" dt="2020-10-26T05:57:48.664" v="0" actId="47"/>
        <pc:sldMkLst>
          <pc:docMk/>
          <pc:sldMk cId="2330781652" sldId="284"/>
        </pc:sldMkLst>
      </pc:sldChg>
      <pc:sldChg chg="del">
        <pc:chgData name="Anna" userId="7eae6f2c-8375-4b1b-a6c5-74d79ab14498" providerId="ADAL" clId="{D0EA4F69-1978-45C1-AF84-98659F605C2C}" dt="2020-10-26T05:57:48.664" v="0" actId="47"/>
        <pc:sldMkLst>
          <pc:docMk/>
          <pc:sldMk cId="388996484" sldId="285"/>
        </pc:sldMkLst>
      </pc:sldChg>
      <pc:sldChg chg="del">
        <pc:chgData name="Anna" userId="7eae6f2c-8375-4b1b-a6c5-74d79ab14498" providerId="ADAL" clId="{D0EA4F69-1978-45C1-AF84-98659F605C2C}" dt="2020-10-26T05:57:48.664" v="0" actId="47"/>
        <pc:sldMkLst>
          <pc:docMk/>
          <pc:sldMk cId="500277437" sldId="286"/>
        </pc:sldMkLst>
      </pc:sldChg>
      <pc:sldChg chg="modSp add del mod">
        <pc:chgData name="Anna" userId="7eae6f2c-8375-4b1b-a6c5-74d79ab14498" providerId="ADAL" clId="{D0EA4F69-1978-45C1-AF84-98659F605C2C}" dt="2020-11-05T08:23:14.158" v="384"/>
        <pc:sldMkLst>
          <pc:docMk/>
          <pc:sldMk cId="1683217162" sldId="286"/>
        </pc:sldMkLst>
        <pc:spChg chg="mod">
          <ac:chgData name="Anna" userId="7eae6f2c-8375-4b1b-a6c5-74d79ab14498" providerId="ADAL" clId="{D0EA4F69-1978-45C1-AF84-98659F605C2C}" dt="2020-11-05T08:23:14.075" v="383"/>
          <ac:spMkLst>
            <pc:docMk/>
            <pc:sldMk cId="1683217162" sldId="286"/>
            <ac:spMk id="29" creationId="{83B308E7-61D0-4AED-B55A-FA22B4F46078}"/>
          </ac:spMkLst>
        </pc:spChg>
      </pc:sldChg>
      <pc:sldChg chg="del">
        <pc:chgData name="Anna" userId="7eae6f2c-8375-4b1b-a6c5-74d79ab14498" providerId="ADAL" clId="{D0EA4F69-1978-45C1-AF84-98659F605C2C}" dt="2020-10-26T05:57:48.664" v="0" actId="47"/>
        <pc:sldMkLst>
          <pc:docMk/>
          <pc:sldMk cId="3807583161" sldId="303"/>
        </pc:sldMkLst>
      </pc:sldChg>
      <pc:sldChg chg="add del">
        <pc:chgData name="Anna" userId="7eae6f2c-8375-4b1b-a6c5-74d79ab14498" providerId="ADAL" clId="{D0EA4F69-1978-45C1-AF84-98659F605C2C}" dt="2020-11-05T08:23:14.158" v="384"/>
        <pc:sldMkLst>
          <pc:docMk/>
          <pc:sldMk cId="1271946091" sldId="306"/>
        </pc:sldMkLst>
      </pc:sldChg>
      <pc:sldChg chg="add del">
        <pc:chgData name="Anna" userId="7eae6f2c-8375-4b1b-a6c5-74d79ab14498" providerId="ADAL" clId="{D0EA4F69-1978-45C1-AF84-98659F605C2C}" dt="2020-11-05T08:23:14.158" v="384"/>
        <pc:sldMkLst>
          <pc:docMk/>
          <pc:sldMk cId="3351859630" sldId="307"/>
        </pc:sldMkLst>
      </pc:sldChg>
      <pc:sldChg chg="modSp add del mod">
        <pc:chgData name="Anna" userId="7eae6f2c-8375-4b1b-a6c5-74d79ab14498" providerId="ADAL" clId="{D0EA4F69-1978-45C1-AF84-98659F605C2C}" dt="2020-11-05T08:23:14.158" v="384"/>
        <pc:sldMkLst>
          <pc:docMk/>
          <pc:sldMk cId="734784722" sldId="308"/>
        </pc:sldMkLst>
        <pc:spChg chg="mod">
          <ac:chgData name="Anna" userId="7eae6f2c-8375-4b1b-a6c5-74d79ab14498" providerId="ADAL" clId="{D0EA4F69-1978-45C1-AF84-98659F605C2C}" dt="2020-11-05T08:23:14.075" v="383"/>
          <ac:spMkLst>
            <pc:docMk/>
            <pc:sldMk cId="734784722" sldId="308"/>
            <ac:spMk id="16" creationId="{A80D0A63-115E-7D4C-97E2-855DE86B9064}"/>
          </ac:spMkLst>
        </pc:spChg>
      </pc:sldChg>
      <pc:sldChg chg="del">
        <pc:chgData name="Anna" userId="7eae6f2c-8375-4b1b-a6c5-74d79ab14498" providerId="ADAL" clId="{D0EA4F69-1978-45C1-AF84-98659F605C2C}" dt="2020-10-26T05:57:48.664" v="0" actId="47"/>
        <pc:sldMkLst>
          <pc:docMk/>
          <pc:sldMk cId="931884106" sldId="309"/>
        </pc:sldMkLst>
      </pc:sldChg>
      <pc:sldChg chg="del">
        <pc:chgData name="Anna" userId="7eae6f2c-8375-4b1b-a6c5-74d79ab14498" providerId="ADAL" clId="{D0EA4F69-1978-45C1-AF84-98659F605C2C}" dt="2020-10-26T05:57:48.664" v="0" actId="47"/>
        <pc:sldMkLst>
          <pc:docMk/>
          <pc:sldMk cId="1020615646" sldId="313"/>
        </pc:sldMkLst>
      </pc:sldChg>
      <pc:sldChg chg="del">
        <pc:chgData name="Anna" userId="7eae6f2c-8375-4b1b-a6c5-74d79ab14498" providerId="ADAL" clId="{D0EA4F69-1978-45C1-AF84-98659F605C2C}" dt="2020-10-26T05:57:48.664" v="0" actId="47"/>
        <pc:sldMkLst>
          <pc:docMk/>
          <pc:sldMk cId="2685656407" sldId="322"/>
        </pc:sldMkLst>
      </pc:sldChg>
      <pc:sldChg chg="del">
        <pc:chgData name="Anna" userId="7eae6f2c-8375-4b1b-a6c5-74d79ab14498" providerId="ADAL" clId="{D0EA4F69-1978-45C1-AF84-98659F605C2C}" dt="2020-10-26T05:57:48.664" v="0" actId="47"/>
        <pc:sldMkLst>
          <pc:docMk/>
          <pc:sldMk cId="4232652316" sldId="323"/>
        </pc:sldMkLst>
      </pc:sldChg>
      <pc:sldChg chg="del">
        <pc:chgData name="Anna" userId="7eae6f2c-8375-4b1b-a6c5-74d79ab14498" providerId="ADAL" clId="{D0EA4F69-1978-45C1-AF84-98659F605C2C}" dt="2020-10-26T05:57:48.664" v="0" actId="47"/>
        <pc:sldMkLst>
          <pc:docMk/>
          <pc:sldMk cId="1835837373" sldId="324"/>
        </pc:sldMkLst>
      </pc:sldChg>
      <pc:sldChg chg="del">
        <pc:chgData name="Anna" userId="7eae6f2c-8375-4b1b-a6c5-74d79ab14498" providerId="ADAL" clId="{D0EA4F69-1978-45C1-AF84-98659F605C2C}" dt="2020-10-26T05:57:48.664" v="0" actId="47"/>
        <pc:sldMkLst>
          <pc:docMk/>
          <pc:sldMk cId="1237922598" sldId="325"/>
        </pc:sldMkLst>
      </pc:sldChg>
      <pc:sldChg chg="add del">
        <pc:chgData name="Anna" userId="7eae6f2c-8375-4b1b-a6c5-74d79ab14498" providerId="ADAL" clId="{D0EA4F69-1978-45C1-AF84-98659F605C2C}" dt="2020-11-05T08:23:14.158" v="384"/>
        <pc:sldMkLst>
          <pc:docMk/>
          <pc:sldMk cId="1168739300" sldId="345"/>
        </pc:sldMkLst>
      </pc:sldChg>
      <pc:sldChg chg="add del">
        <pc:chgData name="Anna" userId="7eae6f2c-8375-4b1b-a6c5-74d79ab14498" providerId="ADAL" clId="{D0EA4F69-1978-45C1-AF84-98659F605C2C}" dt="2020-11-05T08:23:14.158" v="384"/>
        <pc:sldMkLst>
          <pc:docMk/>
          <pc:sldMk cId="2026169070" sldId="346"/>
        </pc:sldMkLst>
      </pc:sldChg>
      <pc:sldChg chg="add del">
        <pc:chgData name="Anna" userId="7eae6f2c-8375-4b1b-a6c5-74d79ab14498" providerId="ADAL" clId="{D0EA4F69-1978-45C1-AF84-98659F605C2C}" dt="2020-11-05T08:23:14.158" v="384"/>
        <pc:sldMkLst>
          <pc:docMk/>
          <pc:sldMk cId="2697886628" sldId="347"/>
        </pc:sldMkLst>
      </pc:sldChg>
      <pc:sldChg chg="add del">
        <pc:chgData name="Anna" userId="7eae6f2c-8375-4b1b-a6c5-74d79ab14498" providerId="ADAL" clId="{D0EA4F69-1978-45C1-AF84-98659F605C2C}" dt="2020-11-05T08:23:14.158" v="384"/>
        <pc:sldMkLst>
          <pc:docMk/>
          <pc:sldMk cId="3880434505" sldId="348"/>
        </pc:sldMkLst>
      </pc:sldChg>
      <pc:sldChg chg="modSp add del mod">
        <pc:chgData name="Anna" userId="7eae6f2c-8375-4b1b-a6c5-74d79ab14498" providerId="ADAL" clId="{D0EA4F69-1978-45C1-AF84-98659F605C2C}" dt="2020-11-05T08:23:14.158" v="384"/>
        <pc:sldMkLst>
          <pc:docMk/>
          <pc:sldMk cId="3696196736" sldId="349"/>
        </pc:sldMkLst>
        <pc:spChg chg="mod">
          <ac:chgData name="Anna" userId="7eae6f2c-8375-4b1b-a6c5-74d79ab14498" providerId="ADAL" clId="{D0EA4F69-1978-45C1-AF84-98659F605C2C}" dt="2020-11-05T08:23:14.075" v="383"/>
          <ac:spMkLst>
            <pc:docMk/>
            <pc:sldMk cId="3696196736" sldId="349"/>
            <ac:spMk id="16" creationId="{A80D0A63-115E-7D4C-97E2-855DE86B9064}"/>
          </ac:spMkLst>
        </pc:spChg>
      </pc:sldChg>
      <pc:sldChg chg="modSp add del mod">
        <pc:chgData name="Anna" userId="7eae6f2c-8375-4b1b-a6c5-74d79ab14498" providerId="ADAL" clId="{D0EA4F69-1978-45C1-AF84-98659F605C2C}" dt="2020-11-05T08:23:14.158" v="384"/>
        <pc:sldMkLst>
          <pc:docMk/>
          <pc:sldMk cId="4248083777" sldId="350"/>
        </pc:sldMkLst>
        <pc:spChg chg="mod">
          <ac:chgData name="Anna" userId="7eae6f2c-8375-4b1b-a6c5-74d79ab14498" providerId="ADAL" clId="{D0EA4F69-1978-45C1-AF84-98659F605C2C}" dt="2020-11-05T08:23:14.075" v="383"/>
          <ac:spMkLst>
            <pc:docMk/>
            <pc:sldMk cId="4248083777" sldId="350"/>
            <ac:spMk id="27" creationId="{2064C19D-A5A7-47C4-A8CA-0A53135B0E53}"/>
          </ac:spMkLst>
        </pc:spChg>
      </pc:sldChg>
      <pc:sldChg chg="modSp add del">
        <pc:chgData name="Anna" userId="7eae6f2c-8375-4b1b-a6c5-74d79ab14498" providerId="ADAL" clId="{D0EA4F69-1978-45C1-AF84-98659F605C2C}" dt="2020-11-09T04:58:51.440" v="2254"/>
        <pc:sldMkLst>
          <pc:docMk/>
          <pc:sldMk cId="0" sldId="397"/>
        </pc:sldMkLst>
        <pc:spChg chg="mod">
          <ac:chgData name="Anna" userId="7eae6f2c-8375-4b1b-a6c5-74d79ab14498" providerId="ADAL" clId="{D0EA4F69-1978-45C1-AF84-98659F605C2C}" dt="2020-11-09T04:58:45.205" v="2246"/>
          <ac:spMkLst>
            <pc:docMk/>
            <pc:sldMk cId="0" sldId="397"/>
            <ac:spMk id="4" creationId="{C8BD80B0-429D-4074-A65E-8B575F42AC21}"/>
          </ac:spMkLst>
        </pc:spChg>
      </pc:sldChg>
      <pc:sldChg chg="modSp add del">
        <pc:chgData name="Anna" userId="7eae6f2c-8375-4b1b-a6c5-74d79ab14498" providerId="ADAL" clId="{D0EA4F69-1978-45C1-AF84-98659F605C2C}" dt="2020-11-09T04:58:51.440" v="2254"/>
        <pc:sldMkLst>
          <pc:docMk/>
          <pc:sldMk cId="0" sldId="398"/>
        </pc:sldMkLst>
        <pc:spChg chg="mod">
          <ac:chgData name="Anna" userId="7eae6f2c-8375-4b1b-a6c5-74d79ab14498" providerId="ADAL" clId="{D0EA4F69-1978-45C1-AF84-98659F605C2C}" dt="2020-11-09T04:58:45.205" v="2246"/>
          <ac:spMkLst>
            <pc:docMk/>
            <pc:sldMk cId="0" sldId="398"/>
            <ac:spMk id="4" creationId="{CC7A0C05-1532-4047-AF18-4CB4FC86468A}"/>
          </ac:spMkLst>
        </pc:spChg>
      </pc:sldChg>
      <pc:sldChg chg="modSp add del">
        <pc:chgData name="Anna" userId="7eae6f2c-8375-4b1b-a6c5-74d79ab14498" providerId="ADAL" clId="{D0EA4F69-1978-45C1-AF84-98659F605C2C}" dt="2020-11-09T04:58:51.440" v="2254"/>
        <pc:sldMkLst>
          <pc:docMk/>
          <pc:sldMk cId="0" sldId="399"/>
        </pc:sldMkLst>
        <pc:spChg chg="mod">
          <ac:chgData name="Anna" userId="7eae6f2c-8375-4b1b-a6c5-74d79ab14498" providerId="ADAL" clId="{D0EA4F69-1978-45C1-AF84-98659F605C2C}" dt="2020-11-09T04:58:45.205" v="2246"/>
          <ac:spMkLst>
            <pc:docMk/>
            <pc:sldMk cId="0" sldId="399"/>
            <ac:spMk id="4" creationId="{18A22359-EBED-449C-A201-A5E3395B4CE1}"/>
          </ac:spMkLst>
        </pc:spChg>
      </pc:sldChg>
      <pc:sldChg chg="modSp add del">
        <pc:chgData name="Anna" userId="7eae6f2c-8375-4b1b-a6c5-74d79ab14498" providerId="ADAL" clId="{D0EA4F69-1978-45C1-AF84-98659F605C2C}" dt="2020-11-09T04:58:51.440" v="2254"/>
        <pc:sldMkLst>
          <pc:docMk/>
          <pc:sldMk cId="0" sldId="400"/>
        </pc:sldMkLst>
        <pc:spChg chg="mod">
          <ac:chgData name="Anna" userId="7eae6f2c-8375-4b1b-a6c5-74d79ab14498" providerId="ADAL" clId="{D0EA4F69-1978-45C1-AF84-98659F605C2C}" dt="2020-11-09T04:58:45.205" v="2246"/>
          <ac:spMkLst>
            <pc:docMk/>
            <pc:sldMk cId="0" sldId="400"/>
            <ac:spMk id="4" creationId="{4B03D657-94E2-4407-9A17-0A5B3A0F1850}"/>
          </ac:spMkLst>
        </pc:spChg>
      </pc:sldChg>
      <pc:sldChg chg="modSp add del">
        <pc:chgData name="Anna" userId="7eae6f2c-8375-4b1b-a6c5-74d79ab14498" providerId="ADAL" clId="{D0EA4F69-1978-45C1-AF84-98659F605C2C}" dt="2020-11-09T04:58:51.440" v="2254"/>
        <pc:sldMkLst>
          <pc:docMk/>
          <pc:sldMk cId="0" sldId="401"/>
        </pc:sldMkLst>
        <pc:spChg chg="mod">
          <ac:chgData name="Anna" userId="7eae6f2c-8375-4b1b-a6c5-74d79ab14498" providerId="ADAL" clId="{D0EA4F69-1978-45C1-AF84-98659F605C2C}" dt="2020-11-09T04:58:45.205" v="2246"/>
          <ac:spMkLst>
            <pc:docMk/>
            <pc:sldMk cId="0" sldId="401"/>
            <ac:spMk id="4" creationId="{5B698444-D971-4A86-96DA-C33ECCCA447D}"/>
          </ac:spMkLst>
        </pc:spChg>
      </pc:sldChg>
      <pc:sldChg chg="modSp add del">
        <pc:chgData name="Anna" userId="7eae6f2c-8375-4b1b-a6c5-74d79ab14498" providerId="ADAL" clId="{D0EA4F69-1978-45C1-AF84-98659F605C2C}" dt="2020-11-09T04:58:51.440" v="2254"/>
        <pc:sldMkLst>
          <pc:docMk/>
          <pc:sldMk cId="0" sldId="402"/>
        </pc:sldMkLst>
        <pc:spChg chg="mod">
          <ac:chgData name="Anna" userId="7eae6f2c-8375-4b1b-a6c5-74d79ab14498" providerId="ADAL" clId="{D0EA4F69-1978-45C1-AF84-98659F605C2C}" dt="2020-11-09T04:58:45.205" v="2246"/>
          <ac:spMkLst>
            <pc:docMk/>
            <pc:sldMk cId="0" sldId="402"/>
            <ac:spMk id="4" creationId="{6B50E81B-DEE9-43BF-ABB7-B7AF0C709931}"/>
          </ac:spMkLst>
        </pc:spChg>
      </pc:sldChg>
      <pc:sldChg chg="add del">
        <pc:chgData name="Anna" userId="7eae6f2c-8375-4b1b-a6c5-74d79ab14498" providerId="ADAL" clId="{D0EA4F69-1978-45C1-AF84-98659F605C2C}" dt="2020-11-09T04:58:51.440" v="2254"/>
        <pc:sldMkLst>
          <pc:docMk/>
          <pc:sldMk cId="0" sldId="472"/>
        </pc:sldMkLst>
      </pc:sldChg>
      <pc:sldChg chg="del">
        <pc:chgData name="Anna" userId="7eae6f2c-8375-4b1b-a6c5-74d79ab14498" providerId="ADAL" clId="{D0EA4F69-1978-45C1-AF84-98659F605C2C}" dt="2020-10-26T05:57:48.664" v="0" actId="47"/>
        <pc:sldMkLst>
          <pc:docMk/>
          <pc:sldMk cId="1672082154" sldId="486"/>
        </pc:sldMkLst>
      </pc:sldChg>
      <pc:sldChg chg="add del">
        <pc:chgData name="Anna" userId="7eae6f2c-8375-4b1b-a6c5-74d79ab14498" providerId="ADAL" clId="{D0EA4F69-1978-45C1-AF84-98659F605C2C}" dt="2020-11-09T04:58:51.440" v="2254"/>
        <pc:sldMkLst>
          <pc:docMk/>
          <pc:sldMk cId="0" sldId="534"/>
        </pc:sldMkLst>
      </pc:sldChg>
      <pc:sldChg chg="modSp add del mod">
        <pc:chgData name="Anna" userId="7eae6f2c-8375-4b1b-a6c5-74d79ab14498" providerId="ADAL" clId="{D0EA4F69-1978-45C1-AF84-98659F605C2C}" dt="2020-11-09T04:58:51.440" v="2254"/>
        <pc:sldMkLst>
          <pc:docMk/>
          <pc:sldMk cId="0" sldId="539"/>
        </pc:sldMkLst>
        <pc:spChg chg="mod">
          <ac:chgData name="Anna" userId="7eae6f2c-8375-4b1b-a6c5-74d79ab14498" providerId="ADAL" clId="{D0EA4F69-1978-45C1-AF84-98659F605C2C}" dt="2020-11-09T04:58:45.205" v="2246"/>
          <ac:spMkLst>
            <pc:docMk/>
            <pc:sldMk cId="0" sldId="539"/>
            <ac:spMk id="4" creationId="{16139CE1-1A52-4F37-91E4-4C660172782E}"/>
          </ac:spMkLst>
        </pc:spChg>
        <pc:spChg chg="mod">
          <ac:chgData name="Anna" userId="7eae6f2c-8375-4b1b-a6c5-74d79ab14498" providerId="ADAL" clId="{D0EA4F69-1978-45C1-AF84-98659F605C2C}" dt="2020-11-09T04:58:51.349" v="2253"/>
          <ac:spMkLst>
            <pc:docMk/>
            <pc:sldMk cId="0" sldId="539"/>
            <ac:spMk id="5" creationId="{148D80E7-DFB4-4747-8646-758DD42CE0AD}"/>
          </ac:spMkLst>
        </pc:spChg>
      </pc:sldChg>
      <pc:sldChg chg="modSp add del mod">
        <pc:chgData name="Anna" userId="7eae6f2c-8375-4b1b-a6c5-74d79ab14498" providerId="ADAL" clId="{D0EA4F69-1978-45C1-AF84-98659F605C2C}" dt="2020-11-09T04:58:51.440" v="2254"/>
        <pc:sldMkLst>
          <pc:docMk/>
          <pc:sldMk cId="0" sldId="540"/>
        </pc:sldMkLst>
        <pc:spChg chg="mod">
          <ac:chgData name="Anna" userId="7eae6f2c-8375-4b1b-a6c5-74d79ab14498" providerId="ADAL" clId="{D0EA4F69-1978-45C1-AF84-98659F605C2C}" dt="2020-11-09T04:58:51.349" v="2253"/>
          <ac:spMkLst>
            <pc:docMk/>
            <pc:sldMk cId="0" sldId="540"/>
            <ac:spMk id="3" creationId="{070727E2-34E8-4324-9A17-EE886319540E}"/>
          </ac:spMkLst>
        </pc:spChg>
        <pc:spChg chg="mod">
          <ac:chgData name="Anna" userId="7eae6f2c-8375-4b1b-a6c5-74d79ab14498" providerId="ADAL" clId="{D0EA4F69-1978-45C1-AF84-98659F605C2C}" dt="2020-11-09T04:58:45.205" v="2246"/>
          <ac:spMkLst>
            <pc:docMk/>
            <pc:sldMk cId="0" sldId="540"/>
            <ac:spMk id="4" creationId="{77783BC2-68AF-444A-8CA5-67D285C9C4BC}"/>
          </ac:spMkLst>
        </pc:spChg>
        <pc:spChg chg="mod">
          <ac:chgData name="Anna" userId="7eae6f2c-8375-4b1b-a6c5-74d79ab14498" providerId="ADAL" clId="{D0EA4F69-1978-45C1-AF84-98659F605C2C}" dt="2020-11-09T04:58:51.349" v="2253"/>
          <ac:spMkLst>
            <pc:docMk/>
            <pc:sldMk cId="0" sldId="540"/>
            <ac:spMk id="5122" creationId="{8BC67B8F-E829-4DBE-A100-E27303B2BD97}"/>
          </ac:spMkLst>
        </pc:spChg>
      </pc:sldChg>
      <pc:sldChg chg="modSp add del">
        <pc:chgData name="Anna" userId="7eae6f2c-8375-4b1b-a6c5-74d79ab14498" providerId="ADAL" clId="{D0EA4F69-1978-45C1-AF84-98659F605C2C}" dt="2020-11-09T04:58:51.440" v="2254"/>
        <pc:sldMkLst>
          <pc:docMk/>
          <pc:sldMk cId="0" sldId="541"/>
        </pc:sldMkLst>
        <pc:spChg chg="mod">
          <ac:chgData name="Anna" userId="7eae6f2c-8375-4b1b-a6c5-74d79ab14498" providerId="ADAL" clId="{D0EA4F69-1978-45C1-AF84-98659F605C2C}" dt="2020-11-09T04:58:45.205" v="2246"/>
          <ac:spMkLst>
            <pc:docMk/>
            <pc:sldMk cId="0" sldId="541"/>
            <ac:spMk id="4" creationId="{F3EDC574-6FDE-4BA3-924E-4AC3DF24603F}"/>
          </ac:spMkLst>
        </pc:spChg>
      </pc:sldChg>
      <pc:sldChg chg="modSp add del mod">
        <pc:chgData name="Anna" userId="7eae6f2c-8375-4b1b-a6c5-74d79ab14498" providerId="ADAL" clId="{D0EA4F69-1978-45C1-AF84-98659F605C2C}" dt="2020-11-09T04:58:51.440" v="2254"/>
        <pc:sldMkLst>
          <pc:docMk/>
          <pc:sldMk cId="0" sldId="542"/>
        </pc:sldMkLst>
        <pc:spChg chg="mod">
          <ac:chgData name="Anna" userId="7eae6f2c-8375-4b1b-a6c5-74d79ab14498" providerId="ADAL" clId="{D0EA4F69-1978-45C1-AF84-98659F605C2C}" dt="2020-11-09T04:58:45.205" v="2246"/>
          <ac:spMkLst>
            <pc:docMk/>
            <pc:sldMk cId="0" sldId="542"/>
            <ac:spMk id="4" creationId="{81A692D5-0651-4C19-AA32-DA7B708248C7}"/>
          </ac:spMkLst>
        </pc:spChg>
        <pc:spChg chg="mod">
          <ac:chgData name="Anna" userId="7eae6f2c-8375-4b1b-a6c5-74d79ab14498" providerId="ADAL" clId="{D0EA4F69-1978-45C1-AF84-98659F605C2C}" dt="2020-11-09T04:58:51.349" v="2253"/>
          <ac:spMkLst>
            <pc:docMk/>
            <pc:sldMk cId="0" sldId="542"/>
            <ac:spMk id="14338" creationId="{F85BC93A-52C0-430D-9E34-60E75737AD1B}"/>
          </ac:spMkLst>
        </pc:spChg>
      </pc:sldChg>
      <pc:sldChg chg="addSp delSp modSp mod">
        <pc:chgData name="Anna" userId="7eae6f2c-8375-4b1b-a6c5-74d79ab14498" providerId="ADAL" clId="{D0EA4F69-1978-45C1-AF84-98659F605C2C}" dt="2020-11-05T08:25:14.483" v="489" actId="1076"/>
        <pc:sldMkLst>
          <pc:docMk/>
          <pc:sldMk cId="1400991402" sldId="543"/>
        </pc:sldMkLst>
        <pc:spChg chg="mod">
          <ac:chgData name="Anna" userId="7eae6f2c-8375-4b1b-a6c5-74d79ab14498" providerId="ADAL" clId="{D0EA4F69-1978-45C1-AF84-98659F605C2C}" dt="2020-11-05T08:25:03.173" v="486" actId="1076"/>
          <ac:spMkLst>
            <pc:docMk/>
            <pc:sldMk cId="1400991402" sldId="543"/>
            <ac:spMk id="3" creationId="{32F4ADE8-0321-46FF-94E5-450F368913D9}"/>
          </ac:spMkLst>
        </pc:spChg>
        <pc:spChg chg="add mod">
          <ac:chgData name="Anna" userId="7eae6f2c-8375-4b1b-a6c5-74d79ab14498" providerId="ADAL" clId="{D0EA4F69-1978-45C1-AF84-98659F605C2C}" dt="2020-11-05T08:24:58.661" v="485" actId="1076"/>
          <ac:spMkLst>
            <pc:docMk/>
            <pc:sldMk cId="1400991402" sldId="543"/>
            <ac:spMk id="7" creationId="{8B63C484-0A21-42CB-A332-BE9CBDD07785}"/>
          </ac:spMkLst>
        </pc:spChg>
        <pc:picChg chg="add mod">
          <ac:chgData name="Anna" userId="7eae6f2c-8375-4b1b-a6c5-74d79ab14498" providerId="ADAL" clId="{D0EA4F69-1978-45C1-AF84-98659F605C2C}" dt="2020-11-05T08:25:09.036" v="488" actId="1076"/>
          <ac:picMkLst>
            <pc:docMk/>
            <pc:sldMk cId="1400991402" sldId="543"/>
            <ac:picMk id="4" creationId="{F6BE3DDE-2AA8-4F58-AFC5-A056F8D75E28}"/>
          </ac:picMkLst>
        </pc:picChg>
        <pc:picChg chg="add mod">
          <ac:chgData name="Anna" userId="7eae6f2c-8375-4b1b-a6c5-74d79ab14498" providerId="ADAL" clId="{D0EA4F69-1978-45C1-AF84-98659F605C2C}" dt="2020-11-05T08:25:06.296" v="487" actId="1076"/>
          <ac:picMkLst>
            <pc:docMk/>
            <pc:sldMk cId="1400991402" sldId="543"/>
            <ac:picMk id="5" creationId="{95E839FC-7BEC-43DD-9F6B-86DE3BEBF860}"/>
          </ac:picMkLst>
        </pc:picChg>
        <pc:picChg chg="mod">
          <ac:chgData name="Anna" userId="7eae6f2c-8375-4b1b-a6c5-74d79ab14498" providerId="ADAL" clId="{D0EA4F69-1978-45C1-AF84-98659F605C2C}" dt="2020-11-05T08:25:14.483" v="489" actId="1076"/>
          <ac:picMkLst>
            <pc:docMk/>
            <pc:sldMk cId="1400991402" sldId="543"/>
            <ac:picMk id="6" creationId="{2B3F2FF5-1989-4A00-974E-1BB09726C8BF}"/>
          </ac:picMkLst>
        </pc:picChg>
        <pc:picChg chg="del">
          <ac:chgData name="Anna" userId="7eae6f2c-8375-4b1b-a6c5-74d79ab14498" providerId="ADAL" clId="{D0EA4F69-1978-45C1-AF84-98659F605C2C}" dt="2020-11-05T08:20:05.152" v="278" actId="478"/>
          <ac:picMkLst>
            <pc:docMk/>
            <pc:sldMk cId="1400991402" sldId="543"/>
            <ac:picMk id="1026" creationId="{A34F1AE4-9A9C-443D-B530-3347D2F856C2}"/>
          </ac:picMkLst>
        </pc:picChg>
        <pc:picChg chg="del">
          <ac:chgData name="Anna" userId="7eae6f2c-8375-4b1b-a6c5-74d79ab14498" providerId="ADAL" clId="{D0EA4F69-1978-45C1-AF84-98659F605C2C}" dt="2020-11-05T08:20:06.693" v="279" actId="478"/>
          <ac:picMkLst>
            <pc:docMk/>
            <pc:sldMk cId="1400991402" sldId="543"/>
            <ac:picMk id="1028" creationId="{7D691014-2872-476F-822E-78602AEDE81E}"/>
          </ac:picMkLst>
        </pc:picChg>
      </pc:sldChg>
      <pc:sldChg chg="modSp add del mod">
        <pc:chgData name="Anna" userId="7eae6f2c-8375-4b1b-a6c5-74d79ab14498" providerId="ADAL" clId="{D0EA4F69-1978-45C1-AF84-98659F605C2C}" dt="2020-11-09T04:58:51.440" v="2254"/>
        <pc:sldMkLst>
          <pc:docMk/>
          <pc:sldMk cId="0" sldId="544"/>
        </pc:sldMkLst>
        <pc:spChg chg="mod">
          <ac:chgData name="Anna" userId="7eae6f2c-8375-4b1b-a6c5-74d79ab14498" providerId="ADAL" clId="{D0EA4F69-1978-45C1-AF84-98659F605C2C}" dt="2020-11-09T04:58:45.205" v="2246"/>
          <ac:spMkLst>
            <pc:docMk/>
            <pc:sldMk cId="0" sldId="544"/>
            <ac:spMk id="4" creationId="{B8EF63DD-A08D-415A-95DC-338EB778EFFF}"/>
          </ac:spMkLst>
        </pc:spChg>
        <pc:spChg chg="mod">
          <ac:chgData name="Anna" userId="7eae6f2c-8375-4b1b-a6c5-74d79ab14498" providerId="ADAL" clId="{D0EA4F69-1978-45C1-AF84-98659F605C2C}" dt="2020-11-09T04:58:51.349" v="2253"/>
          <ac:spMkLst>
            <pc:docMk/>
            <pc:sldMk cId="0" sldId="544"/>
            <ac:spMk id="16387" creationId="{76CB2280-2456-40F2-B5D3-53B391669FD1}"/>
          </ac:spMkLst>
        </pc:spChg>
      </pc:sldChg>
      <pc:sldChg chg="modSp add del">
        <pc:chgData name="Anna" userId="7eae6f2c-8375-4b1b-a6c5-74d79ab14498" providerId="ADAL" clId="{D0EA4F69-1978-45C1-AF84-98659F605C2C}" dt="2020-11-09T04:58:51.440" v="2254"/>
        <pc:sldMkLst>
          <pc:docMk/>
          <pc:sldMk cId="0" sldId="545"/>
        </pc:sldMkLst>
        <pc:spChg chg="mod">
          <ac:chgData name="Anna" userId="7eae6f2c-8375-4b1b-a6c5-74d79ab14498" providerId="ADAL" clId="{D0EA4F69-1978-45C1-AF84-98659F605C2C}" dt="2020-11-09T04:58:45.205" v="2246"/>
          <ac:spMkLst>
            <pc:docMk/>
            <pc:sldMk cId="0" sldId="545"/>
            <ac:spMk id="4" creationId="{1010345A-7A76-47B3-AE88-F7A76901B77E}"/>
          </ac:spMkLst>
        </pc:spChg>
      </pc:sldChg>
      <pc:sldChg chg="modSp mod">
        <pc:chgData name="Anna" userId="7eae6f2c-8375-4b1b-a6c5-74d79ab14498" providerId="ADAL" clId="{D0EA4F69-1978-45C1-AF84-98659F605C2C}" dt="2020-11-05T08:22:45.047" v="376" actId="20577"/>
        <pc:sldMkLst>
          <pc:docMk/>
          <pc:sldMk cId="4217411421" sldId="547"/>
        </pc:sldMkLst>
        <pc:spChg chg="mod">
          <ac:chgData name="Anna" userId="7eae6f2c-8375-4b1b-a6c5-74d79ab14498" providerId="ADAL" clId="{D0EA4F69-1978-45C1-AF84-98659F605C2C}" dt="2020-11-05T08:22:45.047" v="376" actId="20577"/>
          <ac:spMkLst>
            <pc:docMk/>
            <pc:sldMk cId="4217411421" sldId="547"/>
            <ac:spMk id="5" creationId="{1C4E903E-E3CB-4B2C-9C32-A11C1A9BBAE7}"/>
          </ac:spMkLst>
        </pc:spChg>
      </pc:sldChg>
      <pc:sldChg chg="modSp add del">
        <pc:chgData name="Anna" userId="7eae6f2c-8375-4b1b-a6c5-74d79ab14498" providerId="ADAL" clId="{D0EA4F69-1978-45C1-AF84-98659F605C2C}" dt="2020-11-09T04:58:51.440" v="2254"/>
        <pc:sldMkLst>
          <pc:docMk/>
          <pc:sldMk cId="0" sldId="548"/>
        </pc:sldMkLst>
        <pc:spChg chg="mod">
          <ac:chgData name="Anna" userId="7eae6f2c-8375-4b1b-a6c5-74d79ab14498" providerId="ADAL" clId="{D0EA4F69-1978-45C1-AF84-98659F605C2C}" dt="2020-11-09T04:58:45.205" v="2246"/>
          <ac:spMkLst>
            <pc:docMk/>
            <pc:sldMk cId="0" sldId="548"/>
            <ac:spMk id="4" creationId="{3F0E2B6C-28FF-4F21-9CC3-B88409FC59D3}"/>
          </ac:spMkLst>
        </pc:spChg>
      </pc:sldChg>
      <pc:sldChg chg="modSp add del">
        <pc:chgData name="Anna" userId="7eae6f2c-8375-4b1b-a6c5-74d79ab14498" providerId="ADAL" clId="{D0EA4F69-1978-45C1-AF84-98659F605C2C}" dt="2020-11-09T04:58:51.440" v="2254"/>
        <pc:sldMkLst>
          <pc:docMk/>
          <pc:sldMk cId="0" sldId="549"/>
        </pc:sldMkLst>
        <pc:spChg chg="mod">
          <ac:chgData name="Anna" userId="7eae6f2c-8375-4b1b-a6c5-74d79ab14498" providerId="ADAL" clId="{D0EA4F69-1978-45C1-AF84-98659F605C2C}" dt="2020-11-09T04:58:45.205" v="2246"/>
          <ac:spMkLst>
            <pc:docMk/>
            <pc:sldMk cId="0" sldId="549"/>
            <ac:spMk id="4" creationId="{F74D3708-469F-432B-8C27-13F29EF12E96}"/>
          </ac:spMkLst>
        </pc:spChg>
      </pc:sldChg>
      <pc:sldChg chg="modSp add del">
        <pc:chgData name="Anna" userId="7eae6f2c-8375-4b1b-a6c5-74d79ab14498" providerId="ADAL" clId="{D0EA4F69-1978-45C1-AF84-98659F605C2C}" dt="2020-11-09T04:58:51.440" v="2254"/>
        <pc:sldMkLst>
          <pc:docMk/>
          <pc:sldMk cId="0" sldId="550"/>
        </pc:sldMkLst>
        <pc:spChg chg="mod">
          <ac:chgData name="Anna" userId="7eae6f2c-8375-4b1b-a6c5-74d79ab14498" providerId="ADAL" clId="{D0EA4F69-1978-45C1-AF84-98659F605C2C}" dt="2020-11-09T04:58:45.205" v="2246"/>
          <ac:spMkLst>
            <pc:docMk/>
            <pc:sldMk cId="0" sldId="550"/>
            <ac:spMk id="4" creationId="{981A0282-1EFB-4DD5-8FC6-650BCC1CAA7D}"/>
          </ac:spMkLst>
        </pc:spChg>
      </pc:sldChg>
      <pc:sldChg chg="modSp add del">
        <pc:chgData name="Anna" userId="7eae6f2c-8375-4b1b-a6c5-74d79ab14498" providerId="ADAL" clId="{D0EA4F69-1978-45C1-AF84-98659F605C2C}" dt="2020-11-09T04:58:51.440" v="2254"/>
        <pc:sldMkLst>
          <pc:docMk/>
          <pc:sldMk cId="0" sldId="551"/>
        </pc:sldMkLst>
        <pc:spChg chg="mod">
          <ac:chgData name="Anna" userId="7eae6f2c-8375-4b1b-a6c5-74d79ab14498" providerId="ADAL" clId="{D0EA4F69-1978-45C1-AF84-98659F605C2C}" dt="2020-11-09T04:58:45.205" v="2246"/>
          <ac:spMkLst>
            <pc:docMk/>
            <pc:sldMk cId="0" sldId="551"/>
            <ac:spMk id="4" creationId="{1FA08D90-449F-42AD-A31F-569D32D0E503}"/>
          </ac:spMkLst>
        </pc:spChg>
      </pc:sldChg>
      <pc:sldChg chg="modSp add del">
        <pc:chgData name="Anna" userId="7eae6f2c-8375-4b1b-a6c5-74d79ab14498" providerId="ADAL" clId="{D0EA4F69-1978-45C1-AF84-98659F605C2C}" dt="2020-11-09T04:58:51.440" v="2254"/>
        <pc:sldMkLst>
          <pc:docMk/>
          <pc:sldMk cId="0" sldId="552"/>
        </pc:sldMkLst>
        <pc:spChg chg="mod">
          <ac:chgData name="Anna" userId="7eae6f2c-8375-4b1b-a6c5-74d79ab14498" providerId="ADAL" clId="{D0EA4F69-1978-45C1-AF84-98659F605C2C}" dt="2020-11-09T04:58:45.205" v="2246"/>
          <ac:spMkLst>
            <pc:docMk/>
            <pc:sldMk cId="0" sldId="552"/>
            <ac:spMk id="4" creationId="{37B28DC4-CC52-413B-B155-B3370CA3B73A}"/>
          </ac:spMkLst>
        </pc:spChg>
      </pc:sldChg>
      <pc:sldChg chg="ord">
        <pc:chgData name="Anna" userId="7eae6f2c-8375-4b1b-a6c5-74d79ab14498" providerId="ADAL" clId="{D0EA4F69-1978-45C1-AF84-98659F605C2C}" dt="2020-11-05T08:22:20.349" v="371"/>
        <pc:sldMkLst>
          <pc:docMk/>
          <pc:sldMk cId="298593493" sldId="553"/>
        </pc:sldMkLst>
      </pc:sldChg>
      <pc:sldChg chg="modSp mod modNotesTx">
        <pc:chgData name="Anna" userId="7eae6f2c-8375-4b1b-a6c5-74d79ab14498" providerId="ADAL" clId="{D0EA4F69-1978-45C1-AF84-98659F605C2C}" dt="2020-11-05T12:10:49.830" v="2209" actId="20577"/>
        <pc:sldMkLst>
          <pc:docMk/>
          <pc:sldMk cId="1008734607" sldId="554"/>
        </pc:sldMkLst>
        <pc:spChg chg="mod">
          <ac:chgData name="Anna" userId="7eae6f2c-8375-4b1b-a6c5-74d79ab14498" providerId="ADAL" clId="{D0EA4F69-1978-45C1-AF84-98659F605C2C}" dt="2020-11-05T11:55:11.831" v="877" actId="20577"/>
          <ac:spMkLst>
            <pc:docMk/>
            <pc:sldMk cId="1008734607" sldId="554"/>
            <ac:spMk id="2" creationId="{9E65DB9A-6B50-4225-A451-217CAD193055}"/>
          </ac:spMkLst>
        </pc:spChg>
      </pc:sldChg>
      <pc:sldChg chg="addSp delSp modSp add mod modNotesTx">
        <pc:chgData name="Anna" userId="7eae6f2c-8375-4b1b-a6c5-74d79ab14498" providerId="ADAL" clId="{D0EA4F69-1978-45C1-AF84-98659F605C2C}" dt="2020-11-05T12:12:43.821" v="2215" actId="20577"/>
        <pc:sldMkLst>
          <pc:docMk/>
          <pc:sldMk cId="3466961284" sldId="555"/>
        </pc:sldMkLst>
        <pc:spChg chg="del">
          <ac:chgData name="Anna" userId="7eae6f2c-8375-4b1b-a6c5-74d79ab14498" providerId="ADAL" clId="{D0EA4F69-1978-45C1-AF84-98659F605C2C}" dt="2020-10-26T05:58:27.304" v="34" actId="478"/>
          <ac:spMkLst>
            <pc:docMk/>
            <pc:sldMk cId="3466961284" sldId="555"/>
            <ac:spMk id="2" creationId="{9E65DB9A-6B50-4225-A451-217CAD193055}"/>
          </ac:spMkLst>
        </pc:spChg>
        <pc:spChg chg="add mod">
          <ac:chgData name="Anna" userId="7eae6f2c-8375-4b1b-a6c5-74d79ab14498" providerId="ADAL" clId="{D0EA4F69-1978-45C1-AF84-98659F605C2C}" dt="2020-10-26T06:02:06.842" v="117" actId="122"/>
          <ac:spMkLst>
            <pc:docMk/>
            <pc:sldMk cId="3466961284" sldId="555"/>
            <ac:spMk id="9" creationId="{DA01805B-663B-4B38-BA2B-1D081A718983}"/>
          </ac:spMkLst>
        </pc:spChg>
        <pc:spChg chg="mod">
          <ac:chgData name="Anna" userId="7eae6f2c-8375-4b1b-a6c5-74d79ab14498" providerId="ADAL" clId="{D0EA4F69-1978-45C1-AF84-98659F605C2C}" dt="2020-11-05T12:12:43.821" v="2215" actId="20577"/>
          <ac:spMkLst>
            <pc:docMk/>
            <pc:sldMk cId="3466961284" sldId="555"/>
            <ac:spMk id="117" creationId="{6EF36787-BBC4-4C65-BE3E-61C768B3991E}"/>
          </ac:spMkLst>
        </pc:spChg>
        <pc:picChg chg="add mod">
          <ac:chgData name="Anna" userId="7eae6f2c-8375-4b1b-a6c5-74d79ab14498" providerId="ADAL" clId="{D0EA4F69-1978-45C1-AF84-98659F605C2C}" dt="2020-10-26T06:00:04.727" v="67" actId="1440"/>
          <ac:picMkLst>
            <pc:docMk/>
            <pc:sldMk cId="3466961284" sldId="555"/>
            <ac:picMk id="4" creationId="{D04D1813-B4C4-4AF3-B07F-C36CEA9D960B}"/>
          </ac:picMkLst>
        </pc:picChg>
        <pc:picChg chg="add mod">
          <ac:chgData name="Anna" userId="7eae6f2c-8375-4b1b-a6c5-74d79ab14498" providerId="ADAL" clId="{D0EA4F69-1978-45C1-AF84-98659F605C2C}" dt="2020-10-26T06:01:50.749" v="92" actId="1076"/>
          <ac:picMkLst>
            <pc:docMk/>
            <pc:sldMk cId="3466961284" sldId="555"/>
            <ac:picMk id="8" creationId="{FCE5C8F9-D1B7-41D0-9527-647F95CEB58B}"/>
          </ac:picMkLst>
        </pc:picChg>
      </pc:sldChg>
      <pc:sldChg chg="addSp delSp modSp add mod modNotesTx">
        <pc:chgData name="Anna" userId="7eae6f2c-8375-4b1b-a6c5-74d79ab14498" providerId="ADAL" clId="{D0EA4F69-1978-45C1-AF84-98659F605C2C}" dt="2020-11-05T12:12:56.253" v="2216" actId="6549"/>
        <pc:sldMkLst>
          <pc:docMk/>
          <pc:sldMk cId="3435808381" sldId="556"/>
        </pc:sldMkLst>
        <pc:spChg chg="add mod">
          <ac:chgData name="Anna" userId="7eae6f2c-8375-4b1b-a6c5-74d79ab14498" providerId="ADAL" clId="{D0EA4F69-1978-45C1-AF84-98659F605C2C}" dt="2020-10-26T06:03:16.354" v="264" actId="20577"/>
          <ac:spMkLst>
            <pc:docMk/>
            <pc:sldMk cId="3435808381" sldId="556"/>
            <ac:spMk id="2" creationId="{892F083C-3212-4283-BABD-C72AAF3C22EE}"/>
          </ac:spMkLst>
        </pc:spChg>
        <pc:spChg chg="del">
          <ac:chgData name="Anna" userId="7eae6f2c-8375-4b1b-a6c5-74d79ab14498" providerId="ADAL" clId="{D0EA4F69-1978-45C1-AF84-98659F605C2C}" dt="2020-10-26T06:02:40.344" v="140" actId="478"/>
          <ac:spMkLst>
            <pc:docMk/>
            <pc:sldMk cId="3435808381" sldId="556"/>
            <ac:spMk id="9" creationId="{DA01805B-663B-4B38-BA2B-1D081A718983}"/>
          </ac:spMkLst>
        </pc:spChg>
        <pc:spChg chg="mod">
          <ac:chgData name="Anna" userId="7eae6f2c-8375-4b1b-a6c5-74d79ab14498" providerId="ADAL" clId="{D0EA4F69-1978-45C1-AF84-98659F605C2C}" dt="2020-10-26T06:02:34.177" v="138" actId="20577"/>
          <ac:spMkLst>
            <pc:docMk/>
            <pc:sldMk cId="3435808381" sldId="556"/>
            <ac:spMk id="117" creationId="{6EF36787-BBC4-4C65-BE3E-61C768B3991E}"/>
          </ac:spMkLst>
        </pc:spChg>
        <pc:picChg chg="del">
          <ac:chgData name="Anna" userId="7eae6f2c-8375-4b1b-a6c5-74d79ab14498" providerId="ADAL" clId="{D0EA4F69-1978-45C1-AF84-98659F605C2C}" dt="2020-10-26T06:02:42.033" v="141" actId="478"/>
          <ac:picMkLst>
            <pc:docMk/>
            <pc:sldMk cId="3435808381" sldId="556"/>
            <ac:picMk id="4" creationId="{D04D1813-B4C4-4AF3-B07F-C36CEA9D960B}"/>
          </ac:picMkLst>
        </pc:picChg>
        <pc:picChg chg="del">
          <ac:chgData name="Anna" userId="7eae6f2c-8375-4b1b-a6c5-74d79ab14498" providerId="ADAL" clId="{D0EA4F69-1978-45C1-AF84-98659F605C2C}" dt="2020-10-26T06:02:36.952" v="139" actId="478"/>
          <ac:picMkLst>
            <pc:docMk/>
            <pc:sldMk cId="3435808381" sldId="556"/>
            <ac:picMk id="8" creationId="{FCE5C8F9-D1B7-41D0-9527-647F95CEB58B}"/>
          </ac:picMkLst>
        </pc:picChg>
      </pc:sldChg>
      <pc:sldChg chg="new del">
        <pc:chgData name="Anna" userId="7eae6f2c-8375-4b1b-a6c5-74d79ab14498" providerId="ADAL" clId="{D0EA4F69-1978-45C1-AF84-98659F605C2C}" dt="2020-11-05T08:24:07.892" v="410" actId="47"/>
        <pc:sldMkLst>
          <pc:docMk/>
          <pc:sldMk cId="2602644486" sldId="557"/>
        </pc:sldMkLst>
      </pc:sldChg>
      <pc:sldChg chg="modSp add mod">
        <pc:chgData name="Anna" userId="7eae6f2c-8375-4b1b-a6c5-74d79ab14498" providerId="ADAL" clId="{D0EA4F69-1978-45C1-AF84-98659F605C2C}" dt="2020-11-05T11:55:39.957" v="922" actId="20577"/>
        <pc:sldMkLst>
          <pc:docMk/>
          <pc:sldMk cId="2670999147" sldId="557"/>
        </pc:sldMkLst>
        <pc:spChg chg="mod">
          <ac:chgData name="Anna" userId="7eae6f2c-8375-4b1b-a6c5-74d79ab14498" providerId="ADAL" clId="{D0EA4F69-1978-45C1-AF84-98659F605C2C}" dt="2020-11-05T11:55:39.957" v="922" actId="20577"/>
          <ac:spMkLst>
            <pc:docMk/>
            <pc:sldMk cId="2670999147" sldId="557"/>
            <ac:spMk id="2" creationId="{9E65DB9A-6B50-4225-A451-217CAD193055}"/>
          </ac:spMkLst>
        </pc:spChg>
        <pc:spChg chg="mod">
          <ac:chgData name="Anna" userId="7eae6f2c-8375-4b1b-a6c5-74d79ab14498" providerId="ADAL" clId="{D0EA4F69-1978-45C1-AF84-98659F605C2C}" dt="2020-11-05T08:25:44.841" v="522" actId="20577"/>
          <ac:spMkLst>
            <pc:docMk/>
            <pc:sldMk cId="2670999147" sldId="557"/>
            <ac:spMk id="117" creationId="{6EF36787-BBC4-4C65-BE3E-61C768B3991E}"/>
          </ac:spMkLst>
        </pc:spChg>
      </pc:sldChg>
      <pc:sldChg chg="delSp modSp add del mod">
        <pc:chgData name="Anna" userId="7eae6f2c-8375-4b1b-a6c5-74d79ab14498" providerId="ADAL" clId="{D0EA4F69-1978-45C1-AF84-98659F605C2C}" dt="2020-11-09T04:58:57.208" v="2255" actId="47"/>
        <pc:sldMkLst>
          <pc:docMk/>
          <pc:sldMk cId="2050992271" sldId="558"/>
        </pc:sldMkLst>
        <pc:spChg chg="del">
          <ac:chgData name="Anna" userId="7eae6f2c-8375-4b1b-a6c5-74d79ab14498" providerId="ADAL" clId="{D0EA4F69-1978-45C1-AF84-98659F605C2C}" dt="2020-11-05T12:24:22.696" v="2244" actId="478"/>
          <ac:spMkLst>
            <pc:docMk/>
            <pc:sldMk cId="2050992271" sldId="558"/>
            <ac:spMk id="2" creationId="{9E65DB9A-6B50-4225-A451-217CAD193055}"/>
          </ac:spMkLst>
        </pc:spChg>
        <pc:spChg chg="mod">
          <ac:chgData name="Anna" userId="7eae6f2c-8375-4b1b-a6c5-74d79ab14498" providerId="ADAL" clId="{D0EA4F69-1978-45C1-AF84-98659F605C2C}" dt="2020-11-05T12:24:27.587" v="2245" actId="1076"/>
          <ac:spMkLst>
            <pc:docMk/>
            <pc:sldMk cId="2050992271" sldId="558"/>
            <ac:spMk id="117" creationId="{6EF36787-BBC4-4C65-BE3E-61C768B3991E}"/>
          </ac:spMkLst>
        </pc:spChg>
      </pc:sldChg>
      <pc:sldChg chg="add del">
        <pc:chgData name="Anna" userId="7eae6f2c-8375-4b1b-a6c5-74d79ab14498" providerId="ADAL" clId="{D0EA4F69-1978-45C1-AF84-98659F605C2C}" dt="2020-11-05T08:25:30.870" v="491" actId="47"/>
        <pc:sldMkLst>
          <pc:docMk/>
          <pc:sldMk cId="3334829774" sldId="558"/>
        </pc:sldMkLst>
      </pc:sldChg>
      <pc:sldChg chg="modSp add del">
        <pc:chgData name="Anna" userId="7eae6f2c-8375-4b1b-a6c5-74d79ab14498" providerId="ADAL" clId="{D0EA4F69-1978-45C1-AF84-98659F605C2C}" dt="2020-11-09T04:58:51.440" v="2254"/>
        <pc:sldMkLst>
          <pc:docMk/>
          <pc:sldMk cId="2848847781" sldId="559"/>
        </pc:sldMkLst>
        <pc:spChg chg="mod">
          <ac:chgData name="Anna" userId="7eae6f2c-8375-4b1b-a6c5-74d79ab14498" providerId="ADAL" clId="{D0EA4F69-1978-45C1-AF84-98659F605C2C}" dt="2020-11-09T04:58:45.205" v="2246"/>
          <ac:spMkLst>
            <pc:docMk/>
            <pc:sldMk cId="2848847781" sldId="559"/>
            <ac:spMk id="4" creationId="{DF16AC3D-EC4D-4174-8D96-9E8358C02E2E}"/>
          </ac:spMkLst>
        </pc:spChg>
      </pc:sldChg>
      <pc:sldChg chg="modSp add del">
        <pc:chgData name="Anna" userId="7eae6f2c-8375-4b1b-a6c5-74d79ab14498" providerId="ADAL" clId="{D0EA4F69-1978-45C1-AF84-98659F605C2C}" dt="2020-11-09T04:58:51.440" v="2254"/>
        <pc:sldMkLst>
          <pc:docMk/>
          <pc:sldMk cId="2678022561" sldId="560"/>
        </pc:sldMkLst>
        <pc:spChg chg="mod">
          <ac:chgData name="Anna" userId="7eae6f2c-8375-4b1b-a6c5-74d79ab14498" providerId="ADAL" clId="{D0EA4F69-1978-45C1-AF84-98659F605C2C}" dt="2020-11-09T04:58:45.205" v="2246"/>
          <ac:spMkLst>
            <pc:docMk/>
            <pc:sldMk cId="2678022561" sldId="560"/>
            <ac:spMk id="4" creationId="{30138423-F23E-41DC-9EBB-3DC0D74B7B8A}"/>
          </ac:spMkLst>
        </pc:spChg>
      </pc:sldChg>
      <pc:sldChg chg="modSp add del">
        <pc:chgData name="Anna" userId="7eae6f2c-8375-4b1b-a6c5-74d79ab14498" providerId="ADAL" clId="{D0EA4F69-1978-45C1-AF84-98659F605C2C}" dt="2020-11-09T04:58:51.440" v="2254"/>
        <pc:sldMkLst>
          <pc:docMk/>
          <pc:sldMk cId="0" sldId="561"/>
        </pc:sldMkLst>
        <pc:spChg chg="mod">
          <ac:chgData name="Anna" userId="7eae6f2c-8375-4b1b-a6c5-74d79ab14498" providerId="ADAL" clId="{D0EA4F69-1978-45C1-AF84-98659F605C2C}" dt="2020-11-09T04:58:45.205" v="2246"/>
          <ac:spMkLst>
            <pc:docMk/>
            <pc:sldMk cId="0" sldId="561"/>
            <ac:spMk id="4" creationId="{695A93A2-F87F-4058-B0DB-0F56B7D66333}"/>
          </ac:spMkLst>
        </pc:spChg>
      </pc:sldChg>
      <pc:sldChg chg="modSp add del">
        <pc:chgData name="Anna" userId="7eae6f2c-8375-4b1b-a6c5-74d79ab14498" providerId="ADAL" clId="{D0EA4F69-1978-45C1-AF84-98659F605C2C}" dt="2020-11-09T04:58:51.440" v="2254"/>
        <pc:sldMkLst>
          <pc:docMk/>
          <pc:sldMk cId="0" sldId="562"/>
        </pc:sldMkLst>
        <pc:spChg chg="mod">
          <ac:chgData name="Anna" userId="7eae6f2c-8375-4b1b-a6c5-74d79ab14498" providerId="ADAL" clId="{D0EA4F69-1978-45C1-AF84-98659F605C2C}" dt="2020-11-09T04:58:45.205" v="2246"/>
          <ac:spMkLst>
            <pc:docMk/>
            <pc:sldMk cId="0" sldId="562"/>
            <ac:spMk id="4" creationId="{D18305E7-45B1-4B7B-8412-5DB99E945DC6}"/>
          </ac:spMkLst>
        </pc:spChg>
      </pc:sldChg>
      <pc:sldChg chg="add del">
        <pc:chgData name="Anna" userId="7eae6f2c-8375-4b1b-a6c5-74d79ab14498" providerId="ADAL" clId="{D0EA4F69-1978-45C1-AF84-98659F605C2C}" dt="2020-11-09T04:58:51.440" v="2254"/>
        <pc:sldMkLst>
          <pc:docMk/>
          <pc:sldMk cId="0" sldId="795"/>
        </pc:sldMkLst>
      </pc:sldChg>
      <pc:sldChg chg="add del">
        <pc:chgData name="Anna" userId="7eae6f2c-8375-4b1b-a6c5-74d79ab14498" providerId="ADAL" clId="{D0EA4F69-1978-45C1-AF84-98659F605C2C}" dt="2020-11-09T04:58:51.440" v="2254"/>
        <pc:sldMkLst>
          <pc:docMk/>
          <pc:sldMk cId="0" sldId="820"/>
        </pc:sldMkLst>
      </pc:sldChg>
      <pc:sldChg chg="modSp add del">
        <pc:chgData name="Anna" userId="7eae6f2c-8375-4b1b-a6c5-74d79ab14498" providerId="ADAL" clId="{D0EA4F69-1978-45C1-AF84-98659F605C2C}" dt="2020-11-09T04:58:51.440" v="2254"/>
        <pc:sldMkLst>
          <pc:docMk/>
          <pc:sldMk cId="0" sldId="821"/>
        </pc:sldMkLst>
        <pc:spChg chg="mod">
          <ac:chgData name="Anna" userId="7eae6f2c-8375-4b1b-a6c5-74d79ab14498" providerId="ADAL" clId="{D0EA4F69-1978-45C1-AF84-98659F605C2C}" dt="2020-11-09T04:58:45.205" v="2246"/>
          <ac:spMkLst>
            <pc:docMk/>
            <pc:sldMk cId="0" sldId="821"/>
            <ac:spMk id="4" creationId="{B59EA23A-B65C-447B-8E66-82EF3943BBBB}"/>
          </ac:spMkLst>
        </pc:spChg>
      </pc:sldChg>
      <pc:sldChg chg="modSp add del">
        <pc:chgData name="Anna" userId="7eae6f2c-8375-4b1b-a6c5-74d79ab14498" providerId="ADAL" clId="{D0EA4F69-1978-45C1-AF84-98659F605C2C}" dt="2020-11-09T04:58:51.440" v="2254"/>
        <pc:sldMkLst>
          <pc:docMk/>
          <pc:sldMk cId="0" sldId="822"/>
        </pc:sldMkLst>
        <pc:spChg chg="mod">
          <ac:chgData name="Anna" userId="7eae6f2c-8375-4b1b-a6c5-74d79ab14498" providerId="ADAL" clId="{D0EA4F69-1978-45C1-AF84-98659F605C2C}" dt="2020-11-09T04:58:45.205" v="2246"/>
          <ac:spMkLst>
            <pc:docMk/>
            <pc:sldMk cId="0" sldId="822"/>
            <ac:spMk id="4" creationId="{187686A2-948E-433F-97F0-F4FCF88C9EE6}"/>
          </ac:spMkLst>
        </pc:spChg>
      </pc:sldChg>
      <pc:sldChg chg="del">
        <pc:chgData name="Anna" userId="7eae6f2c-8375-4b1b-a6c5-74d79ab14498" providerId="ADAL" clId="{D0EA4F69-1978-45C1-AF84-98659F605C2C}" dt="2020-10-26T05:57:48.664" v="0" actId="47"/>
        <pc:sldMkLst>
          <pc:docMk/>
          <pc:sldMk cId="1225552863" sldId="5954"/>
        </pc:sldMkLst>
      </pc:sldChg>
      <pc:sldChg chg="del">
        <pc:chgData name="Anna" userId="7eae6f2c-8375-4b1b-a6c5-74d79ab14498" providerId="ADAL" clId="{D0EA4F69-1978-45C1-AF84-98659F605C2C}" dt="2020-10-26T05:57:48.664" v="0" actId="47"/>
        <pc:sldMkLst>
          <pc:docMk/>
          <pc:sldMk cId="1073576320" sldId="6228"/>
        </pc:sldMkLst>
      </pc:sldChg>
      <pc:sldChg chg="del">
        <pc:chgData name="Anna" userId="7eae6f2c-8375-4b1b-a6c5-74d79ab14498" providerId="ADAL" clId="{D0EA4F69-1978-45C1-AF84-98659F605C2C}" dt="2020-10-26T05:57:48.664" v="0" actId="47"/>
        <pc:sldMkLst>
          <pc:docMk/>
          <pc:sldMk cId="3580201025" sldId="6429"/>
        </pc:sldMkLst>
      </pc:sldChg>
      <pc:sldChg chg="del">
        <pc:chgData name="Anna" userId="7eae6f2c-8375-4b1b-a6c5-74d79ab14498" providerId="ADAL" clId="{D0EA4F69-1978-45C1-AF84-98659F605C2C}" dt="2020-10-26T05:57:48.664" v="0" actId="47"/>
        <pc:sldMkLst>
          <pc:docMk/>
          <pc:sldMk cId="1656471367" sldId="6441"/>
        </pc:sldMkLst>
      </pc:sldChg>
      <pc:sldChg chg="del">
        <pc:chgData name="Anna" userId="7eae6f2c-8375-4b1b-a6c5-74d79ab14498" providerId="ADAL" clId="{D0EA4F69-1978-45C1-AF84-98659F605C2C}" dt="2020-10-26T05:57:48.664" v="0" actId="47"/>
        <pc:sldMkLst>
          <pc:docMk/>
          <pc:sldMk cId="4099642238" sldId="6469"/>
        </pc:sldMkLst>
      </pc:sldChg>
      <pc:sldChg chg="del">
        <pc:chgData name="Anna" userId="7eae6f2c-8375-4b1b-a6c5-74d79ab14498" providerId="ADAL" clId="{D0EA4F69-1978-45C1-AF84-98659F605C2C}" dt="2020-10-26T05:57:48.664" v="0" actId="47"/>
        <pc:sldMkLst>
          <pc:docMk/>
          <pc:sldMk cId="2151442983" sldId="6479"/>
        </pc:sldMkLst>
      </pc:sldChg>
      <pc:sldChg chg="del">
        <pc:chgData name="Anna" userId="7eae6f2c-8375-4b1b-a6c5-74d79ab14498" providerId="ADAL" clId="{D0EA4F69-1978-45C1-AF84-98659F605C2C}" dt="2020-10-26T05:57:48.664" v="0" actId="47"/>
        <pc:sldMkLst>
          <pc:docMk/>
          <pc:sldMk cId="3585349182" sldId="6494"/>
        </pc:sldMkLst>
      </pc:sldChg>
      <pc:sldChg chg="del">
        <pc:chgData name="Anna" userId="7eae6f2c-8375-4b1b-a6c5-74d79ab14498" providerId="ADAL" clId="{D0EA4F69-1978-45C1-AF84-98659F605C2C}" dt="2020-10-26T05:57:48.664" v="0" actId="47"/>
        <pc:sldMkLst>
          <pc:docMk/>
          <pc:sldMk cId="1465858942" sldId="6501"/>
        </pc:sldMkLst>
      </pc:sldChg>
      <pc:sldChg chg="del">
        <pc:chgData name="Anna" userId="7eae6f2c-8375-4b1b-a6c5-74d79ab14498" providerId="ADAL" clId="{D0EA4F69-1978-45C1-AF84-98659F605C2C}" dt="2020-10-26T05:57:48.664" v="0" actId="47"/>
        <pc:sldMkLst>
          <pc:docMk/>
          <pc:sldMk cId="1688810758" sldId="6502"/>
        </pc:sldMkLst>
      </pc:sldChg>
      <pc:sldChg chg="del">
        <pc:chgData name="Anna" userId="7eae6f2c-8375-4b1b-a6c5-74d79ab14498" providerId="ADAL" clId="{D0EA4F69-1978-45C1-AF84-98659F605C2C}" dt="2020-10-26T05:57:48.664" v="0" actId="47"/>
        <pc:sldMkLst>
          <pc:docMk/>
          <pc:sldMk cId="3539106667" sldId="6517"/>
        </pc:sldMkLst>
      </pc:sldChg>
      <pc:sldChg chg="del">
        <pc:chgData name="Anna" userId="7eae6f2c-8375-4b1b-a6c5-74d79ab14498" providerId="ADAL" clId="{D0EA4F69-1978-45C1-AF84-98659F605C2C}" dt="2020-10-26T05:57:48.664" v="0" actId="47"/>
        <pc:sldMkLst>
          <pc:docMk/>
          <pc:sldMk cId="2912598143" sldId="6519"/>
        </pc:sldMkLst>
      </pc:sldChg>
      <pc:sldChg chg="del">
        <pc:chgData name="Anna" userId="7eae6f2c-8375-4b1b-a6c5-74d79ab14498" providerId="ADAL" clId="{D0EA4F69-1978-45C1-AF84-98659F605C2C}" dt="2020-10-26T05:57:48.664" v="0" actId="47"/>
        <pc:sldMkLst>
          <pc:docMk/>
          <pc:sldMk cId="3353539637" sldId="6528"/>
        </pc:sldMkLst>
      </pc:sldChg>
      <pc:sldChg chg="del">
        <pc:chgData name="Anna" userId="7eae6f2c-8375-4b1b-a6c5-74d79ab14498" providerId="ADAL" clId="{D0EA4F69-1978-45C1-AF84-98659F605C2C}" dt="2020-10-26T05:57:48.664" v="0" actId="47"/>
        <pc:sldMkLst>
          <pc:docMk/>
          <pc:sldMk cId="1603573417" sldId="6532"/>
        </pc:sldMkLst>
      </pc:sldChg>
      <pc:sldChg chg="del">
        <pc:chgData name="Anna" userId="7eae6f2c-8375-4b1b-a6c5-74d79ab14498" providerId="ADAL" clId="{D0EA4F69-1978-45C1-AF84-98659F605C2C}" dt="2020-10-26T05:57:48.664" v="0" actId="47"/>
        <pc:sldMkLst>
          <pc:docMk/>
          <pc:sldMk cId="4216674838" sldId="6567"/>
        </pc:sldMkLst>
      </pc:sldChg>
      <pc:sldMasterChg chg="delSldLayout">
        <pc:chgData name="Anna" userId="7eae6f2c-8375-4b1b-a6c5-74d79ab14498" providerId="ADAL" clId="{D0EA4F69-1978-45C1-AF84-98659F605C2C}" dt="2020-10-26T05:57:48.664" v="0" actId="47"/>
        <pc:sldMasterMkLst>
          <pc:docMk/>
          <pc:sldMasterMk cId="587521830" sldId="2147483693"/>
        </pc:sldMasterMkLst>
        <pc:sldLayoutChg chg="del">
          <pc:chgData name="Anna" userId="7eae6f2c-8375-4b1b-a6c5-74d79ab14498" providerId="ADAL" clId="{D0EA4F69-1978-45C1-AF84-98659F605C2C}" dt="2020-10-26T05:57:48.664" v="0" actId="47"/>
          <pc:sldLayoutMkLst>
            <pc:docMk/>
            <pc:sldMasterMk cId="587521830" sldId="2147483693"/>
            <pc:sldLayoutMk cId="3095329223" sldId="2147483696"/>
          </pc:sldLayoutMkLst>
        </pc:sldLayoutChg>
      </pc:sldMasterChg>
      <pc:sldMasterChg chg="delSldLayout">
        <pc:chgData name="Anna" userId="7eae6f2c-8375-4b1b-a6c5-74d79ab14498" providerId="ADAL" clId="{D0EA4F69-1978-45C1-AF84-98659F605C2C}" dt="2020-10-26T05:57:48.664" v="0" actId="47"/>
        <pc:sldMasterMkLst>
          <pc:docMk/>
          <pc:sldMasterMk cId="1336067358" sldId="2147483700"/>
        </pc:sldMasterMkLst>
        <pc:sldLayoutChg chg="del">
          <pc:chgData name="Anna" userId="7eae6f2c-8375-4b1b-a6c5-74d79ab14498" providerId="ADAL" clId="{D0EA4F69-1978-45C1-AF84-98659F605C2C}" dt="2020-10-26T05:57:48.664" v="0" actId="47"/>
          <pc:sldLayoutMkLst>
            <pc:docMk/>
            <pc:sldMasterMk cId="1336067358" sldId="2147483700"/>
            <pc:sldLayoutMk cId="1444727657" sldId="2147483707"/>
          </pc:sldLayoutMkLst>
        </pc:sldLayoutChg>
      </pc:sldMasterChg>
      <pc:sldMasterChg chg="delSldLayout">
        <pc:chgData name="Anna" userId="7eae6f2c-8375-4b1b-a6c5-74d79ab14498" providerId="ADAL" clId="{D0EA4F69-1978-45C1-AF84-98659F605C2C}" dt="2020-11-09T04:58:57.208" v="2255" actId="47"/>
        <pc:sldMasterMkLst>
          <pc:docMk/>
          <pc:sldMasterMk cId="1548413994" sldId="2147483707"/>
        </pc:sldMasterMkLst>
        <pc:sldLayoutChg chg="del">
          <pc:chgData name="Anna" userId="7eae6f2c-8375-4b1b-a6c5-74d79ab14498" providerId="ADAL" clId="{D0EA4F69-1978-45C1-AF84-98659F605C2C}" dt="2020-11-09T04:58:57.208" v="2255" actId="47"/>
          <pc:sldLayoutMkLst>
            <pc:docMk/>
            <pc:sldMasterMk cId="1548413994" sldId="2147483707"/>
            <pc:sldLayoutMk cId="4209272516" sldId="2147483733"/>
          </pc:sldLayoutMkLst>
        </pc:sldLayoutChg>
      </pc:sldMasterChg>
      <pc:sldMasterChg chg="del delSldLayout">
        <pc:chgData name="Anna" userId="7eae6f2c-8375-4b1b-a6c5-74d79ab14498" providerId="ADAL" clId="{D0EA4F69-1978-45C1-AF84-98659F605C2C}" dt="2020-10-26T05:57:48.664" v="0" actId="47"/>
        <pc:sldMasterMkLst>
          <pc:docMk/>
          <pc:sldMasterMk cId="2709510521" sldId="2147483708"/>
        </pc:sldMasterMkLst>
        <pc:sldLayoutChg chg="del">
          <pc:chgData name="Anna" userId="7eae6f2c-8375-4b1b-a6c5-74d79ab14498" providerId="ADAL" clId="{D0EA4F69-1978-45C1-AF84-98659F605C2C}" dt="2020-10-26T05:57:48.664" v="0" actId="47"/>
          <pc:sldLayoutMkLst>
            <pc:docMk/>
            <pc:sldMasterMk cId="2709510521" sldId="2147483708"/>
            <pc:sldLayoutMk cId="2181107828" sldId="2147483709"/>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1844722698" sldId="2147483710"/>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1244750650" sldId="2147483711"/>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2353150707" sldId="2147483712"/>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1584703326" sldId="2147483713"/>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3498348824" sldId="2147483714"/>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3443267698" sldId="2147483715"/>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3737222638" sldId="2147483716"/>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3467052782" sldId="2147483717"/>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584234603" sldId="2147483718"/>
          </pc:sldLayoutMkLst>
        </pc:sldLayoutChg>
        <pc:sldLayoutChg chg="del">
          <pc:chgData name="Anna" userId="7eae6f2c-8375-4b1b-a6c5-74d79ab14498" providerId="ADAL" clId="{D0EA4F69-1978-45C1-AF84-98659F605C2C}" dt="2020-10-26T05:57:48.664" v="0" actId="47"/>
          <pc:sldLayoutMkLst>
            <pc:docMk/>
            <pc:sldMasterMk cId="2709510521" sldId="2147483708"/>
            <pc:sldLayoutMk cId="3949030553" sldId="2147483719"/>
          </pc:sldLayoutMkLst>
        </pc:sldLayoutChg>
      </pc:sldMasterChg>
    </pc:docChg>
  </pc:docChgLst>
  <pc:docChgLst>
    <pc:chgData name="Tamla" userId="4d7ccf3e-bc27-4306-b66d-b2ef551c6b31" providerId="ADAL" clId="{6A56EC9A-1040-49BF-BA9A-C200142E8C85}"/>
    <pc:docChg chg="modSld">
      <pc:chgData name="Tamla" userId="4d7ccf3e-bc27-4306-b66d-b2ef551c6b31" providerId="ADAL" clId="{6A56EC9A-1040-49BF-BA9A-C200142E8C85}" dt="2020-09-22T09:50:11.731" v="49" actId="14100"/>
      <pc:docMkLst>
        <pc:docMk/>
      </pc:docMkLst>
      <pc:sldChg chg="addSp modSp modAnim">
        <pc:chgData name="Tamla" userId="4d7ccf3e-bc27-4306-b66d-b2ef551c6b31" providerId="ADAL" clId="{6A56EC9A-1040-49BF-BA9A-C200142E8C85}" dt="2020-09-22T09:44:22.635" v="3"/>
        <pc:sldMkLst>
          <pc:docMk/>
          <pc:sldMk cId="2813522660" sldId="546"/>
        </pc:sldMkLst>
        <pc:spChg chg="mod">
          <ac:chgData name="Tamla" userId="4d7ccf3e-bc27-4306-b66d-b2ef551c6b31" providerId="ADAL" clId="{6A56EC9A-1040-49BF-BA9A-C200142E8C85}" dt="2020-09-22T09:44:18.854" v="2"/>
          <ac:spMkLst>
            <pc:docMk/>
            <pc:sldMk cId="2813522660" sldId="546"/>
            <ac:spMk id="8" creationId="{397F14F2-3D7F-4DCC-BACD-89DE898E095A}"/>
          </ac:spMkLst>
        </pc:spChg>
        <pc:spChg chg="add mod">
          <ac:chgData name="Tamla" userId="4d7ccf3e-bc27-4306-b66d-b2ef551c6b31" providerId="ADAL" clId="{6A56EC9A-1040-49BF-BA9A-C200142E8C85}" dt="2020-09-22T09:43:53.370" v="1" actId="571"/>
          <ac:spMkLst>
            <pc:docMk/>
            <pc:sldMk cId="2813522660" sldId="546"/>
            <ac:spMk id="124" creationId="{73A21A7A-9E8D-4144-B297-A3595375ACB9}"/>
          </ac:spMkLst>
        </pc:spChg>
      </pc:sldChg>
      <pc:sldChg chg="modSp mod">
        <pc:chgData name="Tamla" userId="4d7ccf3e-bc27-4306-b66d-b2ef551c6b31" providerId="ADAL" clId="{6A56EC9A-1040-49BF-BA9A-C200142E8C85}" dt="2020-09-22T09:50:11.731" v="49" actId="14100"/>
        <pc:sldMkLst>
          <pc:docMk/>
          <pc:sldMk cId="4217411421" sldId="547"/>
        </pc:sldMkLst>
        <pc:spChg chg="mod">
          <ac:chgData name="Tamla" userId="4d7ccf3e-bc27-4306-b66d-b2ef551c6b31" providerId="ADAL" clId="{6A56EC9A-1040-49BF-BA9A-C200142E8C85}" dt="2020-09-22T09:50:11.731" v="49" actId="14100"/>
          <ac:spMkLst>
            <pc:docMk/>
            <pc:sldMk cId="4217411421" sldId="547"/>
            <ac:spMk id="5" creationId="{1C4E903E-E3CB-4B2C-9C32-A11C1A9BBAE7}"/>
          </ac:spMkLst>
        </pc:spChg>
      </pc:sldChg>
      <pc:sldChg chg="modSp modAnim">
        <pc:chgData name="Tamla" userId="4d7ccf3e-bc27-4306-b66d-b2ef551c6b31" providerId="ADAL" clId="{6A56EC9A-1040-49BF-BA9A-C200142E8C85}" dt="2020-09-22T09:48:24.897" v="30" actId="20577"/>
        <pc:sldMkLst>
          <pc:docMk/>
          <pc:sldMk cId="298593493" sldId="553"/>
        </pc:sldMkLst>
        <pc:spChg chg="mod">
          <ac:chgData name="Tamla" userId="4d7ccf3e-bc27-4306-b66d-b2ef551c6b31" providerId="ADAL" clId="{6A56EC9A-1040-49BF-BA9A-C200142E8C85}" dt="2020-09-22T09:48:24.897" v="30" actId="20577"/>
          <ac:spMkLst>
            <pc:docMk/>
            <pc:sldMk cId="298593493" sldId="553"/>
            <ac:spMk id="15" creationId="{BC2C56CF-F449-46FA-AF15-BFFE91358EC8}"/>
          </ac:spMkLst>
        </pc:spChg>
      </pc:sldChg>
    </pc:docChg>
  </pc:docChgLst>
  <pc:docChgLst>
    <pc:chgData name="Anna" userId="7eae6f2c-8375-4b1b-a6c5-74d79ab14498" providerId="ADAL" clId="{8504E838-A23B-4D21-B6A2-2F2FDC3981EA}"/>
    <pc:docChg chg="undo redo custSel addSld delSld modSld sldOrd delMainMaster">
      <pc:chgData name="Anna" userId="7eae6f2c-8375-4b1b-a6c5-74d79ab14498" providerId="ADAL" clId="{8504E838-A23B-4D21-B6A2-2F2FDC3981EA}" dt="2020-09-20T07:44:43.206" v="14606" actId="20577"/>
      <pc:docMkLst>
        <pc:docMk/>
      </pc:docMkLst>
      <pc:sldChg chg="add del">
        <pc:chgData name="Anna" userId="7eae6f2c-8375-4b1b-a6c5-74d79ab14498" providerId="ADAL" clId="{8504E838-A23B-4D21-B6A2-2F2FDC3981EA}" dt="2020-09-18T03:53:26.621" v="334" actId="47"/>
        <pc:sldMkLst>
          <pc:docMk/>
          <pc:sldMk cId="0" sldId="256"/>
        </pc:sldMkLst>
      </pc:sldChg>
      <pc:sldChg chg="delSp modSp del mod">
        <pc:chgData name="Anna" userId="7eae6f2c-8375-4b1b-a6c5-74d79ab14498" providerId="ADAL" clId="{8504E838-A23B-4D21-B6A2-2F2FDC3981EA}" dt="2020-09-18T03:43:47.449" v="48" actId="47"/>
        <pc:sldMkLst>
          <pc:docMk/>
          <pc:sldMk cId="4111246341" sldId="257"/>
        </pc:sldMkLst>
        <pc:spChg chg="del mod">
          <ac:chgData name="Anna" userId="7eae6f2c-8375-4b1b-a6c5-74d79ab14498" providerId="ADAL" clId="{8504E838-A23B-4D21-B6A2-2F2FDC3981EA}" dt="2020-09-18T03:43:30.064" v="46" actId="21"/>
          <ac:spMkLst>
            <pc:docMk/>
            <pc:sldMk cId="4111246341" sldId="257"/>
            <ac:spMk id="7" creationId="{0B29D012-EED5-42CD-9AE9-7B2A15DBDFEF}"/>
          </ac:spMkLst>
        </pc:spChg>
        <pc:spChg chg="del">
          <ac:chgData name="Anna" userId="7eae6f2c-8375-4b1b-a6c5-74d79ab14498" providerId="ADAL" clId="{8504E838-A23B-4D21-B6A2-2F2FDC3981EA}" dt="2020-09-18T03:43:19.685" v="31" actId="21"/>
          <ac:spMkLst>
            <pc:docMk/>
            <pc:sldMk cId="4111246341" sldId="257"/>
            <ac:spMk id="9" creationId="{8827CA00-3033-403E-A676-5F57AFED7FA4}"/>
          </ac:spMkLst>
        </pc:spChg>
        <pc:picChg chg="del">
          <ac:chgData name="Anna" userId="7eae6f2c-8375-4b1b-a6c5-74d79ab14498" providerId="ADAL" clId="{8504E838-A23B-4D21-B6A2-2F2FDC3981EA}" dt="2020-09-18T03:42:51.452" v="27" actId="21"/>
          <ac:picMkLst>
            <pc:docMk/>
            <pc:sldMk cId="4111246341" sldId="257"/>
            <ac:picMk id="4" creationId="{69E5A1CC-D767-44E1-B923-D3C922BA5C9C}"/>
          </ac:picMkLst>
        </pc:picChg>
      </pc:sldChg>
      <pc:sldChg chg="add del">
        <pc:chgData name="Anna" userId="7eae6f2c-8375-4b1b-a6c5-74d79ab14498" providerId="ADAL" clId="{8504E838-A23B-4D21-B6A2-2F2FDC3981EA}" dt="2020-09-18T03:53:30.880" v="336" actId="47"/>
        <pc:sldMkLst>
          <pc:docMk/>
          <pc:sldMk cId="0" sldId="258"/>
        </pc:sldMkLst>
      </pc:sldChg>
      <pc:sldChg chg="addSp delSp modSp add del">
        <pc:chgData name="Anna" userId="7eae6f2c-8375-4b1b-a6c5-74d79ab14498" providerId="ADAL" clId="{8504E838-A23B-4D21-B6A2-2F2FDC3981EA}" dt="2020-09-18T03:53:41.169" v="337" actId="47"/>
        <pc:sldMkLst>
          <pc:docMk/>
          <pc:sldMk cId="0" sldId="259"/>
        </pc:sldMkLst>
        <pc:spChg chg="add del mod">
          <ac:chgData name="Anna" userId="7eae6f2c-8375-4b1b-a6c5-74d79ab14498" providerId="ADAL" clId="{8504E838-A23B-4D21-B6A2-2F2FDC3981EA}" dt="2020-09-18T03:42:10.634" v="16" actId="478"/>
          <ac:spMkLst>
            <pc:docMk/>
            <pc:sldMk cId="0" sldId="259"/>
            <ac:spMk id="2" creationId="{4D800C74-06B7-4FDB-8404-25A5BF54E5D7}"/>
          </ac:spMkLst>
        </pc:spChg>
        <pc:spChg chg="del mod">
          <ac:chgData name="Anna" userId="7eae6f2c-8375-4b1b-a6c5-74d79ab14498" providerId="ADAL" clId="{8504E838-A23B-4D21-B6A2-2F2FDC3981EA}" dt="2020-09-18T03:42:07.896" v="15" actId="478"/>
          <ac:spMkLst>
            <pc:docMk/>
            <pc:sldMk cId="0" sldId="259"/>
            <ac:spMk id="6289" creationId="{88C456EE-7F26-4697-8701-68194D9E8BF4}"/>
          </ac:spMkLst>
        </pc:spChg>
        <pc:grpChg chg="add del">
          <ac:chgData name="Anna" userId="7eae6f2c-8375-4b1b-a6c5-74d79ab14498" providerId="ADAL" clId="{8504E838-A23B-4D21-B6A2-2F2FDC3981EA}" dt="2020-09-18T03:42:30.670" v="22" actId="478"/>
          <ac:grpSpMkLst>
            <pc:docMk/>
            <pc:sldMk cId="0" sldId="259"/>
            <ac:grpSpMk id="6281" creationId="{85AE320D-0E01-4AAF-A625-8EBEC6753CB5}"/>
          </ac:grpSpMkLst>
        </pc:grpChg>
      </pc:sldChg>
      <pc:sldChg chg="add del">
        <pc:chgData name="Anna" userId="7eae6f2c-8375-4b1b-a6c5-74d79ab14498" providerId="ADAL" clId="{8504E838-A23B-4D21-B6A2-2F2FDC3981EA}" dt="2020-09-18T03:53:43.495" v="338" actId="47"/>
        <pc:sldMkLst>
          <pc:docMk/>
          <pc:sldMk cId="0" sldId="260"/>
        </pc:sldMkLst>
      </pc:sldChg>
      <pc:sldChg chg="addSp delSp modSp add del mod delAnim chgLayout">
        <pc:chgData name="Anna" userId="7eae6f2c-8375-4b1b-a6c5-74d79ab14498" providerId="ADAL" clId="{8504E838-A23B-4D21-B6A2-2F2FDC3981EA}" dt="2020-09-19T06:22:12.534" v="5805" actId="47"/>
        <pc:sldMkLst>
          <pc:docMk/>
          <pc:sldMk cId="1536073928" sldId="474"/>
        </pc:sldMkLst>
        <pc:spChg chg="del mod ord">
          <ac:chgData name="Anna" userId="7eae6f2c-8375-4b1b-a6c5-74d79ab14498" providerId="ADAL" clId="{8504E838-A23B-4D21-B6A2-2F2FDC3981EA}" dt="2020-09-19T06:08:45.551" v="5553" actId="478"/>
          <ac:spMkLst>
            <pc:docMk/>
            <pc:sldMk cId="1536073928" sldId="474"/>
            <ac:spMk id="2" creationId="{14D73E88-2E0A-47A3-B363-8BB572BC67D5}"/>
          </ac:spMkLst>
        </pc:spChg>
        <pc:spChg chg="add del mod ord">
          <ac:chgData name="Anna" userId="7eae6f2c-8375-4b1b-a6c5-74d79ab14498" providerId="ADAL" clId="{8504E838-A23B-4D21-B6A2-2F2FDC3981EA}" dt="2020-09-19T06:08:42.569" v="5552" actId="478"/>
          <ac:spMkLst>
            <pc:docMk/>
            <pc:sldMk cId="1536073928" sldId="474"/>
            <ac:spMk id="3" creationId="{18A3F009-2D45-4966-B0D3-F53E64F35D1E}"/>
          </ac:spMkLst>
        </pc:spChg>
        <pc:spChg chg="add del mod">
          <ac:chgData name="Anna" userId="7eae6f2c-8375-4b1b-a6c5-74d79ab14498" providerId="ADAL" clId="{8504E838-A23B-4D21-B6A2-2F2FDC3981EA}" dt="2020-09-19T06:08:48.709" v="5554" actId="478"/>
          <ac:spMkLst>
            <pc:docMk/>
            <pc:sldMk cId="1536073928" sldId="474"/>
            <ac:spMk id="5" creationId="{B19D8B5D-1977-4A73-91FC-9BB30EC5D8BB}"/>
          </ac:spMkLst>
        </pc:spChg>
        <pc:spChg chg="del">
          <ac:chgData name="Anna" userId="7eae6f2c-8375-4b1b-a6c5-74d79ab14498" providerId="ADAL" clId="{8504E838-A23B-4D21-B6A2-2F2FDC3981EA}" dt="2020-09-19T06:09:20.028" v="5558" actId="478"/>
          <ac:spMkLst>
            <pc:docMk/>
            <pc:sldMk cId="1536073928" sldId="474"/>
            <ac:spMk id="6" creationId="{5E596E7F-F095-4020-BF6C-82CF1EC97703}"/>
          </ac:spMkLst>
        </pc:spChg>
        <pc:spChg chg="del">
          <ac:chgData name="Anna" userId="7eae6f2c-8375-4b1b-a6c5-74d79ab14498" providerId="ADAL" clId="{8504E838-A23B-4D21-B6A2-2F2FDC3981EA}" dt="2020-09-19T06:09:12.534" v="5556" actId="478"/>
          <ac:spMkLst>
            <pc:docMk/>
            <pc:sldMk cId="1536073928" sldId="474"/>
            <ac:spMk id="9" creationId="{3824A114-6E4B-4E77-ACEB-1F57F08E5538}"/>
          </ac:spMkLst>
        </pc:spChg>
        <pc:spChg chg="del">
          <ac:chgData name="Anna" userId="7eae6f2c-8375-4b1b-a6c5-74d79ab14498" providerId="ADAL" clId="{8504E838-A23B-4D21-B6A2-2F2FDC3981EA}" dt="2020-09-19T06:09:26.542" v="5561" actId="478"/>
          <ac:spMkLst>
            <pc:docMk/>
            <pc:sldMk cId="1536073928" sldId="474"/>
            <ac:spMk id="36" creationId="{6FBD4689-E76D-497B-AB88-637A240A95A6}"/>
          </ac:spMkLst>
        </pc:spChg>
        <pc:spChg chg="del">
          <ac:chgData name="Anna" userId="7eae6f2c-8375-4b1b-a6c5-74d79ab14498" providerId="ADAL" clId="{8504E838-A23B-4D21-B6A2-2F2FDC3981EA}" dt="2020-09-19T06:09:30.942" v="5562" actId="478"/>
          <ac:spMkLst>
            <pc:docMk/>
            <pc:sldMk cId="1536073928" sldId="474"/>
            <ac:spMk id="37" creationId="{E64FFF7A-1F8E-4505-AFBE-97CFEFBC9F8F}"/>
          </ac:spMkLst>
        </pc:spChg>
        <pc:picChg chg="del">
          <ac:chgData name="Anna" userId="7eae6f2c-8375-4b1b-a6c5-74d79ab14498" providerId="ADAL" clId="{8504E838-A23B-4D21-B6A2-2F2FDC3981EA}" dt="2020-09-19T06:09:14.068" v="5557" actId="478"/>
          <ac:picMkLst>
            <pc:docMk/>
            <pc:sldMk cId="1536073928" sldId="474"/>
            <ac:picMk id="4" creationId="{E37B0920-E2F3-4E4A-B34E-F161E473BC7C}"/>
          </ac:picMkLst>
        </pc:picChg>
        <pc:picChg chg="del">
          <ac:chgData name="Anna" userId="7eae6f2c-8375-4b1b-a6c5-74d79ab14498" providerId="ADAL" clId="{8504E838-A23B-4D21-B6A2-2F2FDC3981EA}" dt="2020-09-19T06:09:09.740" v="5555" actId="478"/>
          <ac:picMkLst>
            <pc:docMk/>
            <pc:sldMk cId="1536073928" sldId="474"/>
            <ac:picMk id="10" creationId="{75E81000-F734-4492-AAF6-F6D0530EC674}"/>
          </ac:picMkLst>
        </pc:picChg>
        <pc:picChg chg="del">
          <ac:chgData name="Anna" userId="7eae6f2c-8375-4b1b-a6c5-74d79ab14498" providerId="ADAL" clId="{8504E838-A23B-4D21-B6A2-2F2FDC3981EA}" dt="2020-09-19T06:09:22.133" v="5559" actId="478"/>
          <ac:picMkLst>
            <pc:docMk/>
            <pc:sldMk cId="1536073928" sldId="474"/>
            <ac:picMk id="35" creationId="{D7BED9BD-DB28-436A-A2E4-686C4BC3EE86}"/>
          </ac:picMkLst>
        </pc:picChg>
        <pc:picChg chg="del">
          <ac:chgData name="Anna" userId="7eae6f2c-8375-4b1b-a6c5-74d79ab14498" providerId="ADAL" clId="{8504E838-A23B-4D21-B6A2-2F2FDC3981EA}" dt="2020-09-19T06:09:23.854" v="5560" actId="478"/>
          <ac:picMkLst>
            <pc:docMk/>
            <pc:sldMk cId="1536073928" sldId="474"/>
            <ac:picMk id="39" creationId="{044282AA-3D8C-43FE-BF9B-13689292EF0B}"/>
          </ac:picMkLst>
        </pc:picChg>
      </pc:sldChg>
      <pc:sldChg chg="del">
        <pc:chgData name="Anna" userId="7eae6f2c-8375-4b1b-a6c5-74d79ab14498" providerId="ADAL" clId="{8504E838-A23B-4D21-B6A2-2F2FDC3981EA}" dt="2020-09-18T03:53:05.755" v="326" actId="47"/>
        <pc:sldMkLst>
          <pc:docMk/>
          <pc:sldMk cId="327251585" sldId="528"/>
        </pc:sldMkLst>
      </pc:sldChg>
      <pc:sldChg chg="del">
        <pc:chgData name="Anna" userId="7eae6f2c-8375-4b1b-a6c5-74d79ab14498" providerId="ADAL" clId="{8504E838-A23B-4D21-B6A2-2F2FDC3981EA}" dt="2020-09-18T03:53:17.706" v="332" actId="47"/>
        <pc:sldMkLst>
          <pc:docMk/>
          <pc:sldMk cId="380329555" sldId="535"/>
        </pc:sldMkLst>
      </pc:sldChg>
      <pc:sldChg chg="del">
        <pc:chgData name="Anna" userId="7eae6f2c-8375-4b1b-a6c5-74d79ab14498" providerId="ADAL" clId="{8504E838-A23B-4D21-B6A2-2F2FDC3981EA}" dt="2020-09-18T03:53:08.947" v="328" actId="47"/>
        <pc:sldMkLst>
          <pc:docMk/>
          <pc:sldMk cId="2422470017" sldId="536"/>
        </pc:sldMkLst>
      </pc:sldChg>
      <pc:sldChg chg="del">
        <pc:chgData name="Anna" userId="7eae6f2c-8375-4b1b-a6c5-74d79ab14498" providerId="ADAL" clId="{8504E838-A23B-4D21-B6A2-2F2FDC3981EA}" dt="2020-09-18T03:53:07.528" v="327" actId="47"/>
        <pc:sldMkLst>
          <pc:docMk/>
          <pc:sldMk cId="1545575741" sldId="537"/>
        </pc:sldMkLst>
      </pc:sldChg>
      <pc:sldChg chg="del">
        <pc:chgData name="Anna" userId="7eae6f2c-8375-4b1b-a6c5-74d79ab14498" providerId="ADAL" clId="{8504E838-A23B-4D21-B6A2-2F2FDC3981EA}" dt="2020-09-18T03:53:14.543" v="331" actId="47"/>
        <pc:sldMkLst>
          <pc:docMk/>
          <pc:sldMk cId="680493708" sldId="538"/>
        </pc:sldMkLst>
      </pc:sldChg>
      <pc:sldChg chg="del">
        <pc:chgData name="Anna" userId="7eae6f2c-8375-4b1b-a6c5-74d79ab14498" providerId="ADAL" clId="{8504E838-A23B-4D21-B6A2-2F2FDC3981EA}" dt="2020-09-18T03:53:10.270" v="329" actId="47"/>
        <pc:sldMkLst>
          <pc:docMk/>
          <pc:sldMk cId="2602264226" sldId="539"/>
        </pc:sldMkLst>
      </pc:sldChg>
      <pc:sldChg chg="del">
        <pc:chgData name="Anna" userId="7eae6f2c-8375-4b1b-a6c5-74d79ab14498" providerId="ADAL" clId="{8504E838-A23B-4D21-B6A2-2F2FDC3981EA}" dt="2020-09-18T03:53:12.193" v="330" actId="47"/>
        <pc:sldMkLst>
          <pc:docMk/>
          <pc:sldMk cId="2257929668" sldId="540"/>
        </pc:sldMkLst>
      </pc:sldChg>
      <pc:sldChg chg="add del">
        <pc:chgData name="Anna" userId="7eae6f2c-8375-4b1b-a6c5-74d79ab14498" providerId="ADAL" clId="{8504E838-A23B-4D21-B6A2-2F2FDC3981EA}" dt="2020-09-18T03:53:27.556" v="335" actId="47"/>
        <pc:sldMkLst>
          <pc:docMk/>
          <pc:sldMk cId="0" sldId="541"/>
        </pc:sldMkLst>
      </pc:sldChg>
      <pc:sldChg chg="addSp delSp modSp add del mod modClrScheme chgLayout modNotesTx">
        <pc:chgData name="Anna" userId="7eae6f2c-8375-4b1b-a6c5-74d79ab14498" providerId="ADAL" clId="{8504E838-A23B-4D21-B6A2-2F2FDC3981EA}" dt="2020-09-19T07:55:28.429" v="8196" actId="47"/>
        <pc:sldMkLst>
          <pc:docMk/>
          <pc:sldMk cId="1527893246" sldId="542"/>
        </pc:sldMkLst>
        <pc:spChg chg="add del mod ord">
          <ac:chgData name="Anna" userId="7eae6f2c-8375-4b1b-a6c5-74d79ab14498" providerId="ADAL" clId="{8504E838-A23B-4D21-B6A2-2F2FDC3981EA}" dt="2020-09-18T03:45:38.147" v="55" actId="700"/>
          <ac:spMkLst>
            <pc:docMk/>
            <pc:sldMk cId="1527893246" sldId="542"/>
            <ac:spMk id="2" creationId="{EFB5FF97-FA39-46C4-84B1-8B58C13A2693}"/>
          </ac:spMkLst>
        </pc:spChg>
        <pc:spChg chg="add del mod ord">
          <ac:chgData name="Anna" userId="7eae6f2c-8375-4b1b-a6c5-74d79ab14498" providerId="ADAL" clId="{8504E838-A23B-4D21-B6A2-2F2FDC3981EA}" dt="2020-09-18T03:45:38.147" v="55" actId="700"/>
          <ac:spMkLst>
            <pc:docMk/>
            <pc:sldMk cId="1527893246" sldId="542"/>
            <ac:spMk id="3" creationId="{2F500AEF-3972-4497-9530-2092E23F5883}"/>
          </ac:spMkLst>
        </pc:spChg>
        <pc:spChg chg="add del mod ord">
          <ac:chgData name="Anna" userId="7eae6f2c-8375-4b1b-a6c5-74d79ab14498" providerId="ADAL" clId="{8504E838-A23B-4D21-B6A2-2F2FDC3981EA}" dt="2020-09-18T03:46:23.415" v="69" actId="478"/>
          <ac:spMkLst>
            <pc:docMk/>
            <pc:sldMk cId="1527893246" sldId="542"/>
            <ac:spMk id="4" creationId="{ED7612D7-E191-42FE-A132-F1318211C340}"/>
          </ac:spMkLst>
        </pc:spChg>
        <pc:spChg chg="add mod ord">
          <ac:chgData name="Anna" userId="7eae6f2c-8375-4b1b-a6c5-74d79ab14498" providerId="ADAL" clId="{8504E838-A23B-4D21-B6A2-2F2FDC3981EA}" dt="2020-09-18T04:47:16.457" v="4177" actId="20577"/>
          <ac:spMkLst>
            <pc:docMk/>
            <pc:sldMk cId="1527893246" sldId="542"/>
            <ac:spMk id="5" creationId="{1C4E903E-E3CB-4B2C-9C32-A11C1A9BBAE7}"/>
          </ac:spMkLst>
        </pc:spChg>
        <pc:spChg chg="add mod">
          <ac:chgData name="Anna" userId="7eae6f2c-8375-4b1b-a6c5-74d79ab14498" providerId="ADAL" clId="{8504E838-A23B-4D21-B6A2-2F2FDC3981EA}" dt="2020-09-18T03:48:52.198" v="130" actId="207"/>
          <ac:spMkLst>
            <pc:docMk/>
            <pc:sldMk cId="1527893246" sldId="542"/>
            <ac:spMk id="6" creationId="{85189ADC-32D5-46D8-85EF-DD648784853C}"/>
          </ac:spMkLst>
        </pc:spChg>
        <pc:spChg chg="add mod">
          <ac:chgData name="Anna" userId="7eae6f2c-8375-4b1b-a6c5-74d79ab14498" providerId="ADAL" clId="{8504E838-A23B-4D21-B6A2-2F2FDC3981EA}" dt="2020-09-18T03:49:14.622" v="133" actId="13822"/>
          <ac:spMkLst>
            <pc:docMk/>
            <pc:sldMk cId="1527893246" sldId="542"/>
            <ac:spMk id="7" creationId="{6CC80BBC-56CC-4C2C-873C-10BD2F745C4C}"/>
          </ac:spMkLst>
        </pc:spChg>
        <pc:spChg chg="add mod">
          <ac:chgData name="Anna" userId="7eae6f2c-8375-4b1b-a6c5-74d79ab14498" providerId="ADAL" clId="{8504E838-A23B-4D21-B6A2-2F2FDC3981EA}" dt="2020-09-18T04:44:40.114" v="3928" actId="20577"/>
          <ac:spMkLst>
            <pc:docMk/>
            <pc:sldMk cId="1527893246" sldId="542"/>
            <ac:spMk id="117" creationId="{6EF36787-BBC4-4C65-BE3E-61C768B3991E}"/>
          </ac:spMkLst>
        </pc:spChg>
        <pc:spChg chg="mod">
          <ac:chgData name="Anna" userId="7eae6f2c-8375-4b1b-a6c5-74d79ab14498" providerId="ADAL" clId="{8504E838-A23B-4D21-B6A2-2F2FDC3981EA}" dt="2020-09-18T03:47:37.657" v="81"/>
          <ac:spMkLst>
            <pc:docMk/>
            <pc:sldMk cId="1527893246" sldId="542"/>
            <ac:spMk id="119" creationId="{ECE8934D-88FC-4411-B577-3BFEBF78D604}"/>
          </ac:spMkLst>
        </pc:spChg>
        <pc:spChg chg="mod">
          <ac:chgData name="Anna" userId="7eae6f2c-8375-4b1b-a6c5-74d79ab14498" providerId="ADAL" clId="{8504E838-A23B-4D21-B6A2-2F2FDC3981EA}" dt="2020-09-18T03:47:37.657" v="81"/>
          <ac:spMkLst>
            <pc:docMk/>
            <pc:sldMk cId="1527893246" sldId="542"/>
            <ac:spMk id="120" creationId="{78AE1536-5DEA-4258-9EE3-A54C943D8935}"/>
          </ac:spMkLst>
        </pc:spChg>
        <pc:spChg chg="mod">
          <ac:chgData name="Anna" userId="7eae6f2c-8375-4b1b-a6c5-74d79ab14498" providerId="ADAL" clId="{8504E838-A23B-4D21-B6A2-2F2FDC3981EA}" dt="2020-09-18T03:47:37.657" v="81"/>
          <ac:spMkLst>
            <pc:docMk/>
            <pc:sldMk cId="1527893246" sldId="542"/>
            <ac:spMk id="121" creationId="{6524B543-250F-4B43-ACCD-D5FC090C31F0}"/>
          </ac:spMkLst>
        </pc:spChg>
        <pc:spChg chg="mod">
          <ac:chgData name="Anna" userId="7eae6f2c-8375-4b1b-a6c5-74d79ab14498" providerId="ADAL" clId="{8504E838-A23B-4D21-B6A2-2F2FDC3981EA}" dt="2020-09-18T03:47:37.657" v="81"/>
          <ac:spMkLst>
            <pc:docMk/>
            <pc:sldMk cId="1527893246" sldId="542"/>
            <ac:spMk id="122" creationId="{AECDC027-A43A-4FB0-AE43-BC1942B6075C}"/>
          </ac:spMkLst>
        </pc:spChg>
        <pc:spChg chg="mod">
          <ac:chgData name="Anna" userId="7eae6f2c-8375-4b1b-a6c5-74d79ab14498" providerId="ADAL" clId="{8504E838-A23B-4D21-B6A2-2F2FDC3981EA}" dt="2020-09-18T03:47:37.657" v="81"/>
          <ac:spMkLst>
            <pc:docMk/>
            <pc:sldMk cId="1527893246" sldId="542"/>
            <ac:spMk id="123" creationId="{F958487F-C9F7-43E4-B7C6-A46227A91218}"/>
          </ac:spMkLst>
        </pc:spChg>
        <pc:spChg chg="mod">
          <ac:chgData name="Anna" userId="7eae6f2c-8375-4b1b-a6c5-74d79ab14498" providerId="ADAL" clId="{8504E838-A23B-4D21-B6A2-2F2FDC3981EA}" dt="2020-09-18T03:47:37.657" v="81"/>
          <ac:spMkLst>
            <pc:docMk/>
            <pc:sldMk cId="1527893246" sldId="542"/>
            <ac:spMk id="124" creationId="{54933F4B-992E-4714-845D-70FD40A35C21}"/>
          </ac:spMkLst>
        </pc:spChg>
        <pc:spChg chg="mod">
          <ac:chgData name="Anna" userId="7eae6f2c-8375-4b1b-a6c5-74d79ab14498" providerId="ADAL" clId="{8504E838-A23B-4D21-B6A2-2F2FDC3981EA}" dt="2020-09-18T03:47:37.657" v="81"/>
          <ac:spMkLst>
            <pc:docMk/>
            <pc:sldMk cId="1527893246" sldId="542"/>
            <ac:spMk id="125" creationId="{1EF4E7AB-7350-4817-9DFD-A9734F38749E}"/>
          </ac:spMkLst>
        </pc:spChg>
        <pc:spChg chg="mod">
          <ac:chgData name="Anna" userId="7eae6f2c-8375-4b1b-a6c5-74d79ab14498" providerId="ADAL" clId="{8504E838-A23B-4D21-B6A2-2F2FDC3981EA}" dt="2020-09-18T03:47:53.571" v="85" actId="1076"/>
          <ac:spMkLst>
            <pc:docMk/>
            <pc:sldMk cId="1527893246" sldId="542"/>
            <ac:spMk id="5122" creationId="{E6FA6CB5-3ABB-4979-B884-7AA245A36798}"/>
          </ac:spMkLst>
        </pc:spChg>
        <pc:spChg chg="mod">
          <ac:chgData name="Anna" userId="7eae6f2c-8375-4b1b-a6c5-74d79ab14498" providerId="ADAL" clId="{8504E838-A23B-4D21-B6A2-2F2FDC3981EA}" dt="2020-09-18T03:47:53.571" v="85" actId="1076"/>
          <ac:spMkLst>
            <pc:docMk/>
            <pc:sldMk cId="1527893246" sldId="542"/>
            <ac:spMk id="5123" creationId="{459E4BCB-DF4D-45CB-AC7C-C1A44B31A055}"/>
          </ac:spMkLst>
        </pc:spChg>
        <pc:spChg chg="mod">
          <ac:chgData name="Anna" userId="7eae6f2c-8375-4b1b-a6c5-74d79ab14498" providerId="ADAL" clId="{8504E838-A23B-4D21-B6A2-2F2FDC3981EA}" dt="2020-09-18T03:47:53.571" v="85" actId="1076"/>
          <ac:spMkLst>
            <pc:docMk/>
            <pc:sldMk cId="1527893246" sldId="542"/>
            <ac:spMk id="5124" creationId="{6A4608B9-983D-464C-AB8D-5D8ACCBE2665}"/>
          </ac:spMkLst>
        </pc:spChg>
        <pc:spChg chg="mod">
          <ac:chgData name="Anna" userId="7eae6f2c-8375-4b1b-a6c5-74d79ab14498" providerId="ADAL" clId="{8504E838-A23B-4D21-B6A2-2F2FDC3981EA}" dt="2020-09-18T03:47:53.571" v="85" actId="1076"/>
          <ac:spMkLst>
            <pc:docMk/>
            <pc:sldMk cId="1527893246" sldId="542"/>
            <ac:spMk id="5125" creationId="{51DD36F9-0F6D-47CD-9780-44BB4302046C}"/>
          </ac:spMkLst>
        </pc:spChg>
        <pc:spChg chg="mod">
          <ac:chgData name="Anna" userId="7eae6f2c-8375-4b1b-a6c5-74d79ab14498" providerId="ADAL" clId="{8504E838-A23B-4D21-B6A2-2F2FDC3981EA}" dt="2020-09-18T03:47:53.571" v="85" actId="1076"/>
          <ac:spMkLst>
            <pc:docMk/>
            <pc:sldMk cId="1527893246" sldId="542"/>
            <ac:spMk id="5126" creationId="{6ECBE12B-F87F-418C-9A7B-6B84CCE47081}"/>
          </ac:spMkLst>
        </pc:spChg>
        <pc:spChg chg="mod">
          <ac:chgData name="Anna" userId="7eae6f2c-8375-4b1b-a6c5-74d79ab14498" providerId="ADAL" clId="{8504E838-A23B-4D21-B6A2-2F2FDC3981EA}" dt="2020-09-18T03:47:53.571" v="85" actId="1076"/>
          <ac:spMkLst>
            <pc:docMk/>
            <pc:sldMk cId="1527893246" sldId="542"/>
            <ac:spMk id="5127" creationId="{2CE333B1-E431-4C87-8BB9-ED70DF7FC506}"/>
          </ac:spMkLst>
        </pc:spChg>
        <pc:spChg chg="mod">
          <ac:chgData name="Anna" userId="7eae6f2c-8375-4b1b-a6c5-74d79ab14498" providerId="ADAL" clId="{8504E838-A23B-4D21-B6A2-2F2FDC3981EA}" dt="2020-09-18T03:47:53.571" v="85" actId="1076"/>
          <ac:spMkLst>
            <pc:docMk/>
            <pc:sldMk cId="1527893246" sldId="542"/>
            <ac:spMk id="5128" creationId="{CF5F98CD-0BD8-4DAC-9C14-5A70822C1EB3}"/>
          </ac:spMkLst>
        </pc:spChg>
        <pc:spChg chg="mod">
          <ac:chgData name="Anna" userId="7eae6f2c-8375-4b1b-a6c5-74d79ab14498" providerId="ADAL" clId="{8504E838-A23B-4D21-B6A2-2F2FDC3981EA}" dt="2020-09-18T03:47:53.571" v="85" actId="1076"/>
          <ac:spMkLst>
            <pc:docMk/>
            <pc:sldMk cId="1527893246" sldId="542"/>
            <ac:spMk id="5129" creationId="{4839A8B7-AA07-4B15-A683-E97B047EF90A}"/>
          </ac:spMkLst>
        </pc:spChg>
        <pc:spChg chg="mod">
          <ac:chgData name="Anna" userId="7eae6f2c-8375-4b1b-a6c5-74d79ab14498" providerId="ADAL" clId="{8504E838-A23B-4D21-B6A2-2F2FDC3981EA}" dt="2020-09-18T03:47:53.571" v="85" actId="1076"/>
          <ac:spMkLst>
            <pc:docMk/>
            <pc:sldMk cId="1527893246" sldId="542"/>
            <ac:spMk id="5130" creationId="{C1F5111D-C3EA-451E-BDD5-5F72E2CFABB5}"/>
          </ac:spMkLst>
        </pc:spChg>
        <pc:spChg chg="mod">
          <ac:chgData name="Anna" userId="7eae6f2c-8375-4b1b-a6c5-74d79ab14498" providerId="ADAL" clId="{8504E838-A23B-4D21-B6A2-2F2FDC3981EA}" dt="2020-09-18T03:47:53.571" v="85" actId="1076"/>
          <ac:spMkLst>
            <pc:docMk/>
            <pc:sldMk cId="1527893246" sldId="542"/>
            <ac:spMk id="5131" creationId="{56C3DB5A-128D-4349-B0BB-CF906CC34F3B}"/>
          </ac:spMkLst>
        </pc:spChg>
        <pc:spChg chg="mod">
          <ac:chgData name="Anna" userId="7eae6f2c-8375-4b1b-a6c5-74d79ab14498" providerId="ADAL" clId="{8504E838-A23B-4D21-B6A2-2F2FDC3981EA}" dt="2020-09-18T03:47:53.571" v="85" actId="1076"/>
          <ac:spMkLst>
            <pc:docMk/>
            <pc:sldMk cId="1527893246" sldId="542"/>
            <ac:spMk id="5132" creationId="{3D26E0D3-24B0-49ED-87E8-647CDCC30DF8}"/>
          </ac:spMkLst>
        </pc:spChg>
        <pc:spChg chg="mod">
          <ac:chgData name="Anna" userId="7eae6f2c-8375-4b1b-a6c5-74d79ab14498" providerId="ADAL" clId="{8504E838-A23B-4D21-B6A2-2F2FDC3981EA}" dt="2020-09-18T03:47:53.571" v="85" actId="1076"/>
          <ac:spMkLst>
            <pc:docMk/>
            <pc:sldMk cId="1527893246" sldId="542"/>
            <ac:spMk id="5133" creationId="{2225725A-9AE3-406F-BFB1-31955D192531}"/>
          </ac:spMkLst>
        </pc:spChg>
        <pc:spChg chg="mod">
          <ac:chgData name="Anna" userId="7eae6f2c-8375-4b1b-a6c5-74d79ab14498" providerId="ADAL" clId="{8504E838-A23B-4D21-B6A2-2F2FDC3981EA}" dt="2020-09-18T03:47:53.571" v="85" actId="1076"/>
          <ac:spMkLst>
            <pc:docMk/>
            <pc:sldMk cId="1527893246" sldId="542"/>
            <ac:spMk id="5134" creationId="{C14A3A69-6A14-41B3-8433-D2BBEB86B69F}"/>
          </ac:spMkLst>
        </pc:spChg>
        <pc:spChg chg="mod">
          <ac:chgData name="Anna" userId="7eae6f2c-8375-4b1b-a6c5-74d79ab14498" providerId="ADAL" clId="{8504E838-A23B-4D21-B6A2-2F2FDC3981EA}" dt="2020-09-18T03:47:53.571" v="85" actId="1076"/>
          <ac:spMkLst>
            <pc:docMk/>
            <pc:sldMk cId="1527893246" sldId="542"/>
            <ac:spMk id="5135" creationId="{FA918A36-2E1E-4978-955A-840F29FC4BE0}"/>
          </ac:spMkLst>
        </pc:spChg>
        <pc:spChg chg="mod">
          <ac:chgData name="Anna" userId="7eae6f2c-8375-4b1b-a6c5-74d79ab14498" providerId="ADAL" clId="{8504E838-A23B-4D21-B6A2-2F2FDC3981EA}" dt="2020-09-18T03:47:53.571" v="85" actId="1076"/>
          <ac:spMkLst>
            <pc:docMk/>
            <pc:sldMk cId="1527893246" sldId="542"/>
            <ac:spMk id="5136" creationId="{63B6DF80-B571-4B8D-854F-16C5B3D33A9A}"/>
          </ac:spMkLst>
        </pc:spChg>
        <pc:spChg chg="mod">
          <ac:chgData name="Anna" userId="7eae6f2c-8375-4b1b-a6c5-74d79ab14498" providerId="ADAL" clId="{8504E838-A23B-4D21-B6A2-2F2FDC3981EA}" dt="2020-09-18T03:47:53.571" v="85" actId="1076"/>
          <ac:spMkLst>
            <pc:docMk/>
            <pc:sldMk cId="1527893246" sldId="542"/>
            <ac:spMk id="5137" creationId="{B365B25A-BA8C-400C-9038-013A5AD58C3E}"/>
          </ac:spMkLst>
        </pc:spChg>
        <pc:spChg chg="mod">
          <ac:chgData name="Anna" userId="7eae6f2c-8375-4b1b-a6c5-74d79ab14498" providerId="ADAL" clId="{8504E838-A23B-4D21-B6A2-2F2FDC3981EA}" dt="2020-09-18T03:47:53.571" v="85" actId="1076"/>
          <ac:spMkLst>
            <pc:docMk/>
            <pc:sldMk cId="1527893246" sldId="542"/>
            <ac:spMk id="5138" creationId="{D136FABF-F865-4497-B76C-BB76F0CE3454}"/>
          </ac:spMkLst>
        </pc:spChg>
        <pc:spChg chg="mod">
          <ac:chgData name="Anna" userId="7eae6f2c-8375-4b1b-a6c5-74d79ab14498" providerId="ADAL" clId="{8504E838-A23B-4D21-B6A2-2F2FDC3981EA}" dt="2020-09-18T03:47:53.571" v="85" actId="1076"/>
          <ac:spMkLst>
            <pc:docMk/>
            <pc:sldMk cId="1527893246" sldId="542"/>
            <ac:spMk id="5139" creationId="{9A73819E-109E-429E-8720-6B3362ACB94F}"/>
          </ac:spMkLst>
        </pc:spChg>
        <pc:spChg chg="mod">
          <ac:chgData name="Anna" userId="7eae6f2c-8375-4b1b-a6c5-74d79ab14498" providerId="ADAL" clId="{8504E838-A23B-4D21-B6A2-2F2FDC3981EA}" dt="2020-09-18T03:47:53.571" v="85" actId="1076"/>
          <ac:spMkLst>
            <pc:docMk/>
            <pc:sldMk cId="1527893246" sldId="542"/>
            <ac:spMk id="5140" creationId="{E1FE1DBA-53EF-436A-9530-80F24FA2C426}"/>
          </ac:spMkLst>
        </pc:spChg>
        <pc:spChg chg="mod">
          <ac:chgData name="Anna" userId="7eae6f2c-8375-4b1b-a6c5-74d79ab14498" providerId="ADAL" clId="{8504E838-A23B-4D21-B6A2-2F2FDC3981EA}" dt="2020-09-18T03:47:53.571" v="85" actId="1076"/>
          <ac:spMkLst>
            <pc:docMk/>
            <pc:sldMk cId="1527893246" sldId="542"/>
            <ac:spMk id="5141" creationId="{395C6920-D308-4076-BEB7-E590E056F38B}"/>
          </ac:spMkLst>
        </pc:spChg>
        <pc:spChg chg="mod">
          <ac:chgData name="Anna" userId="7eae6f2c-8375-4b1b-a6c5-74d79ab14498" providerId="ADAL" clId="{8504E838-A23B-4D21-B6A2-2F2FDC3981EA}" dt="2020-09-18T03:47:53.571" v="85" actId="1076"/>
          <ac:spMkLst>
            <pc:docMk/>
            <pc:sldMk cId="1527893246" sldId="542"/>
            <ac:spMk id="5142" creationId="{E7F0D7F6-D0A1-4D67-9CBE-C2AFDF02CAC9}"/>
          </ac:spMkLst>
        </pc:spChg>
        <pc:spChg chg="mod">
          <ac:chgData name="Anna" userId="7eae6f2c-8375-4b1b-a6c5-74d79ab14498" providerId="ADAL" clId="{8504E838-A23B-4D21-B6A2-2F2FDC3981EA}" dt="2020-09-18T03:47:53.571" v="85" actId="1076"/>
          <ac:spMkLst>
            <pc:docMk/>
            <pc:sldMk cId="1527893246" sldId="542"/>
            <ac:spMk id="5143" creationId="{D8E5A7A6-21A4-48A5-8884-2AA2CC47B0FD}"/>
          </ac:spMkLst>
        </pc:spChg>
        <pc:spChg chg="mod">
          <ac:chgData name="Anna" userId="7eae6f2c-8375-4b1b-a6c5-74d79ab14498" providerId="ADAL" clId="{8504E838-A23B-4D21-B6A2-2F2FDC3981EA}" dt="2020-09-18T03:47:53.571" v="85" actId="1076"/>
          <ac:spMkLst>
            <pc:docMk/>
            <pc:sldMk cId="1527893246" sldId="542"/>
            <ac:spMk id="5144" creationId="{DFA22DD6-8F20-425E-B6BE-31CA5CAA42A9}"/>
          </ac:spMkLst>
        </pc:spChg>
        <pc:spChg chg="mod">
          <ac:chgData name="Anna" userId="7eae6f2c-8375-4b1b-a6c5-74d79ab14498" providerId="ADAL" clId="{8504E838-A23B-4D21-B6A2-2F2FDC3981EA}" dt="2020-09-18T03:47:53.571" v="85" actId="1076"/>
          <ac:spMkLst>
            <pc:docMk/>
            <pc:sldMk cId="1527893246" sldId="542"/>
            <ac:spMk id="5145" creationId="{A7532CE4-638A-4B36-A12A-5EEB1DBE4C9E}"/>
          </ac:spMkLst>
        </pc:spChg>
        <pc:spChg chg="mod">
          <ac:chgData name="Anna" userId="7eae6f2c-8375-4b1b-a6c5-74d79ab14498" providerId="ADAL" clId="{8504E838-A23B-4D21-B6A2-2F2FDC3981EA}" dt="2020-09-18T03:47:53.571" v="85" actId="1076"/>
          <ac:spMkLst>
            <pc:docMk/>
            <pc:sldMk cId="1527893246" sldId="542"/>
            <ac:spMk id="5146" creationId="{F5289BAF-AA67-4E0B-AF68-6B2462F80627}"/>
          </ac:spMkLst>
        </pc:spChg>
        <pc:spChg chg="mod">
          <ac:chgData name="Anna" userId="7eae6f2c-8375-4b1b-a6c5-74d79ab14498" providerId="ADAL" clId="{8504E838-A23B-4D21-B6A2-2F2FDC3981EA}" dt="2020-09-18T03:47:53.571" v="85" actId="1076"/>
          <ac:spMkLst>
            <pc:docMk/>
            <pc:sldMk cId="1527893246" sldId="542"/>
            <ac:spMk id="5147" creationId="{277F1A4B-379E-4E8B-8F4D-1CF7FFEC3150}"/>
          </ac:spMkLst>
        </pc:spChg>
        <pc:spChg chg="mod">
          <ac:chgData name="Anna" userId="7eae6f2c-8375-4b1b-a6c5-74d79ab14498" providerId="ADAL" clId="{8504E838-A23B-4D21-B6A2-2F2FDC3981EA}" dt="2020-09-18T03:47:53.571" v="85" actId="1076"/>
          <ac:spMkLst>
            <pc:docMk/>
            <pc:sldMk cId="1527893246" sldId="542"/>
            <ac:spMk id="5148" creationId="{97CAD86A-16BE-4DF2-A38B-5916A055FC12}"/>
          </ac:spMkLst>
        </pc:spChg>
        <pc:spChg chg="mod">
          <ac:chgData name="Anna" userId="7eae6f2c-8375-4b1b-a6c5-74d79ab14498" providerId="ADAL" clId="{8504E838-A23B-4D21-B6A2-2F2FDC3981EA}" dt="2020-09-18T03:47:53.571" v="85" actId="1076"/>
          <ac:spMkLst>
            <pc:docMk/>
            <pc:sldMk cId="1527893246" sldId="542"/>
            <ac:spMk id="5149" creationId="{2DC41E6D-F56B-4FF1-8EFE-0FF4F1F6859A}"/>
          </ac:spMkLst>
        </pc:spChg>
        <pc:spChg chg="mod">
          <ac:chgData name="Anna" userId="7eae6f2c-8375-4b1b-a6c5-74d79ab14498" providerId="ADAL" clId="{8504E838-A23B-4D21-B6A2-2F2FDC3981EA}" dt="2020-09-18T03:47:53.571" v="85" actId="1076"/>
          <ac:spMkLst>
            <pc:docMk/>
            <pc:sldMk cId="1527893246" sldId="542"/>
            <ac:spMk id="5150" creationId="{CAAABB9A-5400-462C-94AE-FB7B782484E2}"/>
          </ac:spMkLst>
        </pc:spChg>
        <pc:spChg chg="mod">
          <ac:chgData name="Anna" userId="7eae6f2c-8375-4b1b-a6c5-74d79ab14498" providerId="ADAL" clId="{8504E838-A23B-4D21-B6A2-2F2FDC3981EA}" dt="2020-09-18T03:47:53.571" v="85" actId="1076"/>
          <ac:spMkLst>
            <pc:docMk/>
            <pc:sldMk cId="1527893246" sldId="542"/>
            <ac:spMk id="5151" creationId="{8AA97642-2FDD-4CF6-8941-EEEFDA71D822}"/>
          </ac:spMkLst>
        </pc:spChg>
        <pc:spChg chg="mod">
          <ac:chgData name="Anna" userId="7eae6f2c-8375-4b1b-a6c5-74d79ab14498" providerId="ADAL" clId="{8504E838-A23B-4D21-B6A2-2F2FDC3981EA}" dt="2020-09-18T03:47:53.571" v="85" actId="1076"/>
          <ac:spMkLst>
            <pc:docMk/>
            <pc:sldMk cId="1527893246" sldId="542"/>
            <ac:spMk id="5152" creationId="{B20831A8-AAFD-48E8-8905-1E5CC6C1EE18}"/>
          </ac:spMkLst>
        </pc:spChg>
        <pc:spChg chg="mod">
          <ac:chgData name="Anna" userId="7eae6f2c-8375-4b1b-a6c5-74d79ab14498" providerId="ADAL" clId="{8504E838-A23B-4D21-B6A2-2F2FDC3981EA}" dt="2020-09-18T03:47:53.571" v="85" actId="1076"/>
          <ac:spMkLst>
            <pc:docMk/>
            <pc:sldMk cId="1527893246" sldId="542"/>
            <ac:spMk id="5153" creationId="{B4821806-08A7-4E8B-A0F9-7DA08E6CE3C4}"/>
          </ac:spMkLst>
        </pc:spChg>
        <pc:spChg chg="mod">
          <ac:chgData name="Anna" userId="7eae6f2c-8375-4b1b-a6c5-74d79ab14498" providerId="ADAL" clId="{8504E838-A23B-4D21-B6A2-2F2FDC3981EA}" dt="2020-09-18T03:47:53.571" v="85" actId="1076"/>
          <ac:spMkLst>
            <pc:docMk/>
            <pc:sldMk cId="1527893246" sldId="542"/>
            <ac:spMk id="5154" creationId="{36A1C24A-FBAE-4DC6-9CAC-2E1767031C63}"/>
          </ac:spMkLst>
        </pc:spChg>
        <pc:spChg chg="mod">
          <ac:chgData name="Anna" userId="7eae6f2c-8375-4b1b-a6c5-74d79ab14498" providerId="ADAL" clId="{8504E838-A23B-4D21-B6A2-2F2FDC3981EA}" dt="2020-09-18T03:47:53.571" v="85" actId="1076"/>
          <ac:spMkLst>
            <pc:docMk/>
            <pc:sldMk cId="1527893246" sldId="542"/>
            <ac:spMk id="5155" creationId="{B1185AA5-6E40-4088-9474-0FDC1756D3BD}"/>
          </ac:spMkLst>
        </pc:spChg>
        <pc:spChg chg="mod">
          <ac:chgData name="Anna" userId="7eae6f2c-8375-4b1b-a6c5-74d79ab14498" providerId="ADAL" clId="{8504E838-A23B-4D21-B6A2-2F2FDC3981EA}" dt="2020-09-18T03:47:53.571" v="85" actId="1076"/>
          <ac:spMkLst>
            <pc:docMk/>
            <pc:sldMk cId="1527893246" sldId="542"/>
            <ac:spMk id="5156" creationId="{ABF2686F-0087-427D-A92A-00ED7E2B71EF}"/>
          </ac:spMkLst>
        </pc:spChg>
        <pc:spChg chg="mod">
          <ac:chgData name="Anna" userId="7eae6f2c-8375-4b1b-a6c5-74d79ab14498" providerId="ADAL" clId="{8504E838-A23B-4D21-B6A2-2F2FDC3981EA}" dt="2020-09-18T03:47:53.571" v="85" actId="1076"/>
          <ac:spMkLst>
            <pc:docMk/>
            <pc:sldMk cId="1527893246" sldId="542"/>
            <ac:spMk id="5157" creationId="{B84E7482-25C3-46E5-B0CD-575B1D5C5207}"/>
          </ac:spMkLst>
        </pc:spChg>
        <pc:spChg chg="mod">
          <ac:chgData name="Anna" userId="7eae6f2c-8375-4b1b-a6c5-74d79ab14498" providerId="ADAL" clId="{8504E838-A23B-4D21-B6A2-2F2FDC3981EA}" dt="2020-09-18T03:47:53.571" v="85" actId="1076"/>
          <ac:spMkLst>
            <pc:docMk/>
            <pc:sldMk cId="1527893246" sldId="542"/>
            <ac:spMk id="5158" creationId="{B54D3D32-73B5-43AB-8F99-73B51ADAAA1D}"/>
          </ac:spMkLst>
        </pc:spChg>
        <pc:spChg chg="mod">
          <ac:chgData name="Anna" userId="7eae6f2c-8375-4b1b-a6c5-74d79ab14498" providerId="ADAL" clId="{8504E838-A23B-4D21-B6A2-2F2FDC3981EA}" dt="2020-09-18T03:47:53.571" v="85" actId="1076"/>
          <ac:spMkLst>
            <pc:docMk/>
            <pc:sldMk cId="1527893246" sldId="542"/>
            <ac:spMk id="5159" creationId="{F1AC8392-E251-4471-9627-D7D9A828B30D}"/>
          </ac:spMkLst>
        </pc:spChg>
        <pc:spChg chg="mod">
          <ac:chgData name="Anna" userId="7eae6f2c-8375-4b1b-a6c5-74d79ab14498" providerId="ADAL" clId="{8504E838-A23B-4D21-B6A2-2F2FDC3981EA}" dt="2020-09-18T03:47:53.571" v="85" actId="1076"/>
          <ac:spMkLst>
            <pc:docMk/>
            <pc:sldMk cId="1527893246" sldId="542"/>
            <ac:spMk id="5160" creationId="{857B409F-68EE-44C0-B129-31940926FA5B}"/>
          </ac:spMkLst>
        </pc:spChg>
        <pc:spChg chg="mod">
          <ac:chgData name="Anna" userId="7eae6f2c-8375-4b1b-a6c5-74d79ab14498" providerId="ADAL" clId="{8504E838-A23B-4D21-B6A2-2F2FDC3981EA}" dt="2020-09-18T03:47:53.571" v="85" actId="1076"/>
          <ac:spMkLst>
            <pc:docMk/>
            <pc:sldMk cId="1527893246" sldId="542"/>
            <ac:spMk id="5161" creationId="{DC02AAE1-BF08-4A44-A61D-947A929D8E56}"/>
          </ac:spMkLst>
        </pc:spChg>
        <pc:spChg chg="mod">
          <ac:chgData name="Anna" userId="7eae6f2c-8375-4b1b-a6c5-74d79ab14498" providerId="ADAL" clId="{8504E838-A23B-4D21-B6A2-2F2FDC3981EA}" dt="2020-09-18T03:47:53.571" v="85" actId="1076"/>
          <ac:spMkLst>
            <pc:docMk/>
            <pc:sldMk cId="1527893246" sldId="542"/>
            <ac:spMk id="5162" creationId="{A8FB8748-A933-4A10-B6B9-9580A3D25AA5}"/>
          </ac:spMkLst>
        </pc:spChg>
        <pc:spChg chg="mod">
          <ac:chgData name="Anna" userId="7eae6f2c-8375-4b1b-a6c5-74d79ab14498" providerId="ADAL" clId="{8504E838-A23B-4D21-B6A2-2F2FDC3981EA}" dt="2020-09-18T03:47:53.571" v="85" actId="1076"/>
          <ac:spMkLst>
            <pc:docMk/>
            <pc:sldMk cId="1527893246" sldId="542"/>
            <ac:spMk id="5163" creationId="{07CEC7AA-8C50-421E-B332-7328C2295CC3}"/>
          </ac:spMkLst>
        </pc:spChg>
        <pc:spChg chg="mod">
          <ac:chgData name="Anna" userId="7eae6f2c-8375-4b1b-a6c5-74d79ab14498" providerId="ADAL" clId="{8504E838-A23B-4D21-B6A2-2F2FDC3981EA}" dt="2020-09-18T03:47:53.571" v="85" actId="1076"/>
          <ac:spMkLst>
            <pc:docMk/>
            <pc:sldMk cId="1527893246" sldId="542"/>
            <ac:spMk id="5164" creationId="{0E669F8A-A245-400E-B182-EA03AB3B61A2}"/>
          </ac:spMkLst>
        </pc:spChg>
        <pc:spChg chg="mod">
          <ac:chgData name="Anna" userId="7eae6f2c-8375-4b1b-a6c5-74d79ab14498" providerId="ADAL" clId="{8504E838-A23B-4D21-B6A2-2F2FDC3981EA}" dt="2020-09-18T03:47:53.571" v="85" actId="1076"/>
          <ac:spMkLst>
            <pc:docMk/>
            <pc:sldMk cId="1527893246" sldId="542"/>
            <ac:spMk id="5165" creationId="{6E5F40BD-3394-4C05-873E-B30E5B4DB2FC}"/>
          </ac:spMkLst>
        </pc:spChg>
        <pc:spChg chg="mod">
          <ac:chgData name="Anna" userId="7eae6f2c-8375-4b1b-a6c5-74d79ab14498" providerId="ADAL" clId="{8504E838-A23B-4D21-B6A2-2F2FDC3981EA}" dt="2020-09-18T03:47:53.571" v="85" actId="1076"/>
          <ac:spMkLst>
            <pc:docMk/>
            <pc:sldMk cId="1527893246" sldId="542"/>
            <ac:spMk id="5166" creationId="{F3750A3E-8C8D-4BBE-80C5-7AC0D5BB1699}"/>
          </ac:spMkLst>
        </pc:spChg>
        <pc:spChg chg="mod">
          <ac:chgData name="Anna" userId="7eae6f2c-8375-4b1b-a6c5-74d79ab14498" providerId="ADAL" clId="{8504E838-A23B-4D21-B6A2-2F2FDC3981EA}" dt="2020-09-18T03:47:53.571" v="85" actId="1076"/>
          <ac:spMkLst>
            <pc:docMk/>
            <pc:sldMk cId="1527893246" sldId="542"/>
            <ac:spMk id="5167" creationId="{623D0924-A224-4EFE-9F72-8CE879FAE87E}"/>
          </ac:spMkLst>
        </pc:spChg>
        <pc:spChg chg="mod">
          <ac:chgData name="Anna" userId="7eae6f2c-8375-4b1b-a6c5-74d79ab14498" providerId="ADAL" clId="{8504E838-A23B-4D21-B6A2-2F2FDC3981EA}" dt="2020-09-18T03:47:53.571" v="85" actId="1076"/>
          <ac:spMkLst>
            <pc:docMk/>
            <pc:sldMk cId="1527893246" sldId="542"/>
            <ac:spMk id="5168" creationId="{388ADB4E-A50B-4A6F-A905-B194EBEFB289}"/>
          </ac:spMkLst>
        </pc:spChg>
        <pc:spChg chg="mod">
          <ac:chgData name="Anna" userId="7eae6f2c-8375-4b1b-a6c5-74d79ab14498" providerId="ADAL" clId="{8504E838-A23B-4D21-B6A2-2F2FDC3981EA}" dt="2020-09-18T03:47:53.571" v="85" actId="1076"/>
          <ac:spMkLst>
            <pc:docMk/>
            <pc:sldMk cId="1527893246" sldId="542"/>
            <ac:spMk id="5169" creationId="{A518AC1A-0F54-4FC3-A161-0ED3FEF172C6}"/>
          </ac:spMkLst>
        </pc:spChg>
        <pc:spChg chg="mod">
          <ac:chgData name="Anna" userId="7eae6f2c-8375-4b1b-a6c5-74d79ab14498" providerId="ADAL" clId="{8504E838-A23B-4D21-B6A2-2F2FDC3981EA}" dt="2020-09-18T03:47:53.571" v="85" actId="1076"/>
          <ac:spMkLst>
            <pc:docMk/>
            <pc:sldMk cId="1527893246" sldId="542"/>
            <ac:spMk id="5170" creationId="{CFF352AC-628B-4DC2-84E8-133BAF0E4815}"/>
          </ac:spMkLst>
        </pc:spChg>
        <pc:spChg chg="mod">
          <ac:chgData name="Anna" userId="7eae6f2c-8375-4b1b-a6c5-74d79ab14498" providerId="ADAL" clId="{8504E838-A23B-4D21-B6A2-2F2FDC3981EA}" dt="2020-09-18T03:47:53.571" v="85" actId="1076"/>
          <ac:spMkLst>
            <pc:docMk/>
            <pc:sldMk cId="1527893246" sldId="542"/>
            <ac:spMk id="5171" creationId="{9A094BB9-77B9-4BAA-9DFB-F0C51744D24F}"/>
          </ac:spMkLst>
        </pc:spChg>
        <pc:spChg chg="mod">
          <ac:chgData name="Anna" userId="7eae6f2c-8375-4b1b-a6c5-74d79ab14498" providerId="ADAL" clId="{8504E838-A23B-4D21-B6A2-2F2FDC3981EA}" dt="2020-09-18T03:47:53.571" v="85" actId="1076"/>
          <ac:spMkLst>
            <pc:docMk/>
            <pc:sldMk cId="1527893246" sldId="542"/>
            <ac:spMk id="5172" creationId="{6A0D7C07-5147-4D90-8AD9-EAE62349EC5A}"/>
          </ac:spMkLst>
        </pc:spChg>
        <pc:spChg chg="mod">
          <ac:chgData name="Anna" userId="7eae6f2c-8375-4b1b-a6c5-74d79ab14498" providerId="ADAL" clId="{8504E838-A23B-4D21-B6A2-2F2FDC3981EA}" dt="2020-09-18T03:47:53.571" v="85" actId="1076"/>
          <ac:spMkLst>
            <pc:docMk/>
            <pc:sldMk cId="1527893246" sldId="542"/>
            <ac:spMk id="5173" creationId="{DF5C442C-8F4A-477E-88E8-1B13252884AC}"/>
          </ac:spMkLst>
        </pc:spChg>
        <pc:spChg chg="mod">
          <ac:chgData name="Anna" userId="7eae6f2c-8375-4b1b-a6c5-74d79ab14498" providerId="ADAL" clId="{8504E838-A23B-4D21-B6A2-2F2FDC3981EA}" dt="2020-09-18T03:47:53.571" v="85" actId="1076"/>
          <ac:spMkLst>
            <pc:docMk/>
            <pc:sldMk cId="1527893246" sldId="542"/>
            <ac:spMk id="5174" creationId="{C4B79897-D8CE-4FF1-9047-886EDA707F8A}"/>
          </ac:spMkLst>
        </pc:spChg>
        <pc:spChg chg="mod">
          <ac:chgData name="Anna" userId="7eae6f2c-8375-4b1b-a6c5-74d79ab14498" providerId="ADAL" clId="{8504E838-A23B-4D21-B6A2-2F2FDC3981EA}" dt="2020-09-18T03:47:53.571" v="85" actId="1076"/>
          <ac:spMkLst>
            <pc:docMk/>
            <pc:sldMk cId="1527893246" sldId="542"/>
            <ac:spMk id="5175" creationId="{9B3AC00A-D79A-4AE1-9363-E21D20640238}"/>
          </ac:spMkLst>
        </pc:spChg>
        <pc:spChg chg="mod">
          <ac:chgData name="Anna" userId="7eae6f2c-8375-4b1b-a6c5-74d79ab14498" providerId="ADAL" clId="{8504E838-A23B-4D21-B6A2-2F2FDC3981EA}" dt="2020-09-18T03:47:53.571" v="85" actId="1076"/>
          <ac:spMkLst>
            <pc:docMk/>
            <pc:sldMk cId="1527893246" sldId="542"/>
            <ac:spMk id="5176" creationId="{457794CF-F428-4538-AAD0-E08C82CBD360}"/>
          </ac:spMkLst>
        </pc:spChg>
        <pc:spChg chg="mod">
          <ac:chgData name="Anna" userId="7eae6f2c-8375-4b1b-a6c5-74d79ab14498" providerId="ADAL" clId="{8504E838-A23B-4D21-B6A2-2F2FDC3981EA}" dt="2020-09-18T03:47:53.571" v="85" actId="1076"/>
          <ac:spMkLst>
            <pc:docMk/>
            <pc:sldMk cId="1527893246" sldId="542"/>
            <ac:spMk id="5177" creationId="{05DB81D5-CA35-4C40-8024-BC0EF53F045F}"/>
          </ac:spMkLst>
        </pc:spChg>
        <pc:spChg chg="mod">
          <ac:chgData name="Anna" userId="7eae6f2c-8375-4b1b-a6c5-74d79ab14498" providerId="ADAL" clId="{8504E838-A23B-4D21-B6A2-2F2FDC3981EA}" dt="2020-09-18T03:47:53.571" v="85" actId="1076"/>
          <ac:spMkLst>
            <pc:docMk/>
            <pc:sldMk cId="1527893246" sldId="542"/>
            <ac:spMk id="5178" creationId="{35225584-F4B3-4408-99EE-2D9F2FCD449E}"/>
          </ac:spMkLst>
        </pc:spChg>
        <pc:spChg chg="mod">
          <ac:chgData name="Anna" userId="7eae6f2c-8375-4b1b-a6c5-74d79ab14498" providerId="ADAL" clId="{8504E838-A23B-4D21-B6A2-2F2FDC3981EA}" dt="2020-09-18T03:47:53.571" v="85" actId="1076"/>
          <ac:spMkLst>
            <pc:docMk/>
            <pc:sldMk cId="1527893246" sldId="542"/>
            <ac:spMk id="5179" creationId="{9CADD1DD-8DDF-4123-AB3C-5012C6023CC4}"/>
          </ac:spMkLst>
        </pc:spChg>
        <pc:spChg chg="mod">
          <ac:chgData name="Anna" userId="7eae6f2c-8375-4b1b-a6c5-74d79ab14498" providerId="ADAL" clId="{8504E838-A23B-4D21-B6A2-2F2FDC3981EA}" dt="2020-09-18T03:47:53.571" v="85" actId="1076"/>
          <ac:spMkLst>
            <pc:docMk/>
            <pc:sldMk cId="1527893246" sldId="542"/>
            <ac:spMk id="5180" creationId="{AE261C71-89D2-4B42-80E9-6EB5C50DCE1B}"/>
          </ac:spMkLst>
        </pc:spChg>
        <pc:spChg chg="mod">
          <ac:chgData name="Anna" userId="7eae6f2c-8375-4b1b-a6c5-74d79ab14498" providerId="ADAL" clId="{8504E838-A23B-4D21-B6A2-2F2FDC3981EA}" dt="2020-09-18T03:47:53.571" v="85" actId="1076"/>
          <ac:spMkLst>
            <pc:docMk/>
            <pc:sldMk cId="1527893246" sldId="542"/>
            <ac:spMk id="5181" creationId="{370A2791-5BB9-4085-8F37-01E4B34B5241}"/>
          </ac:spMkLst>
        </pc:spChg>
        <pc:spChg chg="mod">
          <ac:chgData name="Anna" userId="7eae6f2c-8375-4b1b-a6c5-74d79ab14498" providerId="ADAL" clId="{8504E838-A23B-4D21-B6A2-2F2FDC3981EA}" dt="2020-09-18T03:47:53.571" v="85" actId="1076"/>
          <ac:spMkLst>
            <pc:docMk/>
            <pc:sldMk cId="1527893246" sldId="542"/>
            <ac:spMk id="5182" creationId="{6DDFF4E1-4F25-4307-879C-1765650B1B6F}"/>
          </ac:spMkLst>
        </pc:spChg>
        <pc:spChg chg="mod">
          <ac:chgData name="Anna" userId="7eae6f2c-8375-4b1b-a6c5-74d79ab14498" providerId="ADAL" clId="{8504E838-A23B-4D21-B6A2-2F2FDC3981EA}" dt="2020-09-18T03:47:53.571" v="85" actId="1076"/>
          <ac:spMkLst>
            <pc:docMk/>
            <pc:sldMk cId="1527893246" sldId="542"/>
            <ac:spMk id="5183" creationId="{DD15F0E0-246A-4FBA-B0B5-7CC47F7A9B00}"/>
          </ac:spMkLst>
        </pc:spChg>
        <pc:spChg chg="mod">
          <ac:chgData name="Anna" userId="7eae6f2c-8375-4b1b-a6c5-74d79ab14498" providerId="ADAL" clId="{8504E838-A23B-4D21-B6A2-2F2FDC3981EA}" dt="2020-09-18T03:47:53.571" v="85" actId="1076"/>
          <ac:spMkLst>
            <pc:docMk/>
            <pc:sldMk cId="1527893246" sldId="542"/>
            <ac:spMk id="5184" creationId="{AC28572E-FCAE-4825-B2F8-1C8E6B343AE9}"/>
          </ac:spMkLst>
        </pc:spChg>
        <pc:spChg chg="mod">
          <ac:chgData name="Anna" userId="7eae6f2c-8375-4b1b-a6c5-74d79ab14498" providerId="ADAL" clId="{8504E838-A23B-4D21-B6A2-2F2FDC3981EA}" dt="2020-09-18T03:47:53.571" v="85" actId="1076"/>
          <ac:spMkLst>
            <pc:docMk/>
            <pc:sldMk cId="1527893246" sldId="542"/>
            <ac:spMk id="5185" creationId="{62B3C5A0-75A3-4FA1-92EC-F29E0E8BFEDF}"/>
          </ac:spMkLst>
        </pc:spChg>
        <pc:spChg chg="mod">
          <ac:chgData name="Anna" userId="7eae6f2c-8375-4b1b-a6c5-74d79ab14498" providerId="ADAL" clId="{8504E838-A23B-4D21-B6A2-2F2FDC3981EA}" dt="2020-09-18T03:47:53.571" v="85" actId="1076"/>
          <ac:spMkLst>
            <pc:docMk/>
            <pc:sldMk cId="1527893246" sldId="542"/>
            <ac:spMk id="5186" creationId="{3469D17B-065A-4CE0-B3C5-8FEC270CB2AB}"/>
          </ac:spMkLst>
        </pc:spChg>
        <pc:spChg chg="mod">
          <ac:chgData name="Anna" userId="7eae6f2c-8375-4b1b-a6c5-74d79ab14498" providerId="ADAL" clId="{8504E838-A23B-4D21-B6A2-2F2FDC3981EA}" dt="2020-09-18T03:47:53.571" v="85" actId="1076"/>
          <ac:spMkLst>
            <pc:docMk/>
            <pc:sldMk cId="1527893246" sldId="542"/>
            <ac:spMk id="5187" creationId="{C70D3A0F-A16C-4316-9812-A98262DED4B0}"/>
          </ac:spMkLst>
        </pc:spChg>
        <pc:spChg chg="mod">
          <ac:chgData name="Anna" userId="7eae6f2c-8375-4b1b-a6c5-74d79ab14498" providerId="ADAL" clId="{8504E838-A23B-4D21-B6A2-2F2FDC3981EA}" dt="2020-09-18T03:47:53.571" v="85" actId="1076"/>
          <ac:spMkLst>
            <pc:docMk/>
            <pc:sldMk cId="1527893246" sldId="542"/>
            <ac:spMk id="5188" creationId="{ABAAB7F1-90F3-4E3E-86E5-B50E0E00B9D6}"/>
          </ac:spMkLst>
        </pc:spChg>
        <pc:spChg chg="mod">
          <ac:chgData name="Anna" userId="7eae6f2c-8375-4b1b-a6c5-74d79ab14498" providerId="ADAL" clId="{8504E838-A23B-4D21-B6A2-2F2FDC3981EA}" dt="2020-09-18T03:47:53.571" v="85" actId="1076"/>
          <ac:spMkLst>
            <pc:docMk/>
            <pc:sldMk cId="1527893246" sldId="542"/>
            <ac:spMk id="5189" creationId="{388560A0-791B-42E2-AFCF-DF2492DF80D8}"/>
          </ac:spMkLst>
        </pc:spChg>
        <pc:spChg chg="mod">
          <ac:chgData name="Anna" userId="7eae6f2c-8375-4b1b-a6c5-74d79ab14498" providerId="ADAL" clId="{8504E838-A23B-4D21-B6A2-2F2FDC3981EA}" dt="2020-09-18T03:47:53.571" v="85" actId="1076"/>
          <ac:spMkLst>
            <pc:docMk/>
            <pc:sldMk cId="1527893246" sldId="542"/>
            <ac:spMk id="5190" creationId="{F2E0FB34-04BE-4875-9DF7-68543CCF58B7}"/>
          </ac:spMkLst>
        </pc:spChg>
        <pc:spChg chg="mod">
          <ac:chgData name="Anna" userId="7eae6f2c-8375-4b1b-a6c5-74d79ab14498" providerId="ADAL" clId="{8504E838-A23B-4D21-B6A2-2F2FDC3981EA}" dt="2020-09-18T03:47:53.571" v="85" actId="1076"/>
          <ac:spMkLst>
            <pc:docMk/>
            <pc:sldMk cId="1527893246" sldId="542"/>
            <ac:spMk id="5191" creationId="{2659ED50-E8AC-4F8E-B067-2C27974A6667}"/>
          </ac:spMkLst>
        </pc:spChg>
        <pc:spChg chg="mod">
          <ac:chgData name="Anna" userId="7eae6f2c-8375-4b1b-a6c5-74d79ab14498" providerId="ADAL" clId="{8504E838-A23B-4D21-B6A2-2F2FDC3981EA}" dt="2020-09-18T03:47:53.571" v="85" actId="1076"/>
          <ac:spMkLst>
            <pc:docMk/>
            <pc:sldMk cId="1527893246" sldId="542"/>
            <ac:spMk id="5192" creationId="{2E741207-30F1-4DE9-8A40-CC9A3532CE5E}"/>
          </ac:spMkLst>
        </pc:spChg>
        <pc:spChg chg="mod">
          <ac:chgData name="Anna" userId="7eae6f2c-8375-4b1b-a6c5-74d79ab14498" providerId="ADAL" clId="{8504E838-A23B-4D21-B6A2-2F2FDC3981EA}" dt="2020-09-18T03:47:53.571" v="85" actId="1076"/>
          <ac:spMkLst>
            <pc:docMk/>
            <pc:sldMk cId="1527893246" sldId="542"/>
            <ac:spMk id="5193" creationId="{15D60DDB-B98A-48F1-BC1F-88BCE333EDBE}"/>
          </ac:spMkLst>
        </pc:spChg>
        <pc:spChg chg="mod">
          <ac:chgData name="Anna" userId="7eae6f2c-8375-4b1b-a6c5-74d79ab14498" providerId="ADAL" clId="{8504E838-A23B-4D21-B6A2-2F2FDC3981EA}" dt="2020-09-18T03:47:53.571" v="85" actId="1076"/>
          <ac:spMkLst>
            <pc:docMk/>
            <pc:sldMk cId="1527893246" sldId="542"/>
            <ac:spMk id="5194" creationId="{AB3A2C48-58CE-4C39-88B6-EE1677D9709B}"/>
          </ac:spMkLst>
        </pc:spChg>
        <pc:spChg chg="mod">
          <ac:chgData name="Anna" userId="7eae6f2c-8375-4b1b-a6c5-74d79ab14498" providerId="ADAL" clId="{8504E838-A23B-4D21-B6A2-2F2FDC3981EA}" dt="2020-09-18T03:47:53.571" v="85" actId="1076"/>
          <ac:spMkLst>
            <pc:docMk/>
            <pc:sldMk cId="1527893246" sldId="542"/>
            <ac:spMk id="5195" creationId="{055817E9-97B3-42E4-88A7-A5A9C1246A38}"/>
          </ac:spMkLst>
        </pc:spChg>
        <pc:spChg chg="mod">
          <ac:chgData name="Anna" userId="7eae6f2c-8375-4b1b-a6c5-74d79ab14498" providerId="ADAL" clId="{8504E838-A23B-4D21-B6A2-2F2FDC3981EA}" dt="2020-09-18T03:47:53.571" v="85" actId="1076"/>
          <ac:spMkLst>
            <pc:docMk/>
            <pc:sldMk cId="1527893246" sldId="542"/>
            <ac:spMk id="5196" creationId="{9B451B9F-727B-4173-A5C2-51A6ED875734}"/>
          </ac:spMkLst>
        </pc:spChg>
        <pc:spChg chg="mod">
          <ac:chgData name="Anna" userId="7eae6f2c-8375-4b1b-a6c5-74d79ab14498" providerId="ADAL" clId="{8504E838-A23B-4D21-B6A2-2F2FDC3981EA}" dt="2020-09-18T03:47:53.571" v="85" actId="1076"/>
          <ac:spMkLst>
            <pc:docMk/>
            <pc:sldMk cId="1527893246" sldId="542"/>
            <ac:spMk id="5197" creationId="{032E6850-0F27-4DBD-9EDF-02C33BAADD45}"/>
          </ac:spMkLst>
        </pc:spChg>
        <pc:spChg chg="mod">
          <ac:chgData name="Anna" userId="7eae6f2c-8375-4b1b-a6c5-74d79ab14498" providerId="ADAL" clId="{8504E838-A23B-4D21-B6A2-2F2FDC3981EA}" dt="2020-09-18T03:47:53.571" v="85" actId="1076"/>
          <ac:spMkLst>
            <pc:docMk/>
            <pc:sldMk cId="1527893246" sldId="542"/>
            <ac:spMk id="5198" creationId="{52031A62-50EF-45D8-BF6A-0AE5780DC9FE}"/>
          </ac:spMkLst>
        </pc:spChg>
        <pc:spChg chg="mod">
          <ac:chgData name="Anna" userId="7eae6f2c-8375-4b1b-a6c5-74d79ab14498" providerId="ADAL" clId="{8504E838-A23B-4D21-B6A2-2F2FDC3981EA}" dt="2020-09-18T03:47:53.571" v="85" actId="1076"/>
          <ac:spMkLst>
            <pc:docMk/>
            <pc:sldMk cId="1527893246" sldId="542"/>
            <ac:spMk id="5199" creationId="{E99E2B20-5457-4E36-9F5D-5D3B007124D4}"/>
          </ac:spMkLst>
        </pc:spChg>
        <pc:spChg chg="mod">
          <ac:chgData name="Anna" userId="7eae6f2c-8375-4b1b-a6c5-74d79ab14498" providerId="ADAL" clId="{8504E838-A23B-4D21-B6A2-2F2FDC3981EA}" dt="2020-09-18T03:47:53.571" v="85" actId="1076"/>
          <ac:spMkLst>
            <pc:docMk/>
            <pc:sldMk cId="1527893246" sldId="542"/>
            <ac:spMk id="5200" creationId="{6ED38D78-E08F-407F-BBC0-F3379ACFD271}"/>
          </ac:spMkLst>
        </pc:spChg>
        <pc:spChg chg="mod">
          <ac:chgData name="Anna" userId="7eae6f2c-8375-4b1b-a6c5-74d79ab14498" providerId="ADAL" clId="{8504E838-A23B-4D21-B6A2-2F2FDC3981EA}" dt="2020-09-18T03:47:53.571" v="85" actId="1076"/>
          <ac:spMkLst>
            <pc:docMk/>
            <pc:sldMk cId="1527893246" sldId="542"/>
            <ac:spMk id="5201" creationId="{451443B7-016D-4606-82E9-4A165E5D053B}"/>
          </ac:spMkLst>
        </pc:spChg>
        <pc:spChg chg="mod">
          <ac:chgData name="Anna" userId="7eae6f2c-8375-4b1b-a6c5-74d79ab14498" providerId="ADAL" clId="{8504E838-A23B-4D21-B6A2-2F2FDC3981EA}" dt="2020-09-18T03:47:53.571" v="85" actId="1076"/>
          <ac:spMkLst>
            <pc:docMk/>
            <pc:sldMk cId="1527893246" sldId="542"/>
            <ac:spMk id="5202" creationId="{EF0F268B-5012-44A4-8FCF-07204BFFC3BA}"/>
          </ac:spMkLst>
        </pc:spChg>
        <pc:spChg chg="mod">
          <ac:chgData name="Anna" userId="7eae6f2c-8375-4b1b-a6c5-74d79ab14498" providerId="ADAL" clId="{8504E838-A23B-4D21-B6A2-2F2FDC3981EA}" dt="2020-09-18T03:47:53.571" v="85" actId="1076"/>
          <ac:spMkLst>
            <pc:docMk/>
            <pc:sldMk cId="1527893246" sldId="542"/>
            <ac:spMk id="5203" creationId="{9249A7D8-6E08-4EF6-BFAA-3D48ADA249CC}"/>
          </ac:spMkLst>
        </pc:spChg>
        <pc:spChg chg="mod">
          <ac:chgData name="Anna" userId="7eae6f2c-8375-4b1b-a6c5-74d79ab14498" providerId="ADAL" clId="{8504E838-A23B-4D21-B6A2-2F2FDC3981EA}" dt="2020-09-18T03:47:53.571" v="85" actId="1076"/>
          <ac:spMkLst>
            <pc:docMk/>
            <pc:sldMk cId="1527893246" sldId="542"/>
            <ac:spMk id="5204" creationId="{A8EECB52-3615-4AE8-BC52-CDC4137F5BAB}"/>
          </ac:spMkLst>
        </pc:spChg>
        <pc:spChg chg="mod">
          <ac:chgData name="Anna" userId="7eae6f2c-8375-4b1b-a6c5-74d79ab14498" providerId="ADAL" clId="{8504E838-A23B-4D21-B6A2-2F2FDC3981EA}" dt="2020-09-18T03:47:53.571" v="85" actId="1076"/>
          <ac:spMkLst>
            <pc:docMk/>
            <pc:sldMk cId="1527893246" sldId="542"/>
            <ac:spMk id="5205" creationId="{EFA387A7-1275-482A-ADC8-DB826DE92069}"/>
          </ac:spMkLst>
        </pc:spChg>
        <pc:spChg chg="mod">
          <ac:chgData name="Anna" userId="7eae6f2c-8375-4b1b-a6c5-74d79ab14498" providerId="ADAL" clId="{8504E838-A23B-4D21-B6A2-2F2FDC3981EA}" dt="2020-09-18T03:47:53.571" v="85" actId="1076"/>
          <ac:spMkLst>
            <pc:docMk/>
            <pc:sldMk cId="1527893246" sldId="542"/>
            <ac:spMk id="5206" creationId="{5166B0D2-1136-4F5B-9B08-EBD8694087FF}"/>
          </ac:spMkLst>
        </pc:spChg>
        <pc:spChg chg="mod">
          <ac:chgData name="Anna" userId="7eae6f2c-8375-4b1b-a6c5-74d79ab14498" providerId="ADAL" clId="{8504E838-A23B-4D21-B6A2-2F2FDC3981EA}" dt="2020-09-18T03:47:53.571" v="85" actId="1076"/>
          <ac:spMkLst>
            <pc:docMk/>
            <pc:sldMk cId="1527893246" sldId="542"/>
            <ac:spMk id="5207" creationId="{1E23372D-5DD7-4C85-AEB3-8F9A0908C411}"/>
          </ac:spMkLst>
        </pc:spChg>
        <pc:spChg chg="mod">
          <ac:chgData name="Anna" userId="7eae6f2c-8375-4b1b-a6c5-74d79ab14498" providerId="ADAL" clId="{8504E838-A23B-4D21-B6A2-2F2FDC3981EA}" dt="2020-09-18T03:47:53.571" v="85" actId="1076"/>
          <ac:spMkLst>
            <pc:docMk/>
            <pc:sldMk cId="1527893246" sldId="542"/>
            <ac:spMk id="5208" creationId="{000D9E91-5F60-46A8-9C12-2BAF49E8D7C5}"/>
          </ac:spMkLst>
        </pc:spChg>
        <pc:spChg chg="mod">
          <ac:chgData name="Anna" userId="7eae6f2c-8375-4b1b-a6c5-74d79ab14498" providerId="ADAL" clId="{8504E838-A23B-4D21-B6A2-2F2FDC3981EA}" dt="2020-09-18T03:47:53.571" v="85" actId="1076"/>
          <ac:spMkLst>
            <pc:docMk/>
            <pc:sldMk cId="1527893246" sldId="542"/>
            <ac:spMk id="5209" creationId="{DE6A4A88-4BA2-44E4-BE34-A1FF8CA13A63}"/>
          </ac:spMkLst>
        </pc:spChg>
        <pc:spChg chg="mod">
          <ac:chgData name="Anna" userId="7eae6f2c-8375-4b1b-a6c5-74d79ab14498" providerId="ADAL" clId="{8504E838-A23B-4D21-B6A2-2F2FDC3981EA}" dt="2020-09-18T03:47:53.571" v="85" actId="1076"/>
          <ac:spMkLst>
            <pc:docMk/>
            <pc:sldMk cId="1527893246" sldId="542"/>
            <ac:spMk id="5210" creationId="{A52CFB28-B040-4C2F-A324-6F7531E043A2}"/>
          </ac:spMkLst>
        </pc:spChg>
        <pc:spChg chg="mod">
          <ac:chgData name="Anna" userId="7eae6f2c-8375-4b1b-a6c5-74d79ab14498" providerId="ADAL" clId="{8504E838-A23B-4D21-B6A2-2F2FDC3981EA}" dt="2020-09-18T03:47:53.571" v="85" actId="1076"/>
          <ac:spMkLst>
            <pc:docMk/>
            <pc:sldMk cId="1527893246" sldId="542"/>
            <ac:spMk id="5211" creationId="{B55E0483-06A2-4694-9040-C01D7F818F5A}"/>
          </ac:spMkLst>
        </pc:spChg>
        <pc:spChg chg="mod">
          <ac:chgData name="Anna" userId="7eae6f2c-8375-4b1b-a6c5-74d79ab14498" providerId="ADAL" clId="{8504E838-A23B-4D21-B6A2-2F2FDC3981EA}" dt="2020-09-18T03:47:53.571" v="85" actId="1076"/>
          <ac:spMkLst>
            <pc:docMk/>
            <pc:sldMk cId="1527893246" sldId="542"/>
            <ac:spMk id="5212" creationId="{31700121-FF53-4978-84C7-F4AC879111BC}"/>
          </ac:spMkLst>
        </pc:spChg>
        <pc:spChg chg="mod">
          <ac:chgData name="Anna" userId="7eae6f2c-8375-4b1b-a6c5-74d79ab14498" providerId="ADAL" clId="{8504E838-A23B-4D21-B6A2-2F2FDC3981EA}" dt="2020-09-18T03:47:53.571" v="85" actId="1076"/>
          <ac:spMkLst>
            <pc:docMk/>
            <pc:sldMk cId="1527893246" sldId="542"/>
            <ac:spMk id="5213" creationId="{EB397464-CE37-45A7-92F9-C9C2B1604414}"/>
          </ac:spMkLst>
        </pc:spChg>
        <pc:spChg chg="mod">
          <ac:chgData name="Anna" userId="7eae6f2c-8375-4b1b-a6c5-74d79ab14498" providerId="ADAL" clId="{8504E838-A23B-4D21-B6A2-2F2FDC3981EA}" dt="2020-09-18T03:47:53.571" v="85" actId="1076"/>
          <ac:spMkLst>
            <pc:docMk/>
            <pc:sldMk cId="1527893246" sldId="542"/>
            <ac:spMk id="5214" creationId="{2C934A7C-2567-4092-BFCD-F8F3E90BAF05}"/>
          </ac:spMkLst>
        </pc:spChg>
        <pc:spChg chg="mod">
          <ac:chgData name="Anna" userId="7eae6f2c-8375-4b1b-a6c5-74d79ab14498" providerId="ADAL" clId="{8504E838-A23B-4D21-B6A2-2F2FDC3981EA}" dt="2020-09-18T03:47:53.571" v="85" actId="1076"/>
          <ac:spMkLst>
            <pc:docMk/>
            <pc:sldMk cId="1527893246" sldId="542"/>
            <ac:spMk id="5215" creationId="{A7F893C8-0B82-42CD-831E-0EBEC6B800DA}"/>
          </ac:spMkLst>
        </pc:spChg>
        <pc:spChg chg="mod">
          <ac:chgData name="Anna" userId="7eae6f2c-8375-4b1b-a6c5-74d79ab14498" providerId="ADAL" clId="{8504E838-A23B-4D21-B6A2-2F2FDC3981EA}" dt="2020-09-18T03:47:53.571" v="85" actId="1076"/>
          <ac:spMkLst>
            <pc:docMk/>
            <pc:sldMk cId="1527893246" sldId="542"/>
            <ac:spMk id="5216" creationId="{29B31C0A-0238-445C-B6C3-067E53A50DFB}"/>
          </ac:spMkLst>
        </pc:spChg>
        <pc:spChg chg="mod">
          <ac:chgData name="Anna" userId="7eae6f2c-8375-4b1b-a6c5-74d79ab14498" providerId="ADAL" clId="{8504E838-A23B-4D21-B6A2-2F2FDC3981EA}" dt="2020-09-18T03:47:53.571" v="85" actId="1076"/>
          <ac:spMkLst>
            <pc:docMk/>
            <pc:sldMk cId="1527893246" sldId="542"/>
            <ac:spMk id="5217" creationId="{CBD06C3A-92E6-4683-A96E-9C70EA4640F2}"/>
          </ac:spMkLst>
        </pc:spChg>
        <pc:spChg chg="mod">
          <ac:chgData name="Anna" userId="7eae6f2c-8375-4b1b-a6c5-74d79ab14498" providerId="ADAL" clId="{8504E838-A23B-4D21-B6A2-2F2FDC3981EA}" dt="2020-09-18T03:47:53.571" v="85" actId="1076"/>
          <ac:spMkLst>
            <pc:docMk/>
            <pc:sldMk cId="1527893246" sldId="542"/>
            <ac:spMk id="5218" creationId="{A18BB3DF-3BBB-4EC0-9ACD-5F98B1D3989B}"/>
          </ac:spMkLst>
        </pc:spChg>
        <pc:spChg chg="mod">
          <ac:chgData name="Anna" userId="7eae6f2c-8375-4b1b-a6c5-74d79ab14498" providerId="ADAL" clId="{8504E838-A23B-4D21-B6A2-2F2FDC3981EA}" dt="2020-09-18T03:47:53.571" v="85" actId="1076"/>
          <ac:spMkLst>
            <pc:docMk/>
            <pc:sldMk cId="1527893246" sldId="542"/>
            <ac:spMk id="5219" creationId="{60FFDCE8-16A8-49C5-8D96-39A9D190654A}"/>
          </ac:spMkLst>
        </pc:spChg>
        <pc:spChg chg="mod">
          <ac:chgData name="Anna" userId="7eae6f2c-8375-4b1b-a6c5-74d79ab14498" providerId="ADAL" clId="{8504E838-A23B-4D21-B6A2-2F2FDC3981EA}" dt="2020-09-18T03:47:53.571" v="85" actId="1076"/>
          <ac:spMkLst>
            <pc:docMk/>
            <pc:sldMk cId="1527893246" sldId="542"/>
            <ac:spMk id="5220" creationId="{9219D4F4-5A7B-4E71-9332-EB42CC22CDD5}"/>
          </ac:spMkLst>
        </pc:spChg>
        <pc:spChg chg="mod">
          <ac:chgData name="Anna" userId="7eae6f2c-8375-4b1b-a6c5-74d79ab14498" providerId="ADAL" clId="{8504E838-A23B-4D21-B6A2-2F2FDC3981EA}" dt="2020-09-18T03:47:53.571" v="85" actId="1076"/>
          <ac:spMkLst>
            <pc:docMk/>
            <pc:sldMk cId="1527893246" sldId="542"/>
            <ac:spMk id="5221" creationId="{FA643A15-8ADD-4B48-9C78-37124BAE733A}"/>
          </ac:spMkLst>
        </pc:spChg>
        <pc:spChg chg="mod">
          <ac:chgData name="Anna" userId="7eae6f2c-8375-4b1b-a6c5-74d79ab14498" providerId="ADAL" clId="{8504E838-A23B-4D21-B6A2-2F2FDC3981EA}" dt="2020-09-18T03:47:53.571" v="85" actId="1076"/>
          <ac:spMkLst>
            <pc:docMk/>
            <pc:sldMk cId="1527893246" sldId="542"/>
            <ac:spMk id="5222" creationId="{C8A60BBF-0237-4A17-8829-4FEB1623D12C}"/>
          </ac:spMkLst>
        </pc:spChg>
        <pc:spChg chg="mod">
          <ac:chgData name="Anna" userId="7eae6f2c-8375-4b1b-a6c5-74d79ab14498" providerId="ADAL" clId="{8504E838-A23B-4D21-B6A2-2F2FDC3981EA}" dt="2020-09-18T03:47:53.571" v="85" actId="1076"/>
          <ac:spMkLst>
            <pc:docMk/>
            <pc:sldMk cId="1527893246" sldId="542"/>
            <ac:spMk id="5223" creationId="{886032E7-F23D-4588-BC38-C8948B94FF9F}"/>
          </ac:spMkLst>
        </pc:spChg>
        <pc:spChg chg="mod">
          <ac:chgData name="Anna" userId="7eae6f2c-8375-4b1b-a6c5-74d79ab14498" providerId="ADAL" clId="{8504E838-A23B-4D21-B6A2-2F2FDC3981EA}" dt="2020-09-18T03:47:53.571" v="85" actId="1076"/>
          <ac:spMkLst>
            <pc:docMk/>
            <pc:sldMk cId="1527893246" sldId="542"/>
            <ac:spMk id="5224" creationId="{B7CBA5E4-1B3A-4308-9B94-C848CC386FEF}"/>
          </ac:spMkLst>
        </pc:spChg>
        <pc:spChg chg="mod">
          <ac:chgData name="Anna" userId="7eae6f2c-8375-4b1b-a6c5-74d79ab14498" providerId="ADAL" clId="{8504E838-A23B-4D21-B6A2-2F2FDC3981EA}" dt="2020-09-18T03:47:53.571" v="85" actId="1076"/>
          <ac:spMkLst>
            <pc:docMk/>
            <pc:sldMk cId="1527893246" sldId="542"/>
            <ac:spMk id="5225" creationId="{1131A1BB-2A4B-4380-827D-236880E7C68D}"/>
          </ac:spMkLst>
        </pc:spChg>
        <pc:spChg chg="mod">
          <ac:chgData name="Anna" userId="7eae6f2c-8375-4b1b-a6c5-74d79ab14498" providerId="ADAL" clId="{8504E838-A23B-4D21-B6A2-2F2FDC3981EA}" dt="2020-09-18T03:47:53.571" v="85" actId="1076"/>
          <ac:spMkLst>
            <pc:docMk/>
            <pc:sldMk cId="1527893246" sldId="542"/>
            <ac:spMk id="5226" creationId="{DE2C135A-7145-4E19-AFAA-AA8C13DD4319}"/>
          </ac:spMkLst>
        </pc:spChg>
        <pc:spChg chg="mod">
          <ac:chgData name="Anna" userId="7eae6f2c-8375-4b1b-a6c5-74d79ab14498" providerId="ADAL" clId="{8504E838-A23B-4D21-B6A2-2F2FDC3981EA}" dt="2020-09-18T03:47:53.571" v="85" actId="1076"/>
          <ac:spMkLst>
            <pc:docMk/>
            <pc:sldMk cId="1527893246" sldId="542"/>
            <ac:spMk id="5227" creationId="{0D091B61-4D80-477A-BF76-DDD4C1E76E4F}"/>
          </ac:spMkLst>
        </pc:spChg>
        <pc:spChg chg="mod">
          <ac:chgData name="Anna" userId="7eae6f2c-8375-4b1b-a6c5-74d79ab14498" providerId="ADAL" clId="{8504E838-A23B-4D21-B6A2-2F2FDC3981EA}" dt="2020-09-18T03:47:53.571" v="85" actId="1076"/>
          <ac:spMkLst>
            <pc:docMk/>
            <pc:sldMk cId="1527893246" sldId="542"/>
            <ac:spMk id="5228" creationId="{9D52BAC9-1668-4A5B-B020-62CE82FB5EA5}"/>
          </ac:spMkLst>
        </pc:spChg>
        <pc:spChg chg="mod">
          <ac:chgData name="Anna" userId="7eae6f2c-8375-4b1b-a6c5-74d79ab14498" providerId="ADAL" clId="{8504E838-A23B-4D21-B6A2-2F2FDC3981EA}" dt="2020-09-18T03:47:53.571" v="85" actId="1076"/>
          <ac:spMkLst>
            <pc:docMk/>
            <pc:sldMk cId="1527893246" sldId="542"/>
            <ac:spMk id="5229" creationId="{0642CEDD-9E0C-421F-9D36-B6B546E2FADE}"/>
          </ac:spMkLst>
        </pc:spChg>
        <pc:spChg chg="mod">
          <ac:chgData name="Anna" userId="7eae6f2c-8375-4b1b-a6c5-74d79ab14498" providerId="ADAL" clId="{8504E838-A23B-4D21-B6A2-2F2FDC3981EA}" dt="2020-09-18T03:47:53.571" v="85" actId="1076"/>
          <ac:spMkLst>
            <pc:docMk/>
            <pc:sldMk cId="1527893246" sldId="542"/>
            <ac:spMk id="5230" creationId="{5D935171-2DC2-474A-9606-58D671B00189}"/>
          </ac:spMkLst>
        </pc:spChg>
        <pc:spChg chg="mod">
          <ac:chgData name="Anna" userId="7eae6f2c-8375-4b1b-a6c5-74d79ab14498" providerId="ADAL" clId="{8504E838-A23B-4D21-B6A2-2F2FDC3981EA}" dt="2020-09-18T03:47:53.571" v="85" actId="1076"/>
          <ac:spMkLst>
            <pc:docMk/>
            <pc:sldMk cId="1527893246" sldId="542"/>
            <ac:spMk id="5231" creationId="{E49B62CC-0EF3-4134-BE5B-D8D3C5B0BFE3}"/>
          </ac:spMkLst>
        </pc:spChg>
        <pc:grpChg chg="add del mod">
          <ac:chgData name="Anna" userId="7eae6f2c-8375-4b1b-a6c5-74d79ab14498" providerId="ADAL" clId="{8504E838-A23B-4D21-B6A2-2F2FDC3981EA}" dt="2020-09-18T03:47:54.173" v="86"/>
          <ac:grpSpMkLst>
            <pc:docMk/>
            <pc:sldMk cId="1527893246" sldId="542"/>
            <ac:grpSpMk id="118" creationId="{63F2DAE2-5DEF-4496-9B2A-16367D9EF069}"/>
          </ac:grpSpMkLst>
        </pc:grpChg>
        <pc:grpChg chg="mod">
          <ac:chgData name="Anna" userId="7eae6f2c-8375-4b1b-a6c5-74d79ab14498" providerId="ADAL" clId="{8504E838-A23B-4D21-B6A2-2F2FDC3981EA}" dt="2020-09-18T03:47:53.571" v="85" actId="1076"/>
          <ac:grpSpMkLst>
            <pc:docMk/>
            <pc:sldMk cId="1527893246" sldId="542"/>
            <ac:grpSpMk id="5121" creationId="{CB56B359-A7F3-42A7-9BA9-7CD8858BB89E}"/>
          </ac:grpSpMkLst>
        </pc:grpChg>
      </pc:sldChg>
      <pc:sldChg chg="add del">
        <pc:chgData name="Anna" userId="7eae6f2c-8375-4b1b-a6c5-74d79ab14498" providerId="ADAL" clId="{8504E838-A23B-4D21-B6A2-2F2FDC3981EA}" dt="2020-09-18T03:40:58.960" v="10"/>
        <pc:sldMkLst>
          <pc:docMk/>
          <pc:sldMk cId="3772746518" sldId="542"/>
        </pc:sldMkLst>
      </pc:sldChg>
      <pc:sldChg chg="add del">
        <pc:chgData name="Anna" userId="7eae6f2c-8375-4b1b-a6c5-74d79ab14498" providerId="ADAL" clId="{8504E838-A23B-4D21-B6A2-2F2FDC3981EA}" dt="2020-09-18T03:42:25.154" v="19"/>
        <pc:sldMkLst>
          <pc:docMk/>
          <pc:sldMk cId="230783051" sldId="543"/>
        </pc:sldMkLst>
      </pc:sldChg>
      <pc:sldChg chg="addSp delSp modSp add mod modNotesTx">
        <pc:chgData name="Anna" userId="7eae6f2c-8375-4b1b-a6c5-74d79ab14498" providerId="ADAL" clId="{8504E838-A23B-4D21-B6A2-2F2FDC3981EA}" dt="2020-09-20T07:42:42.584" v="14533" actId="255"/>
        <pc:sldMkLst>
          <pc:docMk/>
          <pc:sldMk cId="1400991402" sldId="543"/>
        </pc:sldMkLst>
        <pc:spChg chg="add mod">
          <ac:chgData name="Anna" userId="7eae6f2c-8375-4b1b-a6c5-74d79ab14498" providerId="ADAL" clId="{8504E838-A23B-4D21-B6A2-2F2FDC3981EA}" dt="2020-09-18T03:50:29.610" v="193" actId="1076"/>
          <ac:spMkLst>
            <pc:docMk/>
            <pc:sldMk cId="1400991402" sldId="543"/>
            <ac:spMk id="3" creationId="{32F4ADE8-0321-46FF-94E5-450F368913D9}"/>
          </ac:spMkLst>
        </pc:spChg>
        <pc:spChg chg="add mod">
          <ac:chgData name="Anna" userId="7eae6f2c-8375-4b1b-a6c5-74d79ab14498" providerId="ADAL" clId="{8504E838-A23B-4D21-B6A2-2F2FDC3981EA}" dt="2020-09-18T03:50:45.928" v="196" actId="403"/>
          <ac:spMkLst>
            <pc:docMk/>
            <pc:sldMk cId="1400991402" sldId="543"/>
            <ac:spMk id="4" creationId="{815445C2-8A1C-4FA3-887F-6D8D8FB064B6}"/>
          </ac:spMkLst>
        </pc:spChg>
        <pc:spChg chg="mod">
          <ac:chgData name="Anna" userId="7eae6f2c-8375-4b1b-a6c5-74d79ab14498" providerId="ADAL" clId="{8504E838-A23B-4D21-B6A2-2F2FDC3981EA}" dt="2020-09-18T03:45:08.767" v="52" actId="1076"/>
          <ac:spMkLst>
            <pc:docMk/>
            <pc:sldMk cId="1400991402" sldId="543"/>
            <ac:spMk id="153" creationId="{D43FCF7F-21EC-41F5-990B-C30D6046146B}"/>
          </ac:spMkLst>
        </pc:spChg>
        <pc:spChg chg="mod">
          <ac:chgData name="Anna" userId="7eae6f2c-8375-4b1b-a6c5-74d79ab14498" providerId="ADAL" clId="{8504E838-A23B-4D21-B6A2-2F2FDC3981EA}" dt="2020-09-18T03:45:08.767" v="52" actId="1076"/>
          <ac:spMkLst>
            <pc:docMk/>
            <pc:sldMk cId="1400991402" sldId="543"/>
            <ac:spMk id="154" creationId="{908713D8-55D4-463E-A99F-027D888AC4C9}"/>
          </ac:spMkLst>
        </pc:spChg>
        <pc:spChg chg="mod">
          <ac:chgData name="Anna" userId="7eae6f2c-8375-4b1b-a6c5-74d79ab14498" providerId="ADAL" clId="{8504E838-A23B-4D21-B6A2-2F2FDC3981EA}" dt="2020-09-18T03:45:08.767" v="52" actId="1076"/>
          <ac:spMkLst>
            <pc:docMk/>
            <pc:sldMk cId="1400991402" sldId="543"/>
            <ac:spMk id="155" creationId="{7455C5AF-E075-4C51-A930-5818146CE034}"/>
          </ac:spMkLst>
        </pc:spChg>
        <pc:spChg chg="mod">
          <ac:chgData name="Anna" userId="7eae6f2c-8375-4b1b-a6c5-74d79ab14498" providerId="ADAL" clId="{8504E838-A23B-4D21-B6A2-2F2FDC3981EA}" dt="2020-09-18T03:45:08.767" v="52" actId="1076"/>
          <ac:spMkLst>
            <pc:docMk/>
            <pc:sldMk cId="1400991402" sldId="543"/>
            <ac:spMk id="156" creationId="{CEF0DDCE-D712-4969-8AFF-1067CB3BBDBE}"/>
          </ac:spMkLst>
        </pc:spChg>
        <pc:spChg chg="mod">
          <ac:chgData name="Anna" userId="7eae6f2c-8375-4b1b-a6c5-74d79ab14498" providerId="ADAL" clId="{8504E838-A23B-4D21-B6A2-2F2FDC3981EA}" dt="2020-09-18T03:45:08.767" v="52" actId="1076"/>
          <ac:spMkLst>
            <pc:docMk/>
            <pc:sldMk cId="1400991402" sldId="543"/>
            <ac:spMk id="157" creationId="{BFE8EAFE-3F53-40AF-A110-BC7E422B67DC}"/>
          </ac:spMkLst>
        </pc:spChg>
        <pc:spChg chg="mod">
          <ac:chgData name="Anna" userId="7eae6f2c-8375-4b1b-a6c5-74d79ab14498" providerId="ADAL" clId="{8504E838-A23B-4D21-B6A2-2F2FDC3981EA}" dt="2020-09-18T03:45:08.767" v="52" actId="1076"/>
          <ac:spMkLst>
            <pc:docMk/>
            <pc:sldMk cId="1400991402" sldId="543"/>
            <ac:spMk id="158" creationId="{99268116-6865-4C19-AA41-E888BCB1F6DF}"/>
          </ac:spMkLst>
        </pc:spChg>
        <pc:spChg chg="mod">
          <ac:chgData name="Anna" userId="7eae6f2c-8375-4b1b-a6c5-74d79ab14498" providerId="ADAL" clId="{8504E838-A23B-4D21-B6A2-2F2FDC3981EA}" dt="2020-09-18T03:45:08.767" v="52" actId="1076"/>
          <ac:spMkLst>
            <pc:docMk/>
            <pc:sldMk cId="1400991402" sldId="543"/>
            <ac:spMk id="159" creationId="{4FC79BE6-A255-4C3D-AA45-49393BEA18BF}"/>
          </ac:spMkLst>
        </pc:spChg>
        <pc:spChg chg="mod">
          <ac:chgData name="Anna" userId="7eae6f2c-8375-4b1b-a6c5-74d79ab14498" providerId="ADAL" clId="{8504E838-A23B-4D21-B6A2-2F2FDC3981EA}" dt="2020-09-18T03:45:01.541" v="51" actId="1076"/>
          <ac:spMkLst>
            <pc:docMk/>
            <pc:sldMk cId="1400991402" sldId="543"/>
            <ac:spMk id="6147" creationId="{7A5955FE-37AC-4E03-B7E2-C192CAA46A74}"/>
          </ac:spMkLst>
        </pc:spChg>
        <pc:spChg chg="mod">
          <ac:chgData name="Anna" userId="7eae6f2c-8375-4b1b-a6c5-74d79ab14498" providerId="ADAL" clId="{8504E838-A23B-4D21-B6A2-2F2FDC3981EA}" dt="2020-09-18T03:45:01.541" v="51" actId="1076"/>
          <ac:spMkLst>
            <pc:docMk/>
            <pc:sldMk cId="1400991402" sldId="543"/>
            <ac:spMk id="6148" creationId="{6CC7E313-66F3-4792-9E09-46BA7652245D}"/>
          </ac:spMkLst>
        </pc:spChg>
        <pc:spChg chg="mod">
          <ac:chgData name="Anna" userId="7eae6f2c-8375-4b1b-a6c5-74d79ab14498" providerId="ADAL" clId="{8504E838-A23B-4D21-B6A2-2F2FDC3981EA}" dt="2020-09-18T03:45:01.541" v="51" actId="1076"/>
          <ac:spMkLst>
            <pc:docMk/>
            <pc:sldMk cId="1400991402" sldId="543"/>
            <ac:spMk id="6149" creationId="{71D4409F-6680-47F3-9A58-37D448A0CA66}"/>
          </ac:spMkLst>
        </pc:spChg>
        <pc:spChg chg="mod">
          <ac:chgData name="Anna" userId="7eae6f2c-8375-4b1b-a6c5-74d79ab14498" providerId="ADAL" clId="{8504E838-A23B-4D21-B6A2-2F2FDC3981EA}" dt="2020-09-18T03:45:01.541" v="51" actId="1076"/>
          <ac:spMkLst>
            <pc:docMk/>
            <pc:sldMk cId="1400991402" sldId="543"/>
            <ac:spMk id="6150" creationId="{FA913498-4941-4362-A43C-F51E2A292DB3}"/>
          </ac:spMkLst>
        </pc:spChg>
        <pc:spChg chg="mod">
          <ac:chgData name="Anna" userId="7eae6f2c-8375-4b1b-a6c5-74d79ab14498" providerId="ADAL" clId="{8504E838-A23B-4D21-B6A2-2F2FDC3981EA}" dt="2020-09-18T03:45:01.541" v="51" actId="1076"/>
          <ac:spMkLst>
            <pc:docMk/>
            <pc:sldMk cId="1400991402" sldId="543"/>
            <ac:spMk id="6151" creationId="{7473064B-E6EE-4A37-9E7A-870870E224FF}"/>
          </ac:spMkLst>
        </pc:spChg>
        <pc:spChg chg="mod">
          <ac:chgData name="Anna" userId="7eae6f2c-8375-4b1b-a6c5-74d79ab14498" providerId="ADAL" clId="{8504E838-A23B-4D21-B6A2-2F2FDC3981EA}" dt="2020-09-18T03:45:01.541" v="51" actId="1076"/>
          <ac:spMkLst>
            <pc:docMk/>
            <pc:sldMk cId="1400991402" sldId="543"/>
            <ac:spMk id="6152" creationId="{ACFC431F-3DF1-42DE-9586-692B4D1C08A2}"/>
          </ac:spMkLst>
        </pc:spChg>
        <pc:spChg chg="mod">
          <ac:chgData name="Anna" userId="7eae6f2c-8375-4b1b-a6c5-74d79ab14498" providerId="ADAL" clId="{8504E838-A23B-4D21-B6A2-2F2FDC3981EA}" dt="2020-09-18T03:45:01.541" v="51" actId="1076"/>
          <ac:spMkLst>
            <pc:docMk/>
            <pc:sldMk cId="1400991402" sldId="543"/>
            <ac:spMk id="6153" creationId="{AF996259-EBF0-43B6-A722-A7F48635060B}"/>
          </ac:spMkLst>
        </pc:spChg>
        <pc:spChg chg="mod">
          <ac:chgData name="Anna" userId="7eae6f2c-8375-4b1b-a6c5-74d79ab14498" providerId="ADAL" clId="{8504E838-A23B-4D21-B6A2-2F2FDC3981EA}" dt="2020-09-18T03:45:01.541" v="51" actId="1076"/>
          <ac:spMkLst>
            <pc:docMk/>
            <pc:sldMk cId="1400991402" sldId="543"/>
            <ac:spMk id="6154" creationId="{6D0228BA-147F-439D-A658-4430DC12D1FD}"/>
          </ac:spMkLst>
        </pc:spChg>
        <pc:spChg chg="mod">
          <ac:chgData name="Anna" userId="7eae6f2c-8375-4b1b-a6c5-74d79ab14498" providerId="ADAL" clId="{8504E838-A23B-4D21-B6A2-2F2FDC3981EA}" dt="2020-09-18T03:45:01.541" v="51" actId="1076"/>
          <ac:spMkLst>
            <pc:docMk/>
            <pc:sldMk cId="1400991402" sldId="543"/>
            <ac:spMk id="6155" creationId="{110FD666-3EE4-4B97-A728-6F7AC04E122F}"/>
          </ac:spMkLst>
        </pc:spChg>
        <pc:spChg chg="mod">
          <ac:chgData name="Anna" userId="7eae6f2c-8375-4b1b-a6c5-74d79ab14498" providerId="ADAL" clId="{8504E838-A23B-4D21-B6A2-2F2FDC3981EA}" dt="2020-09-18T03:45:01.541" v="51" actId="1076"/>
          <ac:spMkLst>
            <pc:docMk/>
            <pc:sldMk cId="1400991402" sldId="543"/>
            <ac:spMk id="6156" creationId="{A05DB6C2-7C6A-4883-AF0D-DE8350E173E9}"/>
          </ac:spMkLst>
        </pc:spChg>
        <pc:spChg chg="mod">
          <ac:chgData name="Anna" userId="7eae6f2c-8375-4b1b-a6c5-74d79ab14498" providerId="ADAL" clId="{8504E838-A23B-4D21-B6A2-2F2FDC3981EA}" dt="2020-09-18T03:45:01.541" v="51" actId="1076"/>
          <ac:spMkLst>
            <pc:docMk/>
            <pc:sldMk cId="1400991402" sldId="543"/>
            <ac:spMk id="6157" creationId="{12476B1C-2BA2-4897-97D9-825635FEA40F}"/>
          </ac:spMkLst>
        </pc:spChg>
        <pc:spChg chg="mod">
          <ac:chgData name="Anna" userId="7eae6f2c-8375-4b1b-a6c5-74d79ab14498" providerId="ADAL" clId="{8504E838-A23B-4D21-B6A2-2F2FDC3981EA}" dt="2020-09-18T03:45:01.541" v="51" actId="1076"/>
          <ac:spMkLst>
            <pc:docMk/>
            <pc:sldMk cId="1400991402" sldId="543"/>
            <ac:spMk id="6158" creationId="{9EB37EBC-25EC-4683-AE93-7CD1822C5D4F}"/>
          </ac:spMkLst>
        </pc:spChg>
        <pc:spChg chg="mod">
          <ac:chgData name="Anna" userId="7eae6f2c-8375-4b1b-a6c5-74d79ab14498" providerId="ADAL" clId="{8504E838-A23B-4D21-B6A2-2F2FDC3981EA}" dt="2020-09-18T03:45:01.541" v="51" actId="1076"/>
          <ac:spMkLst>
            <pc:docMk/>
            <pc:sldMk cId="1400991402" sldId="543"/>
            <ac:spMk id="6159" creationId="{A8A04880-7A63-46E2-8D82-2B2A335ABA40}"/>
          </ac:spMkLst>
        </pc:spChg>
        <pc:spChg chg="mod">
          <ac:chgData name="Anna" userId="7eae6f2c-8375-4b1b-a6c5-74d79ab14498" providerId="ADAL" clId="{8504E838-A23B-4D21-B6A2-2F2FDC3981EA}" dt="2020-09-18T03:45:01.541" v="51" actId="1076"/>
          <ac:spMkLst>
            <pc:docMk/>
            <pc:sldMk cId="1400991402" sldId="543"/>
            <ac:spMk id="6160" creationId="{CEAFFEB7-054E-4896-815C-ABED98683F56}"/>
          </ac:spMkLst>
        </pc:spChg>
        <pc:spChg chg="mod">
          <ac:chgData name="Anna" userId="7eae6f2c-8375-4b1b-a6c5-74d79ab14498" providerId="ADAL" clId="{8504E838-A23B-4D21-B6A2-2F2FDC3981EA}" dt="2020-09-18T03:45:01.541" v="51" actId="1076"/>
          <ac:spMkLst>
            <pc:docMk/>
            <pc:sldMk cId="1400991402" sldId="543"/>
            <ac:spMk id="6161" creationId="{FA5AB022-21D4-4931-B7FF-584DCE4A0324}"/>
          </ac:spMkLst>
        </pc:spChg>
        <pc:spChg chg="mod">
          <ac:chgData name="Anna" userId="7eae6f2c-8375-4b1b-a6c5-74d79ab14498" providerId="ADAL" clId="{8504E838-A23B-4D21-B6A2-2F2FDC3981EA}" dt="2020-09-18T03:45:01.541" v="51" actId="1076"/>
          <ac:spMkLst>
            <pc:docMk/>
            <pc:sldMk cId="1400991402" sldId="543"/>
            <ac:spMk id="6162" creationId="{34BD1787-A412-490D-99F4-33BDE259F0E5}"/>
          </ac:spMkLst>
        </pc:spChg>
        <pc:spChg chg="mod">
          <ac:chgData name="Anna" userId="7eae6f2c-8375-4b1b-a6c5-74d79ab14498" providerId="ADAL" clId="{8504E838-A23B-4D21-B6A2-2F2FDC3981EA}" dt="2020-09-18T03:45:01.541" v="51" actId="1076"/>
          <ac:spMkLst>
            <pc:docMk/>
            <pc:sldMk cId="1400991402" sldId="543"/>
            <ac:spMk id="6163" creationId="{9DF70693-1726-4166-9041-6EA1E3C3A120}"/>
          </ac:spMkLst>
        </pc:spChg>
        <pc:spChg chg="mod">
          <ac:chgData name="Anna" userId="7eae6f2c-8375-4b1b-a6c5-74d79ab14498" providerId="ADAL" clId="{8504E838-A23B-4D21-B6A2-2F2FDC3981EA}" dt="2020-09-18T03:45:01.541" v="51" actId="1076"/>
          <ac:spMkLst>
            <pc:docMk/>
            <pc:sldMk cId="1400991402" sldId="543"/>
            <ac:spMk id="6164" creationId="{CE269D40-B620-4FCA-8130-053BBE9BBA25}"/>
          </ac:spMkLst>
        </pc:spChg>
        <pc:spChg chg="mod">
          <ac:chgData name="Anna" userId="7eae6f2c-8375-4b1b-a6c5-74d79ab14498" providerId="ADAL" clId="{8504E838-A23B-4D21-B6A2-2F2FDC3981EA}" dt="2020-09-18T03:45:01.541" v="51" actId="1076"/>
          <ac:spMkLst>
            <pc:docMk/>
            <pc:sldMk cId="1400991402" sldId="543"/>
            <ac:spMk id="6165" creationId="{586D799F-E267-4596-A113-23B2C570EEEE}"/>
          </ac:spMkLst>
        </pc:spChg>
        <pc:spChg chg="mod">
          <ac:chgData name="Anna" userId="7eae6f2c-8375-4b1b-a6c5-74d79ab14498" providerId="ADAL" clId="{8504E838-A23B-4D21-B6A2-2F2FDC3981EA}" dt="2020-09-18T03:45:01.541" v="51" actId="1076"/>
          <ac:spMkLst>
            <pc:docMk/>
            <pc:sldMk cId="1400991402" sldId="543"/>
            <ac:spMk id="6166" creationId="{AA719E74-2F85-43A8-858D-F770B7B70B21}"/>
          </ac:spMkLst>
        </pc:spChg>
        <pc:spChg chg="mod">
          <ac:chgData name="Anna" userId="7eae6f2c-8375-4b1b-a6c5-74d79ab14498" providerId="ADAL" clId="{8504E838-A23B-4D21-B6A2-2F2FDC3981EA}" dt="2020-09-18T03:45:01.541" v="51" actId="1076"/>
          <ac:spMkLst>
            <pc:docMk/>
            <pc:sldMk cId="1400991402" sldId="543"/>
            <ac:spMk id="6167" creationId="{80C0ECE9-C160-4146-958D-79558BD394D3}"/>
          </ac:spMkLst>
        </pc:spChg>
        <pc:spChg chg="mod">
          <ac:chgData name="Anna" userId="7eae6f2c-8375-4b1b-a6c5-74d79ab14498" providerId="ADAL" clId="{8504E838-A23B-4D21-B6A2-2F2FDC3981EA}" dt="2020-09-18T03:45:01.541" v="51" actId="1076"/>
          <ac:spMkLst>
            <pc:docMk/>
            <pc:sldMk cId="1400991402" sldId="543"/>
            <ac:spMk id="6168" creationId="{5AECBFAE-855D-479D-911B-4F63E2D2B616}"/>
          </ac:spMkLst>
        </pc:spChg>
        <pc:spChg chg="mod">
          <ac:chgData name="Anna" userId="7eae6f2c-8375-4b1b-a6c5-74d79ab14498" providerId="ADAL" clId="{8504E838-A23B-4D21-B6A2-2F2FDC3981EA}" dt="2020-09-18T03:45:01.541" v="51" actId="1076"/>
          <ac:spMkLst>
            <pc:docMk/>
            <pc:sldMk cId="1400991402" sldId="543"/>
            <ac:spMk id="6169" creationId="{A2EC3ABD-8DA1-460F-971A-D175AA1F4CB0}"/>
          </ac:spMkLst>
        </pc:spChg>
        <pc:spChg chg="mod">
          <ac:chgData name="Anna" userId="7eae6f2c-8375-4b1b-a6c5-74d79ab14498" providerId="ADAL" clId="{8504E838-A23B-4D21-B6A2-2F2FDC3981EA}" dt="2020-09-18T03:45:01.541" v="51" actId="1076"/>
          <ac:spMkLst>
            <pc:docMk/>
            <pc:sldMk cId="1400991402" sldId="543"/>
            <ac:spMk id="6170" creationId="{769DDE0F-F872-4EF5-AEB9-52768B436258}"/>
          </ac:spMkLst>
        </pc:spChg>
        <pc:spChg chg="mod">
          <ac:chgData name="Anna" userId="7eae6f2c-8375-4b1b-a6c5-74d79ab14498" providerId="ADAL" clId="{8504E838-A23B-4D21-B6A2-2F2FDC3981EA}" dt="2020-09-18T03:45:01.541" v="51" actId="1076"/>
          <ac:spMkLst>
            <pc:docMk/>
            <pc:sldMk cId="1400991402" sldId="543"/>
            <ac:spMk id="6171" creationId="{1C8DEC56-04E2-4D43-B36D-5A36D43B6C07}"/>
          </ac:spMkLst>
        </pc:spChg>
        <pc:spChg chg="mod">
          <ac:chgData name="Anna" userId="7eae6f2c-8375-4b1b-a6c5-74d79ab14498" providerId="ADAL" clId="{8504E838-A23B-4D21-B6A2-2F2FDC3981EA}" dt="2020-09-18T03:45:01.541" v="51" actId="1076"/>
          <ac:spMkLst>
            <pc:docMk/>
            <pc:sldMk cId="1400991402" sldId="543"/>
            <ac:spMk id="6172" creationId="{9B5AD353-31DB-4804-9DBD-D5409ED268A4}"/>
          </ac:spMkLst>
        </pc:spChg>
        <pc:spChg chg="mod">
          <ac:chgData name="Anna" userId="7eae6f2c-8375-4b1b-a6c5-74d79ab14498" providerId="ADAL" clId="{8504E838-A23B-4D21-B6A2-2F2FDC3981EA}" dt="2020-09-18T03:45:01.541" v="51" actId="1076"/>
          <ac:spMkLst>
            <pc:docMk/>
            <pc:sldMk cId="1400991402" sldId="543"/>
            <ac:spMk id="6173" creationId="{2F065A22-2DA1-4D27-9A10-C15DC14EC24E}"/>
          </ac:spMkLst>
        </pc:spChg>
        <pc:spChg chg="mod">
          <ac:chgData name="Anna" userId="7eae6f2c-8375-4b1b-a6c5-74d79ab14498" providerId="ADAL" clId="{8504E838-A23B-4D21-B6A2-2F2FDC3981EA}" dt="2020-09-18T03:45:01.541" v="51" actId="1076"/>
          <ac:spMkLst>
            <pc:docMk/>
            <pc:sldMk cId="1400991402" sldId="543"/>
            <ac:spMk id="6174" creationId="{1EBC143D-B1C2-46FE-B102-1512272722CA}"/>
          </ac:spMkLst>
        </pc:spChg>
        <pc:spChg chg="mod">
          <ac:chgData name="Anna" userId="7eae6f2c-8375-4b1b-a6c5-74d79ab14498" providerId="ADAL" clId="{8504E838-A23B-4D21-B6A2-2F2FDC3981EA}" dt="2020-09-18T03:45:01.541" v="51" actId="1076"/>
          <ac:spMkLst>
            <pc:docMk/>
            <pc:sldMk cId="1400991402" sldId="543"/>
            <ac:spMk id="6175" creationId="{4BEB9547-64DF-4591-8941-B54923538FB5}"/>
          </ac:spMkLst>
        </pc:spChg>
        <pc:spChg chg="mod">
          <ac:chgData name="Anna" userId="7eae6f2c-8375-4b1b-a6c5-74d79ab14498" providerId="ADAL" clId="{8504E838-A23B-4D21-B6A2-2F2FDC3981EA}" dt="2020-09-18T03:45:01.541" v="51" actId="1076"/>
          <ac:spMkLst>
            <pc:docMk/>
            <pc:sldMk cId="1400991402" sldId="543"/>
            <ac:spMk id="6176" creationId="{B9E6AD2C-698E-4BE0-B4E8-C5A43AECC287}"/>
          </ac:spMkLst>
        </pc:spChg>
        <pc:spChg chg="mod">
          <ac:chgData name="Anna" userId="7eae6f2c-8375-4b1b-a6c5-74d79ab14498" providerId="ADAL" clId="{8504E838-A23B-4D21-B6A2-2F2FDC3981EA}" dt="2020-09-18T03:45:01.541" v="51" actId="1076"/>
          <ac:spMkLst>
            <pc:docMk/>
            <pc:sldMk cId="1400991402" sldId="543"/>
            <ac:spMk id="6177" creationId="{48B63C63-2256-4B3E-B41E-6BC121374589}"/>
          </ac:spMkLst>
        </pc:spChg>
        <pc:spChg chg="mod">
          <ac:chgData name="Anna" userId="7eae6f2c-8375-4b1b-a6c5-74d79ab14498" providerId="ADAL" clId="{8504E838-A23B-4D21-B6A2-2F2FDC3981EA}" dt="2020-09-18T03:45:01.541" v="51" actId="1076"/>
          <ac:spMkLst>
            <pc:docMk/>
            <pc:sldMk cId="1400991402" sldId="543"/>
            <ac:spMk id="6178" creationId="{EDFA692B-6D10-47C5-B000-A2D1BB9F5760}"/>
          </ac:spMkLst>
        </pc:spChg>
        <pc:spChg chg="mod">
          <ac:chgData name="Anna" userId="7eae6f2c-8375-4b1b-a6c5-74d79ab14498" providerId="ADAL" clId="{8504E838-A23B-4D21-B6A2-2F2FDC3981EA}" dt="2020-09-18T03:45:01.541" v="51" actId="1076"/>
          <ac:spMkLst>
            <pc:docMk/>
            <pc:sldMk cId="1400991402" sldId="543"/>
            <ac:spMk id="6179" creationId="{5A432FA2-09AC-4C55-9CC1-6C5D73CC6E69}"/>
          </ac:spMkLst>
        </pc:spChg>
        <pc:spChg chg="mod">
          <ac:chgData name="Anna" userId="7eae6f2c-8375-4b1b-a6c5-74d79ab14498" providerId="ADAL" clId="{8504E838-A23B-4D21-B6A2-2F2FDC3981EA}" dt="2020-09-18T03:45:01.541" v="51" actId="1076"/>
          <ac:spMkLst>
            <pc:docMk/>
            <pc:sldMk cId="1400991402" sldId="543"/>
            <ac:spMk id="6180" creationId="{86CE12D9-6F6C-4B96-BB40-2EB96A460A52}"/>
          </ac:spMkLst>
        </pc:spChg>
        <pc:spChg chg="mod">
          <ac:chgData name="Anna" userId="7eae6f2c-8375-4b1b-a6c5-74d79ab14498" providerId="ADAL" clId="{8504E838-A23B-4D21-B6A2-2F2FDC3981EA}" dt="2020-09-18T03:45:01.541" v="51" actId="1076"/>
          <ac:spMkLst>
            <pc:docMk/>
            <pc:sldMk cId="1400991402" sldId="543"/>
            <ac:spMk id="6181" creationId="{4B63F0E3-E00C-46D7-8347-10859B3CB082}"/>
          </ac:spMkLst>
        </pc:spChg>
        <pc:spChg chg="mod">
          <ac:chgData name="Anna" userId="7eae6f2c-8375-4b1b-a6c5-74d79ab14498" providerId="ADAL" clId="{8504E838-A23B-4D21-B6A2-2F2FDC3981EA}" dt="2020-09-18T03:45:01.541" v="51" actId="1076"/>
          <ac:spMkLst>
            <pc:docMk/>
            <pc:sldMk cId="1400991402" sldId="543"/>
            <ac:spMk id="6182" creationId="{527DC98F-373C-49B0-B9B0-6F0254AEF574}"/>
          </ac:spMkLst>
        </pc:spChg>
        <pc:spChg chg="mod">
          <ac:chgData name="Anna" userId="7eae6f2c-8375-4b1b-a6c5-74d79ab14498" providerId="ADAL" clId="{8504E838-A23B-4D21-B6A2-2F2FDC3981EA}" dt="2020-09-18T03:45:01.541" v="51" actId="1076"/>
          <ac:spMkLst>
            <pc:docMk/>
            <pc:sldMk cId="1400991402" sldId="543"/>
            <ac:spMk id="6183" creationId="{F8E969A2-B7A0-40B4-9CC7-B5B48D2ED288}"/>
          </ac:spMkLst>
        </pc:spChg>
        <pc:spChg chg="mod">
          <ac:chgData name="Anna" userId="7eae6f2c-8375-4b1b-a6c5-74d79ab14498" providerId="ADAL" clId="{8504E838-A23B-4D21-B6A2-2F2FDC3981EA}" dt="2020-09-18T03:45:01.541" v="51" actId="1076"/>
          <ac:spMkLst>
            <pc:docMk/>
            <pc:sldMk cId="1400991402" sldId="543"/>
            <ac:spMk id="6184" creationId="{6F0D1CA7-4573-4AD1-B13E-B20508D80FA0}"/>
          </ac:spMkLst>
        </pc:spChg>
        <pc:spChg chg="mod">
          <ac:chgData name="Anna" userId="7eae6f2c-8375-4b1b-a6c5-74d79ab14498" providerId="ADAL" clId="{8504E838-A23B-4D21-B6A2-2F2FDC3981EA}" dt="2020-09-18T03:45:01.541" v="51" actId="1076"/>
          <ac:spMkLst>
            <pc:docMk/>
            <pc:sldMk cId="1400991402" sldId="543"/>
            <ac:spMk id="6185" creationId="{F2948A7E-3242-4C5E-8744-FF5DE2BD12C9}"/>
          </ac:spMkLst>
        </pc:spChg>
        <pc:spChg chg="mod">
          <ac:chgData name="Anna" userId="7eae6f2c-8375-4b1b-a6c5-74d79ab14498" providerId="ADAL" clId="{8504E838-A23B-4D21-B6A2-2F2FDC3981EA}" dt="2020-09-18T03:45:01.541" v="51" actId="1076"/>
          <ac:spMkLst>
            <pc:docMk/>
            <pc:sldMk cId="1400991402" sldId="543"/>
            <ac:spMk id="6186" creationId="{045A8655-4AE1-4FA9-9404-4EBB1C19FEE7}"/>
          </ac:spMkLst>
        </pc:spChg>
        <pc:spChg chg="mod">
          <ac:chgData name="Anna" userId="7eae6f2c-8375-4b1b-a6c5-74d79ab14498" providerId="ADAL" clId="{8504E838-A23B-4D21-B6A2-2F2FDC3981EA}" dt="2020-09-18T03:45:01.541" v="51" actId="1076"/>
          <ac:spMkLst>
            <pc:docMk/>
            <pc:sldMk cId="1400991402" sldId="543"/>
            <ac:spMk id="6187" creationId="{C40D4EE9-7A02-4EB6-B463-C5F5A519165F}"/>
          </ac:spMkLst>
        </pc:spChg>
        <pc:spChg chg="mod">
          <ac:chgData name="Anna" userId="7eae6f2c-8375-4b1b-a6c5-74d79ab14498" providerId="ADAL" clId="{8504E838-A23B-4D21-B6A2-2F2FDC3981EA}" dt="2020-09-18T03:45:01.541" v="51" actId="1076"/>
          <ac:spMkLst>
            <pc:docMk/>
            <pc:sldMk cId="1400991402" sldId="543"/>
            <ac:spMk id="6188" creationId="{232D14D0-257E-4D73-A8BD-6E01E8F47B4B}"/>
          </ac:spMkLst>
        </pc:spChg>
        <pc:spChg chg="mod">
          <ac:chgData name="Anna" userId="7eae6f2c-8375-4b1b-a6c5-74d79ab14498" providerId="ADAL" clId="{8504E838-A23B-4D21-B6A2-2F2FDC3981EA}" dt="2020-09-18T03:45:01.541" v="51" actId="1076"/>
          <ac:spMkLst>
            <pc:docMk/>
            <pc:sldMk cId="1400991402" sldId="543"/>
            <ac:spMk id="6189" creationId="{B4F73A53-C29A-49AB-8F89-72C2E39B6E6A}"/>
          </ac:spMkLst>
        </pc:spChg>
        <pc:spChg chg="mod">
          <ac:chgData name="Anna" userId="7eae6f2c-8375-4b1b-a6c5-74d79ab14498" providerId="ADAL" clId="{8504E838-A23B-4D21-B6A2-2F2FDC3981EA}" dt="2020-09-18T03:45:01.541" v="51" actId="1076"/>
          <ac:spMkLst>
            <pc:docMk/>
            <pc:sldMk cId="1400991402" sldId="543"/>
            <ac:spMk id="6190" creationId="{89876162-46D4-4973-8C04-82F6FEDF2D49}"/>
          </ac:spMkLst>
        </pc:spChg>
        <pc:spChg chg="mod">
          <ac:chgData name="Anna" userId="7eae6f2c-8375-4b1b-a6c5-74d79ab14498" providerId="ADAL" clId="{8504E838-A23B-4D21-B6A2-2F2FDC3981EA}" dt="2020-09-18T03:45:01.541" v="51" actId="1076"/>
          <ac:spMkLst>
            <pc:docMk/>
            <pc:sldMk cId="1400991402" sldId="543"/>
            <ac:spMk id="6191" creationId="{983343BA-44E4-4C01-908E-D0C68B08A59A}"/>
          </ac:spMkLst>
        </pc:spChg>
        <pc:spChg chg="mod">
          <ac:chgData name="Anna" userId="7eae6f2c-8375-4b1b-a6c5-74d79ab14498" providerId="ADAL" clId="{8504E838-A23B-4D21-B6A2-2F2FDC3981EA}" dt="2020-09-18T03:45:01.541" v="51" actId="1076"/>
          <ac:spMkLst>
            <pc:docMk/>
            <pc:sldMk cId="1400991402" sldId="543"/>
            <ac:spMk id="6192" creationId="{CD9161D7-37DE-4FFA-AF8A-08E05EE900EC}"/>
          </ac:spMkLst>
        </pc:spChg>
        <pc:spChg chg="mod">
          <ac:chgData name="Anna" userId="7eae6f2c-8375-4b1b-a6c5-74d79ab14498" providerId="ADAL" clId="{8504E838-A23B-4D21-B6A2-2F2FDC3981EA}" dt="2020-09-18T03:45:01.541" v="51" actId="1076"/>
          <ac:spMkLst>
            <pc:docMk/>
            <pc:sldMk cId="1400991402" sldId="543"/>
            <ac:spMk id="6193" creationId="{5227EC32-0509-490D-8494-B5FAF3D0D039}"/>
          </ac:spMkLst>
        </pc:spChg>
        <pc:spChg chg="mod">
          <ac:chgData name="Anna" userId="7eae6f2c-8375-4b1b-a6c5-74d79ab14498" providerId="ADAL" clId="{8504E838-A23B-4D21-B6A2-2F2FDC3981EA}" dt="2020-09-18T03:45:01.541" v="51" actId="1076"/>
          <ac:spMkLst>
            <pc:docMk/>
            <pc:sldMk cId="1400991402" sldId="543"/>
            <ac:spMk id="6194" creationId="{E93CC73A-FE24-48AF-9D93-184F84766F9F}"/>
          </ac:spMkLst>
        </pc:spChg>
        <pc:spChg chg="mod">
          <ac:chgData name="Anna" userId="7eae6f2c-8375-4b1b-a6c5-74d79ab14498" providerId="ADAL" clId="{8504E838-A23B-4D21-B6A2-2F2FDC3981EA}" dt="2020-09-18T03:45:01.541" v="51" actId="1076"/>
          <ac:spMkLst>
            <pc:docMk/>
            <pc:sldMk cId="1400991402" sldId="543"/>
            <ac:spMk id="6195" creationId="{FBAFA979-D86D-4591-B1FF-0163420D1AD4}"/>
          </ac:spMkLst>
        </pc:spChg>
        <pc:spChg chg="mod">
          <ac:chgData name="Anna" userId="7eae6f2c-8375-4b1b-a6c5-74d79ab14498" providerId="ADAL" clId="{8504E838-A23B-4D21-B6A2-2F2FDC3981EA}" dt="2020-09-18T03:45:01.541" v="51" actId="1076"/>
          <ac:spMkLst>
            <pc:docMk/>
            <pc:sldMk cId="1400991402" sldId="543"/>
            <ac:spMk id="6196" creationId="{3CB7739C-216A-4864-B4AE-5FC9FF815493}"/>
          </ac:spMkLst>
        </pc:spChg>
        <pc:spChg chg="mod">
          <ac:chgData name="Anna" userId="7eae6f2c-8375-4b1b-a6c5-74d79ab14498" providerId="ADAL" clId="{8504E838-A23B-4D21-B6A2-2F2FDC3981EA}" dt="2020-09-18T03:45:01.541" v="51" actId="1076"/>
          <ac:spMkLst>
            <pc:docMk/>
            <pc:sldMk cId="1400991402" sldId="543"/>
            <ac:spMk id="6197" creationId="{3D01B603-9791-478A-ACAD-0283D3493DDC}"/>
          </ac:spMkLst>
        </pc:spChg>
        <pc:spChg chg="mod">
          <ac:chgData name="Anna" userId="7eae6f2c-8375-4b1b-a6c5-74d79ab14498" providerId="ADAL" clId="{8504E838-A23B-4D21-B6A2-2F2FDC3981EA}" dt="2020-09-18T03:45:01.541" v="51" actId="1076"/>
          <ac:spMkLst>
            <pc:docMk/>
            <pc:sldMk cId="1400991402" sldId="543"/>
            <ac:spMk id="6198" creationId="{1295ED35-5146-427A-A772-188B05E25E66}"/>
          </ac:spMkLst>
        </pc:spChg>
        <pc:spChg chg="mod">
          <ac:chgData name="Anna" userId="7eae6f2c-8375-4b1b-a6c5-74d79ab14498" providerId="ADAL" clId="{8504E838-A23B-4D21-B6A2-2F2FDC3981EA}" dt="2020-09-18T03:45:01.541" v="51" actId="1076"/>
          <ac:spMkLst>
            <pc:docMk/>
            <pc:sldMk cId="1400991402" sldId="543"/>
            <ac:spMk id="6199" creationId="{C5E1F73C-4B91-4ACB-B544-87ACE21641E2}"/>
          </ac:spMkLst>
        </pc:spChg>
        <pc:spChg chg="mod">
          <ac:chgData name="Anna" userId="7eae6f2c-8375-4b1b-a6c5-74d79ab14498" providerId="ADAL" clId="{8504E838-A23B-4D21-B6A2-2F2FDC3981EA}" dt="2020-09-18T03:45:01.541" v="51" actId="1076"/>
          <ac:spMkLst>
            <pc:docMk/>
            <pc:sldMk cId="1400991402" sldId="543"/>
            <ac:spMk id="6200" creationId="{4AA868C1-D89C-4745-889B-B7391F627575}"/>
          </ac:spMkLst>
        </pc:spChg>
        <pc:spChg chg="mod">
          <ac:chgData name="Anna" userId="7eae6f2c-8375-4b1b-a6c5-74d79ab14498" providerId="ADAL" clId="{8504E838-A23B-4D21-B6A2-2F2FDC3981EA}" dt="2020-09-18T03:45:01.541" v="51" actId="1076"/>
          <ac:spMkLst>
            <pc:docMk/>
            <pc:sldMk cId="1400991402" sldId="543"/>
            <ac:spMk id="6201" creationId="{9D5A2D06-4110-4BD3-B75B-F3374FE0C131}"/>
          </ac:spMkLst>
        </pc:spChg>
        <pc:spChg chg="mod">
          <ac:chgData name="Anna" userId="7eae6f2c-8375-4b1b-a6c5-74d79ab14498" providerId="ADAL" clId="{8504E838-A23B-4D21-B6A2-2F2FDC3981EA}" dt="2020-09-18T03:45:01.541" v="51" actId="1076"/>
          <ac:spMkLst>
            <pc:docMk/>
            <pc:sldMk cId="1400991402" sldId="543"/>
            <ac:spMk id="6202" creationId="{B323FF85-DFFC-4DC6-86F7-049B6F800940}"/>
          </ac:spMkLst>
        </pc:spChg>
        <pc:spChg chg="mod">
          <ac:chgData name="Anna" userId="7eae6f2c-8375-4b1b-a6c5-74d79ab14498" providerId="ADAL" clId="{8504E838-A23B-4D21-B6A2-2F2FDC3981EA}" dt="2020-09-18T03:45:01.541" v="51" actId="1076"/>
          <ac:spMkLst>
            <pc:docMk/>
            <pc:sldMk cId="1400991402" sldId="543"/>
            <ac:spMk id="6203" creationId="{1EB04FDC-AA46-4E02-A053-247361E57C2F}"/>
          </ac:spMkLst>
        </pc:spChg>
        <pc:spChg chg="mod">
          <ac:chgData name="Anna" userId="7eae6f2c-8375-4b1b-a6c5-74d79ab14498" providerId="ADAL" clId="{8504E838-A23B-4D21-B6A2-2F2FDC3981EA}" dt="2020-09-18T03:45:01.541" v="51" actId="1076"/>
          <ac:spMkLst>
            <pc:docMk/>
            <pc:sldMk cId="1400991402" sldId="543"/>
            <ac:spMk id="6204" creationId="{6588C634-4C57-432E-8353-791B522C17A8}"/>
          </ac:spMkLst>
        </pc:spChg>
        <pc:spChg chg="mod">
          <ac:chgData name="Anna" userId="7eae6f2c-8375-4b1b-a6c5-74d79ab14498" providerId="ADAL" clId="{8504E838-A23B-4D21-B6A2-2F2FDC3981EA}" dt="2020-09-18T03:45:01.541" v="51" actId="1076"/>
          <ac:spMkLst>
            <pc:docMk/>
            <pc:sldMk cId="1400991402" sldId="543"/>
            <ac:spMk id="6205" creationId="{C4559BAA-65DA-4EAD-ADF4-8E50E7F15E6D}"/>
          </ac:spMkLst>
        </pc:spChg>
        <pc:spChg chg="mod">
          <ac:chgData name="Anna" userId="7eae6f2c-8375-4b1b-a6c5-74d79ab14498" providerId="ADAL" clId="{8504E838-A23B-4D21-B6A2-2F2FDC3981EA}" dt="2020-09-18T03:45:01.541" v="51" actId="1076"/>
          <ac:spMkLst>
            <pc:docMk/>
            <pc:sldMk cId="1400991402" sldId="543"/>
            <ac:spMk id="6206" creationId="{B800DEEF-4924-41A7-AF4F-4A65D2D48C1C}"/>
          </ac:spMkLst>
        </pc:spChg>
        <pc:spChg chg="mod">
          <ac:chgData name="Anna" userId="7eae6f2c-8375-4b1b-a6c5-74d79ab14498" providerId="ADAL" clId="{8504E838-A23B-4D21-B6A2-2F2FDC3981EA}" dt="2020-09-18T03:45:01.541" v="51" actId="1076"/>
          <ac:spMkLst>
            <pc:docMk/>
            <pc:sldMk cId="1400991402" sldId="543"/>
            <ac:spMk id="6207" creationId="{637E189D-57D2-4BBF-9778-03A8E53F4C84}"/>
          </ac:spMkLst>
        </pc:spChg>
        <pc:spChg chg="mod">
          <ac:chgData name="Anna" userId="7eae6f2c-8375-4b1b-a6c5-74d79ab14498" providerId="ADAL" clId="{8504E838-A23B-4D21-B6A2-2F2FDC3981EA}" dt="2020-09-18T03:45:01.541" v="51" actId="1076"/>
          <ac:spMkLst>
            <pc:docMk/>
            <pc:sldMk cId="1400991402" sldId="543"/>
            <ac:spMk id="6208" creationId="{B7790FCF-7C90-4489-97B5-6D1B95A4CF5E}"/>
          </ac:spMkLst>
        </pc:spChg>
        <pc:spChg chg="mod">
          <ac:chgData name="Anna" userId="7eae6f2c-8375-4b1b-a6c5-74d79ab14498" providerId="ADAL" clId="{8504E838-A23B-4D21-B6A2-2F2FDC3981EA}" dt="2020-09-18T03:45:01.541" v="51" actId="1076"/>
          <ac:spMkLst>
            <pc:docMk/>
            <pc:sldMk cId="1400991402" sldId="543"/>
            <ac:spMk id="6209" creationId="{EEA101FB-E38D-479B-A97A-2659AA12C874}"/>
          </ac:spMkLst>
        </pc:spChg>
        <pc:spChg chg="mod">
          <ac:chgData name="Anna" userId="7eae6f2c-8375-4b1b-a6c5-74d79ab14498" providerId="ADAL" clId="{8504E838-A23B-4D21-B6A2-2F2FDC3981EA}" dt="2020-09-18T03:45:01.541" v="51" actId="1076"/>
          <ac:spMkLst>
            <pc:docMk/>
            <pc:sldMk cId="1400991402" sldId="543"/>
            <ac:spMk id="6210" creationId="{1BCBD232-4DF5-4733-B15C-83B84B80F279}"/>
          </ac:spMkLst>
        </pc:spChg>
        <pc:spChg chg="mod">
          <ac:chgData name="Anna" userId="7eae6f2c-8375-4b1b-a6c5-74d79ab14498" providerId="ADAL" clId="{8504E838-A23B-4D21-B6A2-2F2FDC3981EA}" dt="2020-09-18T03:45:01.541" v="51" actId="1076"/>
          <ac:spMkLst>
            <pc:docMk/>
            <pc:sldMk cId="1400991402" sldId="543"/>
            <ac:spMk id="6211" creationId="{63FF468C-B10C-405F-A435-831FD3B319D8}"/>
          </ac:spMkLst>
        </pc:spChg>
        <pc:spChg chg="mod">
          <ac:chgData name="Anna" userId="7eae6f2c-8375-4b1b-a6c5-74d79ab14498" providerId="ADAL" clId="{8504E838-A23B-4D21-B6A2-2F2FDC3981EA}" dt="2020-09-18T03:45:01.541" v="51" actId="1076"/>
          <ac:spMkLst>
            <pc:docMk/>
            <pc:sldMk cId="1400991402" sldId="543"/>
            <ac:spMk id="6212" creationId="{B605071B-A349-4B13-9637-17021887D0D2}"/>
          </ac:spMkLst>
        </pc:spChg>
        <pc:spChg chg="mod">
          <ac:chgData name="Anna" userId="7eae6f2c-8375-4b1b-a6c5-74d79ab14498" providerId="ADAL" clId="{8504E838-A23B-4D21-B6A2-2F2FDC3981EA}" dt="2020-09-18T03:45:01.541" v="51" actId="1076"/>
          <ac:spMkLst>
            <pc:docMk/>
            <pc:sldMk cId="1400991402" sldId="543"/>
            <ac:spMk id="6213" creationId="{2AD7C58D-3F07-4A28-8292-89627FB96F9A}"/>
          </ac:spMkLst>
        </pc:spChg>
        <pc:spChg chg="mod">
          <ac:chgData name="Anna" userId="7eae6f2c-8375-4b1b-a6c5-74d79ab14498" providerId="ADAL" clId="{8504E838-A23B-4D21-B6A2-2F2FDC3981EA}" dt="2020-09-18T03:45:01.541" v="51" actId="1076"/>
          <ac:spMkLst>
            <pc:docMk/>
            <pc:sldMk cId="1400991402" sldId="543"/>
            <ac:spMk id="6214" creationId="{42C0D54B-BA7B-459D-A96D-B33832F88EB0}"/>
          </ac:spMkLst>
        </pc:spChg>
        <pc:spChg chg="mod">
          <ac:chgData name="Anna" userId="7eae6f2c-8375-4b1b-a6c5-74d79ab14498" providerId="ADAL" clId="{8504E838-A23B-4D21-B6A2-2F2FDC3981EA}" dt="2020-09-18T03:45:01.541" v="51" actId="1076"/>
          <ac:spMkLst>
            <pc:docMk/>
            <pc:sldMk cId="1400991402" sldId="543"/>
            <ac:spMk id="6215" creationId="{76D027A1-4B94-4BB2-9847-4421C1687B83}"/>
          </ac:spMkLst>
        </pc:spChg>
        <pc:spChg chg="mod">
          <ac:chgData name="Anna" userId="7eae6f2c-8375-4b1b-a6c5-74d79ab14498" providerId="ADAL" clId="{8504E838-A23B-4D21-B6A2-2F2FDC3981EA}" dt="2020-09-18T03:45:01.541" v="51" actId="1076"/>
          <ac:spMkLst>
            <pc:docMk/>
            <pc:sldMk cId="1400991402" sldId="543"/>
            <ac:spMk id="6216" creationId="{8D188613-4688-4359-BE03-95423CFE9608}"/>
          </ac:spMkLst>
        </pc:spChg>
        <pc:spChg chg="mod">
          <ac:chgData name="Anna" userId="7eae6f2c-8375-4b1b-a6c5-74d79ab14498" providerId="ADAL" clId="{8504E838-A23B-4D21-B6A2-2F2FDC3981EA}" dt="2020-09-18T03:45:01.541" v="51" actId="1076"/>
          <ac:spMkLst>
            <pc:docMk/>
            <pc:sldMk cId="1400991402" sldId="543"/>
            <ac:spMk id="6217" creationId="{B3BFCBD6-9BF1-4C26-A322-F757AEAD0F9C}"/>
          </ac:spMkLst>
        </pc:spChg>
        <pc:spChg chg="mod">
          <ac:chgData name="Anna" userId="7eae6f2c-8375-4b1b-a6c5-74d79ab14498" providerId="ADAL" clId="{8504E838-A23B-4D21-B6A2-2F2FDC3981EA}" dt="2020-09-18T03:45:01.541" v="51" actId="1076"/>
          <ac:spMkLst>
            <pc:docMk/>
            <pc:sldMk cId="1400991402" sldId="543"/>
            <ac:spMk id="6218" creationId="{96770F10-082D-4CC6-B2CF-67BDE9722C17}"/>
          </ac:spMkLst>
        </pc:spChg>
        <pc:spChg chg="mod">
          <ac:chgData name="Anna" userId="7eae6f2c-8375-4b1b-a6c5-74d79ab14498" providerId="ADAL" clId="{8504E838-A23B-4D21-B6A2-2F2FDC3981EA}" dt="2020-09-18T03:45:01.541" v="51" actId="1076"/>
          <ac:spMkLst>
            <pc:docMk/>
            <pc:sldMk cId="1400991402" sldId="543"/>
            <ac:spMk id="6219" creationId="{A5D6C3CC-9061-489C-9651-08C71FF41746}"/>
          </ac:spMkLst>
        </pc:spChg>
        <pc:spChg chg="mod">
          <ac:chgData name="Anna" userId="7eae6f2c-8375-4b1b-a6c5-74d79ab14498" providerId="ADAL" clId="{8504E838-A23B-4D21-B6A2-2F2FDC3981EA}" dt="2020-09-18T03:45:01.541" v="51" actId="1076"/>
          <ac:spMkLst>
            <pc:docMk/>
            <pc:sldMk cId="1400991402" sldId="543"/>
            <ac:spMk id="6220" creationId="{B760D53F-6B27-4407-ADF6-B5EB70100BB1}"/>
          </ac:spMkLst>
        </pc:spChg>
        <pc:spChg chg="mod">
          <ac:chgData name="Anna" userId="7eae6f2c-8375-4b1b-a6c5-74d79ab14498" providerId="ADAL" clId="{8504E838-A23B-4D21-B6A2-2F2FDC3981EA}" dt="2020-09-18T03:45:01.541" v="51" actId="1076"/>
          <ac:spMkLst>
            <pc:docMk/>
            <pc:sldMk cId="1400991402" sldId="543"/>
            <ac:spMk id="6221" creationId="{598F45B9-3A0F-4D40-AD36-290672536F56}"/>
          </ac:spMkLst>
        </pc:spChg>
        <pc:spChg chg="mod">
          <ac:chgData name="Anna" userId="7eae6f2c-8375-4b1b-a6c5-74d79ab14498" providerId="ADAL" clId="{8504E838-A23B-4D21-B6A2-2F2FDC3981EA}" dt="2020-09-18T03:45:01.541" v="51" actId="1076"/>
          <ac:spMkLst>
            <pc:docMk/>
            <pc:sldMk cId="1400991402" sldId="543"/>
            <ac:spMk id="6222" creationId="{AC6C8A11-374A-4B64-975B-ED982989492F}"/>
          </ac:spMkLst>
        </pc:spChg>
        <pc:spChg chg="mod">
          <ac:chgData name="Anna" userId="7eae6f2c-8375-4b1b-a6c5-74d79ab14498" providerId="ADAL" clId="{8504E838-A23B-4D21-B6A2-2F2FDC3981EA}" dt="2020-09-18T03:45:01.541" v="51" actId="1076"/>
          <ac:spMkLst>
            <pc:docMk/>
            <pc:sldMk cId="1400991402" sldId="543"/>
            <ac:spMk id="6223" creationId="{932631F6-F019-4CF9-B03F-B1BEB1F2C41C}"/>
          </ac:spMkLst>
        </pc:spChg>
        <pc:spChg chg="mod">
          <ac:chgData name="Anna" userId="7eae6f2c-8375-4b1b-a6c5-74d79ab14498" providerId="ADAL" clId="{8504E838-A23B-4D21-B6A2-2F2FDC3981EA}" dt="2020-09-18T03:45:01.541" v="51" actId="1076"/>
          <ac:spMkLst>
            <pc:docMk/>
            <pc:sldMk cId="1400991402" sldId="543"/>
            <ac:spMk id="6224" creationId="{29272783-8685-4528-9169-9E1C614E00F1}"/>
          </ac:spMkLst>
        </pc:spChg>
        <pc:spChg chg="mod">
          <ac:chgData name="Anna" userId="7eae6f2c-8375-4b1b-a6c5-74d79ab14498" providerId="ADAL" clId="{8504E838-A23B-4D21-B6A2-2F2FDC3981EA}" dt="2020-09-18T03:45:01.541" v="51" actId="1076"/>
          <ac:spMkLst>
            <pc:docMk/>
            <pc:sldMk cId="1400991402" sldId="543"/>
            <ac:spMk id="6225" creationId="{FB29253A-E90B-4EF4-AB78-3C16028686DC}"/>
          </ac:spMkLst>
        </pc:spChg>
        <pc:spChg chg="mod">
          <ac:chgData name="Anna" userId="7eae6f2c-8375-4b1b-a6c5-74d79ab14498" providerId="ADAL" clId="{8504E838-A23B-4D21-B6A2-2F2FDC3981EA}" dt="2020-09-18T03:45:01.541" v="51" actId="1076"/>
          <ac:spMkLst>
            <pc:docMk/>
            <pc:sldMk cId="1400991402" sldId="543"/>
            <ac:spMk id="6226" creationId="{4E52E6A4-C500-4FE5-B656-CA0EDCE7CD47}"/>
          </ac:spMkLst>
        </pc:spChg>
        <pc:spChg chg="mod">
          <ac:chgData name="Anna" userId="7eae6f2c-8375-4b1b-a6c5-74d79ab14498" providerId="ADAL" clId="{8504E838-A23B-4D21-B6A2-2F2FDC3981EA}" dt="2020-09-18T03:45:01.541" v="51" actId="1076"/>
          <ac:spMkLst>
            <pc:docMk/>
            <pc:sldMk cId="1400991402" sldId="543"/>
            <ac:spMk id="6227" creationId="{88E887A0-155C-43FE-B9DC-A5345B8FE30F}"/>
          </ac:spMkLst>
        </pc:spChg>
        <pc:spChg chg="mod">
          <ac:chgData name="Anna" userId="7eae6f2c-8375-4b1b-a6c5-74d79ab14498" providerId="ADAL" clId="{8504E838-A23B-4D21-B6A2-2F2FDC3981EA}" dt="2020-09-18T03:45:01.541" v="51" actId="1076"/>
          <ac:spMkLst>
            <pc:docMk/>
            <pc:sldMk cId="1400991402" sldId="543"/>
            <ac:spMk id="6228" creationId="{DB2EF51B-3F66-4C03-9C09-B2ABA32D8F83}"/>
          </ac:spMkLst>
        </pc:spChg>
        <pc:spChg chg="mod">
          <ac:chgData name="Anna" userId="7eae6f2c-8375-4b1b-a6c5-74d79ab14498" providerId="ADAL" clId="{8504E838-A23B-4D21-B6A2-2F2FDC3981EA}" dt="2020-09-18T03:45:01.541" v="51" actId="1076"/>
          <ac:spMkLst>
            <pc:docMk/>
            <pc:sldMk cId="1400991402" sldId="543"/>
            <ac:spMk id="6229" creationId="{EF15E675-0850-4D6F-A3C3-3809ED4ED353}"/>
          </ac:spMkLst>
        </pc:spChg>
        <pc:spChg chg="mod">
          <ac:chgData name="Anna" userId="7eae6f2c-8375-4b1b-a6c5-74d79ab14498" providerId="ADAL" clId="{8504E838-A23B-4D21-B6A2-2F2FDC3981EA}" dt="2020-09-18T03:45:01.541" v="51" actId="1076"/>
          <ac:spMkLst>
            <pc:docMk/>
            <pc:sldMk cId="1400991402" sldId="543"/>
            <ac:spMk id="6230" creationId="{76B11829-FA54-47C4-B4CC-418B18DB9FD3}"/>
          </ac:spMkLst>
        </pc:spChg>
        <pc:spChg chg="mod">
          <ac:chgData name="Anna" userId="7eae6f2c-8375-4b1b-a6c5-74d79ab14498" providerId="ADAL" clId="{8504E838-A23B-4D21-B6A2-2F2FDC3981EA}" dt="2020-09-18T03:45:01.541" v="51" actId="1076"/>
          <ac:spMkLst>
            <pc:docMk/>
            <pc:sldMk cId="1400991402" sldId="543"/>
            <ac:spMk id="6231" creationId="{A6E966CA-66A1-4ED7-BD0C-5CFD9CDE9A1A}"/>
          </ac:spMkLst>
        </pc:spChg>
        <pc:spChg chg="mod">
          <ac:chgData name="Anna" userId="7eae6f2c-8375-4b1b-a6c5-74d79ab14498" providerId="ADAL" clId="{8504E838-A23B-4D21-B6A2-2F2FDC3981EA}" dt="2020-09-18T03:45:01.541" v="51" actId="1076"/>
          <ac:spMkLst>
            <pc:docMk/>
            <pc:sldMk cId="1400991402" sldId="543"/>
            <ac:spMk id="6232" creationId="{BC17AA89-612A-4CCD-BE4D-85F53BF9D833}"/>
          </ac:spMkLst>
        </pc:spChg>
        <pc:spChg chg="mod">
          <ac:chgData name="Anna" userId="7eae6f2c-8375-4b1b-a6c5-74d79ab14498" providerId="ADAL" clId="{8504E838-A23B-4D21-B6A2-2F2FDC3981EA}" dt="2020-09-18T03:45:01.541" v="51" actId="1076"/>
          <ac:spMkLst>
            <pc:docMk/>
            <pc:sldMk cId="1400991402" sldId="543"/>
            <ac:spMk id="6233" creationId="{D3C28C47-7BCB-45E5-87C2-37AB775B4DBF}"/>
          </ac:spMkLst>
        </pc:spChg>
        <pc:spChg chg="mod">
          <ac:chgData name="Anna" userId="7eae6f2c-8375-4b1b-a6c5-74d79ab14498" providerId="ADAL" clId="{8504E838-A23B-4D21-B6A2-2F2FDC3981EA}" dt="2020-09-18T03:45:01.541" v="51" actId="1076"/>
          <ac:spMkLst>
            <pc:docMk/>
            <pc:sldMk cId="1400991402" sldId="543"/>
            <ac:spMk id="6234" creationId="{C809F229-510D-4F53-B9B2-E50FF77E1E08}"/>
          </ac:spMkLst>
        </pc:spChg>
        <pc:spChg chg="mod">
          <ac:chgData name="Anna" userId="7eae6f2c-8375-4b1b-a6c5-74d79ab14498" providerId="ADAL" clId="{8504E838-A23B-4D21-B6A2-2F2FDC3981EA}" dt="2020-09-18T03:45:01.541" v="51" actId="1076"/>
          <ac:spMkLst>
            <pc:docMk/>
            <pc:sldMk cId="1400991402" sldId="543"/>
            <ac:spMk id="6235" creationId="{2B2710F3-0B33-4381-91BD-6E64444C7C5D}"/>
          </ac:spMkLst>
        </pc:spChg>
        <pc:spChg chg="mod">
          <ac:chgData name="Anna" userId="7eae6f2c-8375-4b1b-a6c5-74d79ab14498" providerId="ADAL" clId="{8504E838-A23B-4D21-B6A2-2F2FDC3981EA}" dt="2020-09-18T03:45:01.541" v="51" actId="1076"/>
          <ac:spMkLst>
            <pc:docMk/>
            <pc:sldMk cId="1400991402" sldId="543"/>
            <ac:spMk id="6236" creationId="{8DF4CCCD-16A7-4686-9CED-9342BD0C7310}"/>
          </ac:spMkLst>
        </pc:spChg>
        <pc:spChg chg="mod">
          <ac:chgData name="Anna" userId="7eae6f2c-8375-4b1b-a6c5-74d79ab14498" providerId="ADAL" clId="{8504E838-A23B-4D21-B6A2-2F2FDC3981EA}" dt="2020-09-18T03:45:01.541" v="51" actId="1076"/>
          <ac:spMkLst>
            <pc:docMk/>
            <pc:sldMk cId="1400991402" sldId="543"/>
            <ac:spMk id="6237" creationId="{60ADE36B-6BB5-48D7-975E-32481AC4FFE9}"/>
          </ac:spMkLst>
        </pc:spChg>
        <pc:spChg chg="mod">
          <ac:chgData name="Anna" userId="7eae6f2c-8375-4b1b-a6c5-74d79ab14498" providerId="ADAL" clId="{8504E838-A23B-4D21-B6A2-2F2FDC3981EA}" dt="2020-09-18T03:45:01.541" v="51" actId="1076"/>
          <ac:spMkLst>
            <pc:docMk/>
            <pc:sldMk cId="1400991402" sldId="543"/>
            <ac:spMk id="6238" creationId="{A0FE5A38-B9A1-4FD0-8E64-1A7E85CC6787}"/>
          </ac:spMkLst>
        </pc:spChg>
        <pc:spChg chg="mod">
          <ac:chgData name="Anna" userId="7eae6f2c-8375-4b1b-a6c5-74d79ab14498" providerId="ADAL" clId="{8504E838-A23B-4D21-B6A2-2F2FDC3981EA}" dt="2020-09-18T03:45:01.541" v="51" actId="1076"/>
          <ac:spMkLst>
            <pc:docMk/>
            <pc:sldMk cId="1400991402" sldId="543"/>
            <ac:spMk id="6239" creationId="{AB63C244-6D14-480D-A9FE-4E525B9EB872}"/>
          </ac:spMkLst>
        </pc:spChg>
        <pc:spChg chg="mod">
          <ac:chgData name="Anna" userId="7eae6f2c-8375-4b1b-a6c5-74d79ab14498" providerId="ADAL" clId="{8504E838-A23B-4D21-B6A2-2F2FDC3981EA}" dt="2020-09-18T03:45:01.541" v="51" actId="1076"/>
          <ac:spMkLst>
            <pc:docMk/>
            <pc:sldMk cId="1400991402" sldId="543"/>
            <ac:spMk id="6240" creationId="{24E502E9-67B9-4536-9C45-D4DD9138EEBA}"/>
          </ac:spMkLst>
        </pc:spChg>
        <pc:spChg chg="mod">
          <ac:chgData name="Anna" userId="7eae6f2c-8375-4b1b-a6c5-74d79ab14498" providerId="ADAL" clId="{8504E838-A23B-4D21-B6A2-2F2FDC3981EA}" dt="2020-09-18T03:45:01.541" v="51" actId="1076"/>
          <ac:spMkLst>
            <pc:docMk/>
            <pc:sldMk cId="1400991402" sldId="543"/>
            <ac:spMk id="6241" creationId="{46FFDA7C-FBCA-4557-A4CA-8F6D970E1BCB}"/>
          </ac:spMkLst>
        </pc:spChg>
        <pc:spChg chg="mod">
          <ac:chgData name="Anna" userId="7eae6f2c-8375-4b1b-a6c5-74d79ab14498" providerId="ADAL" clId="{8504E838-A23B-4D21-B6A2-2F2FDC3981EA}" dt="2020-09-18T03:45:01.541" v="51" actId="1076"/>
          <ac:spMkLst>
            <pc:docMk/>
            <pc:sldMk cId="1400991402" sldId="543"/>
            <ac:spMk id="6242" creationId="{54C3C4DF-EEEC-49D6-8E8B-246EE640AFFA}"/>
          </ac:spMkLst>
        </pc:spChg>
        <pc:spChg chg="mod">
          <ac:chgData name="Anna" userId="7eae6f2c-8375-4b1b-a6c5-74d79ab14498" providerId="ADAL" clId="{8504E838-A23B-4D21-B6A2-2F2FDC3981EA}" dt="2020-09-18T03:45:01.541" v="51" actId="1076"/>
          <ac:spMkLst>
            <pc:docMk/>
            <pc:sldMk cId="1400991402" sldId="543"/>
            <ac:spMk id="6243" creationId="{91CA9552-79D0-41B6-AAF0-C4824F61A876}"/>
          </ac:spMkLst>
        </pc:spChg>
        <pc:spChg chg="mod">
          <ac:chgData name="Anna" userId="7eae6f2c-8375-4b1b-a6c5-74d79ab14498" providerId="ADAL" clId="{8504E838-A23B-4D21-B6A2-2F2FDC3981EA}" dt="2020-09-18T03:45:01.541" v="51" actId="1076"/>
          <ac:spMkLst>
            <pc:docMk/>
            <pc:sldMk cId="1400991402" sldId="543"/>
            <ac:spMk id="6244" creationId="{A846BE0F-F9E8-4AAA-9632-97F8255A3BDB}"/>
          </ac:spMkLst>
        </pc:spChg>
        <pc:spChg chg="mod">
          <ac:chgData name="Anna" userId="7eae6f2c-8375-4b1b-a6c5-74d79ab14498" providerId="ADAL" clId="{8504E838-A23B-4D21-B6A2-2F2FDC3981EA}" dt="2020-09-18T03:45:01.541" v="51" actId="1076"/>
          <ac:spMkLst>
            <pc:docMk/>
            <pc:sldMk cId="1400991402" sldId="543"/>
            <ac:spMk id="6245" creationId="{94094D65-BC3C-4CC6-8BA5-2CA1F03CEA45}"/>
          </ac:spMkLst>
        </pc:spChg>
        <pc:spChg chg="mod">
          <ac:chgData name="Anna" userId="7eae6f2c-8375-4b1b-a6c5-74d79ab14498" providerId="ADAL" clId="{8504E838-A23B-4D21-B6A2-2F2FDC3981EA}" dt="2020-09-18T03:45:01.541" v="51" actId="1076"/>
          <ac:spMkLst>
            <pc:docMk/>
            <pc:sldMk cId="1400991402" sldId="543"/>
            <ac:spMk id="6246" creationId="{52B5F331-E994-4102-93F6-424891CEBE5C}"/>
          </ac:spMkLst>
        </pc:spChg>
        <pc:spChg chg="mod">
          <ac:chgData name="Anna" userId="7eae6f2c-8375-4b1b-a6c5-74d79ab14498" providerId="ADAL" clId="{8504E838-A23B-4D21-B6A2-2F2FDC3981EA}" dt="2020-09-18T03:45:01.541" v="51" actId="1076"/>
          <ac:spMkLst>
            <pc:docMk/>
            <pc:sldMk cId="1400991402" sldId="543"/>
            <ac:spMk id="6247" creationId="{D96524B3-B69F-4CE3-B3ED-ABEBB07B4163}"/>
          </ac:spMkLst>
        </pc:spChg>
        <pc:spChg chg="mod">
          <ac:chgData name="Anna" userId="7eae6f2c-8375-4b1b-a6c5-74d79ab14498" providerId="ADAL" clId="{8504E838-A23B-4D21-B6A2-2F2FDC3981EA}" dt="2020-09-18T03:45:01.541" v="51" actId="1076"/>
          <ac:spMkLst>
            <pc:docMk/>
            <pc:sldMk cId="1400991402" sldId="543"/>
            <ac:spMk id="6248" creationId="{7DA22673-21AA-40C6-AEE9-7852FBA78914}"/>
          </ac:spMkLst>
        </pc:spChg>
        <pc:spChg chg="mod">
          <ac:chgData name="Anna" userId="7eae6f2c-8375-4b1b-a6c5-74d79ab14498" providerId="ADAL" clId="{8504E838-A23B-4D21-B6A2-2F2FDC3981EA}" dt="2020-09-18T03:45:01.541" v="51" actId="1076"/>
          <ac:spMkLst>
            <pc:docMk/>
            <pc:sldMk cId="1400991402" sldId="543"/>
            <ac:spMk id="6249" creationId="{949274A2-2E38-41D5-887B-339954A5B7CC}"/>
          </ac:spMkLst>
        </pc:spChg>
        <pc:spChg chg="mod">
          <ac:chgData name="Anna" userId="7eae6f2c-8375-4b1b-a6c5-74d79ab14498" providerId="ADAL" clId="{8504E838-A23B-4D21-B6A2-2F2FDC3981EA}" dt="2020-09-18T03:45:01.541" v="51" actId="1076"/>
          <ac:spMkLst>
            <pc:docMk/>
            <pc:sldMk cId="1400991402" sldId="543"/>
            <ac:spMk id="6250" creationId="{2D0BAEF3-A04B-4E7A-87B7-F4A27E0A2902}"/>
          </ac:spMkLst>
        </pc:spChg>
        <pc:spChg chg="mod">
          <ac:chgData name="Anna" userId="7eae6f2c-8375-4b1b-a6c5-74d79ab14498" providerId="ADAL" clId="{8504E838-A23B-4D21-B6A2-2F2FDC3981EA}" dt="2020-09-18T03:45:01.541" v="51" actId="1076"/>
          <ac:spMkLst>
            <pc:docMk/>
            <pc:sldMk cId="1400991402" sldId="543"/>
            <ac:spMk id="6251" creationId="{7F3E3EAF-6531-4CE0-B999-C3C6F9EAE4CD}"/>
          </ac:spMkLst>
        </pc:spChg>
        <pc:spChg chg="mod">
          <ac:chgData name="Anna" userId="7eae6f2c-8375-4b1b-a6c5-74d79ab14498" providerId="ADAL" clId="{8504E838-A23B-4D21-B6A2-2F2FDC3981EA}" dt="2020-09-18T03:45:01.541" v="51" actId="1076"/>
          <ac:spMkLst>
            <pc:docMk/>
            <pc:sldMk cId="1400991402" sldId="543"/>
            <ac:spMk id="6252" creationId="{5D0D56D5-8202-4FA3-ADD1-CCFC9156A4BD}"/>
          </ac:spMkLst>
        </pc:spChg>
        <pc:spChg chg="mod">
          <ac:chgData name="Anna" userId="7eae6f2c-8375-4b1b-a6c5-74d79ab14498" providerId="ADAL" clId="{8504E838-A23B-4D21-B6A2-2F2FDC3981EA}" dt="2020-09-18T03:45:01.541" v="51" actId="1076"/>
          <ac:spMkLst>
            <pc:docMk/>
            <pc:sldMk cId="1400991402" sldId="543"/>
            <ac:spMk id="6253" creationId="{3FA02E23-ADE1-4E9A-9B56-22AF3DE07FB8}"/>
          </ac:spMkLst>
        </pc:spChg>
        <pc:spChg chg="mod">
          <ac:chgData name="Anna" userId="7eae6f2c-8375-4b1b-a6c5-74d79ab14498" providerId="ADAL" clId="{8504E838-A23B-4D21-B6A2-2F2FDC3981EA}" dt="2020-09-18T03:45:01.541" v="51" actId="1076"/>
          <ac:spMkLst>
            <pc:docMk/>
            <pc:sldMk cId="1400991402" sldId="543"/>
            <ac:spMk id="6254" creationId="{E41E58B3-64D6-4E84-87B2-59136897BAB4}"/>
          </ac:spMkLst>
        </pc:spChg>
        <pc:spChg chg="mod">
          <ac:chgData name="Anna" userId="7eae6f2c-8375-4b1b-a6c5-74d79ab14498" providerId="ADAL" clId="{8504E838-A23B-4D21-B6A2-2F2FDC3981EA}" dt="2020-09-18T03:45:01.541" v="51" actId="1076"/>
          <ac:spMkLst>
            <pc:docMk/>
            <pc:sldMk cId="1400991402" sldId="543"/>
            <ac:spMk id="6255" creationId="{ADA0BA43-10FF-42AF-B258-F031400DC45F}"/>
          </ac:spMkLst>
        </pc:spChg>
        <pc:spChg chg="mod">
          <ac:chgData name="Anna" userId="7eae6f2c-8375-4b1b-a6c5-74d79ab14498" providerId="ADAL" clId="{8504E838-A23B-4D21-B6A2-2F2FDC3981EA}" dt="2020-09-18T03:45:01.541" v="51" actId="1076"/>
          <ac:spMkLst>
            <pc:docMk/>
            <pc:sldMk cId="1400991402" sldId="543"/>
            <ac:spMk id="6256" creationId="{281B0E7C-D50B-4F4B-8E22-B3D6F3AB65CB}"/>
          </ac:spMkLst>
        </pc:spChg>
        <pc:spChg chg="mod">
          <ac:chgData name="Anna" userId="7eae6f2c-8375-4b1b-a6c5-74d79ab14498" providerId="ADAL" clId="{8504E838-A23B-4D21-B6A2-2F2FDC3981EA}" dt="2020-09-18T03:45:01.541" v="51" actId="1076"/>
          <ac:spMkLst>
            <pc:docMk/>
            <pc:sldMk cId="1400991402" sldId="543"/>
            <ac:spMk id="6257" creationId="{53ADBA64-8D80-49DB-A9D8-26D726FB0B23}"/>
          </ac:spMkLst>
        </pc:spChg>
        <pc:spChg chg="mod">
          <ac:chgData name="Anna" userId="7eae6f2c-8375-4b1b-a6c5-74d79ab14498" providerId="ADAL" clId="{8504E838-A23B-4D21-B6A2-2F2FDC3981EA}" dt="2020-09-18T03:45:01.541" v="51" actId="1076"/>
          <ac:spMkLst>
            <pc:docMk/>
            <pc:sldMk cId="1400991402" sldId="543"/>
            <ac:spMk id="6258" creationId="{932CF51F-6242-4551-8A73-055EC8EDD390}"/>
          </ac:spMkLst>
        </pc:spChg>
        <pc:spChg chg="mod">
          <ac:chgData name="Anna" userId="7eae6f2c-8375-4b1b-a6c5-74d79ab14498" providerId="ADAL" clId="{8504E838-A23B-4D21-B6A2-2F2FDC3981EA}" dt="2020-09-18T03:45:01.541" v="51" actId="1076"/>
          <ac:spMkLst>
            <pc:docMk/>
            <pc:sldMk cId="1400991402" sldId="543"/>
            <ac:spMk id="6259" creationId="{49B106A6-E3C4-455B-B4B7-D40D6F86AAFD}"/>
          </ac:spMkLst>
        </pc:spChg>
        <pc:spChg chg="mod">
          <ac:chgData name="Anna" userId="7eae6f2c-8375-4b1b-a6c5-74d79ab14498" providerId="ADAL" clId="{8504E838-A23B-4D21-B6A2-2F2FDC3981EA}" dt="2020-09-18T03:45:01.541" v="51" actId="1076"/>
          <ac:spMkLst>
            <pc:docMk/>
            <pc:sldMk cId="1400991402" sldId="543"/>
            <ac:spMk id="6260" creationId="{6D13DC9D-D6F4-4A8D-9668-0EB7A55225B0}"/>
          </ac:spMkLst>
        </pc:spChg>
        <pc:spChg chg="mod">
          <ac:chgData name="Anna" userId="7eae6f2c-8375-4b1b-a6c5-74d79ab14498" providerId="ADAL" clId="{8504E838-A23B-4D21-B6A2-2F2FDC3981EA}" dt="2020-09-18T03:45:01.541" v="51" actId="1076"/>
          <ac:spMkLst>
            <pc:docMk/>
            <pc:sldMk cId="1400991402" sldId="543"/>
            <ac:spMk id="6261" creationId="{B390A25A-3782-4B21-8C9C-DA0649C58CF9}"/>
          </ac:spMkLst>
        </pc:spChg>
        <pc:spChg chg="mod">
          <ac:chgData name="Anna" userId="7eae6f2c-8375-4b1b-a6c5-74d79ab14498" providerId="ADAL" clId="{8504E838-A23B-4D21-B6A2-2F2FDC3981EA}" dt="2020-09-18T03:45:01.541" v="51" actId="1076"/>
          <ac:spMkLst>
            <pc:docMk/>
            <pc:sldMk cId="1400991402" sldId="543"/>
            <ac:spMk id="6262" creationId="{7A99AD43-E2A5-406F-AB54-EA7F2BF385D3}"/>
          </ac:spMkLst>
        </pc:spChg>
        <pc:spChg chg="mod">
          <ac:chgData name="Anna" userId="7eae6f2c-8375-4b1b-a6c5-74d79ab14498" providerId="ADAL" clId="{8504E838-A23B-4D21-B6A2-2F2FDC3981EA}" dt="2020-09-18T03:45:01.541" v="51" actId="1076"/>
          <ac:spMkLst>
            <pc:docMk/>
            <pc:sldMk cId="1400991402" sldId="543"/>
            <ac:spMk id="6263" creationId="{7D410404-F9D6-4FCB-A150-A794DCE50F9B}"/>
          </ac:spMkLst>
        </pc:spChg>
        <pc:spChg chg="mod">
          <ac:chgData name="Anna" userId="7eae6f2c-8375-4b1b-a6c5-74d79ab14498" providerId="ADAL" clId="{8504E838-A23B-4D21-B6A2-2F2FDC3981EA}" dt="2020-09-18T03:45:01.541" v="51" actId="1076"/>
          <ac:spMkLst>
            <pc:docMk/>
            <pc:sldMk cId="1400991402" sldId="543"/>
            <ac:spMk id="6264" creationId="{597DEF1F-F2ED-4029-BA84-56D3655AECCC}"/>
          </ac:spMkLst>
        </pc:spChg>
        <pc:spChg chg="mod">
          <ac:chgData name="Anna" userId="7eae6f2c-8375-4b1b-a6c5-74d79ab14498" providerId="ADAL" clId="{8504E838-A23B-4D21-B6A2-2F2FDC3981EA}" dt="2020-09-18T03:45:01.541" v="51" actId="1076"/>
          <ac:spMkLst>
            <pc:docMk/>
            <pc:sldMk cId="1400991402" sldId="543"/>
            <ac:spMk id="6265" creationId="{D3E9A8DE-B7B1-4CE6-AAED-81EDB18F0AEF}"/>
          </ac:spMkLst>
        </pc:spChg>
        <pc:spChg chg="mod">
          <ac:chgData name="Anna" userId="7eae6f2c-8375-4b1b-a6c5-74d79ab14498" providerId="ADAL" clId="{8504E838-A23B-4D21-B6A2-2F2FDC3981EA}" dt="2020-09-18T03:45:01.541" v="51" actId="1076"/>
          <ac:spMkLst>
            <pc:docMk/>
            <pc:sldMk cId="1400991402" sldId="543"/>
            <ac:spMk id="6266" creationId="{1EF2D6A4-863E-4630-885A-A3693F68495D}"/>
          </ac:spMkLst>
        </pc:spChg>
        <pc:spChg chg="mod">
          <ac:chgData name="Anna" userId="7eae6f2c-8375-4b1b-a6c5-74d79ab14498" providerId="ADAL" clId="{8504E838-A23B-4D21-B6A2-2F2FDC3981EA}" dt="2020-09-18T03:45:01.541" v="51" actId="1076"/>
          <ac:spMkLst>
            <pc:docMk/>
            <pc:sldMk cId="1400991402" sldId="543"/>
            <ac:spMk id="6267" creationId="{2F14EE84-667E-4DAB-9E82-50DD2A17A66C}"/>
          </ac:spMkLst>
        </pc:spChg>
        <pc:spChg chg="mod">
          <ac:chgData name="Anna" userId="7eae6f2c-8375-4b1b-a6c5-74d79ab14498" providerId="ADAL" clId="{8504E838-A23B-4D21-B6A2-2F2FDC3981EA}" dt="2020-09-18T03:45:01.541" v="51" actId="1076"/>
          <ac:spMkLst>
            <pc:docMk/>
            <pc:sldMk cId="1400991402" sldId="543"/>
            <ac:spMk id="6268" creationId="{D8BF9FB6-918C-4C93-95D2-A6269D8D1488}"/>
          </ac:spMkLst>
        </pc:spChg>
        <pc:spChg chg="mod">
          <ac:chgData name="Anna" userId="7eae6f2c-8375-4b1b-a6c5-74d79ab14498" providerId="ADAL" clId="{8504E838-A23B-4D21-B6A2-2F2FDC3981EA}" dt="2020-09-18T03:45:01.541" v="51" actId="1076"/>
          <ac:spMkLst>
            <pc:docMk/>
            <pc:sldMk cId="1400991402" sldId="543"/>
            <ac:spMk id="6269" creationId="{0AB67A52-17E8-4F07-A77C-15FFEF30C55C}"/>
          </ac:spMkLst>
        </pc:spChg>
        <pc:spChg chg="mod">
          <ac:chgData name="Anna" userId="7eae6f2c-8375-4b1b-a6c5-74d79ab14498" providerId="ADAL" clId="{8504E838-A23B-4D21-B6A2-2F2FDC3981EA}" dt="2020-09-18T03:45:01.541" v="51" actId="1076"/>
          <ac:spMkLst>
            <pc:docMk/>
            <pc:sldMk cId="1400991402" sldId="543"/>
            <ac:spMk id="6270" creationId="{FC27C3A9-140B-4749-AC47-216309BADEA3}"/>
          </ac:spMkLst>
        </pc:spChg>
        <pc:spChg chg="mod">
          <ac:chgData name="Anna" userId="7eae6f2c-8375-4b1b-a6c5-74d79ab14498" providerId="ADAL" clId="{8504E838-A23B-4D21-B6A2-2F2FDC3981EA}" dt="2020-09-18T03:45:01.541" v="51" actId="1076"/>
          <ac:spMkLst>
            <pc:docMk/>
            <pc:sldMk cId="1400991402" sldId="543"/>
            <ac:spMk id="6271" creationId="{9DFE746B-3FC7-4996-BB87-E133C397E696}"/>
          </ac:spMkLst>
        </pc:spChg>
        <pc:spChg chg="mod">
          <ac:chgData name="Anna" userId="7eae6f2c-8375-4b1b-a6c5-74d79ab14498" providerId="ADAL" clId="{8504E838-A23B-4D21-B6A2-2F2FDC3981EA}" dt="2020-09-18T03:45:01.541" v="51" actId="1076"/>
          <ac:spMkLst>
            <pc:docMk/>
            <pc:sldMk cId="1400991402" sldId="543"/>
            <ac:spMk id="6272" creationId="{DDA86E11-0D17-4C91-AF9F-AC31F7D28D62}"/>
          </ac:spMkLst>
        </pc:spChg>
        <pc:spChg chg="mod">
          <ac:chgData name="Anna" userId="7eae6f2c-8375-4b1b-a6c5-74d79ab14498" providerId="ADAL" clId="{8504E838-A23B-4D21-B6A2-2F2FDC3981EA}" dt="2020-09-18T03:45:01.541" v="51" actId="1076"/>
          <ac:spMkLst>
            <pc:docMk/>
            <pc:sldMk cId="1400991402" sldId="543"/>
            <ac:spMk id="6273" creationId="{33A8C285-8FBD-49A4-81AB-C263281BD12A}"/>
          </ac:spMkLst>
        </pc:spChg>
        <pc:spChg chg="mod">
          <ac:chgData name="Anna" userId="7eae6f2c-8375-4b1b-a6c5-74d79ab14498" providerId="ADAL" clId="{8504E838-A23B-4D21-B6A2-2F2FDC3981EA}" dt="2020-09-18T03:45:01.541" v="51" actId="1076"/>
          <ac:spMkLst>
            <pc:docMk/>
            <pc:sldMk cId="1400991402" sldId="543"/>
            <ac:spMk id="6274" creationId="{75A415C1-CE7A-4D5F-93D0-06895275CE03}"/>
          </ac:spMkLst>
        </pc:spChg>
        <pc:spChg chg="mod">
          <ac:chgData name="Anna" userId="7eae6f2c-8375-4b1b-a6c5-74d79ab14498" providerId="ADAL" clId="{8504E838-A23B-4D21-B6A2-2F2FDC3981EA}" dt="2020-09-18T03:45:01.541" v="51" actId="1076"/>
          <ac:spMkLst>
            <pc:docMk/>
            <pc:sldMk cId="1400991402" sldId="543"/>
            <ac:spMk id="6275" creationId="{B0001316-A4FD-4429-9B3F-DA57CE9A0D05}"/>
          </ac:spMkLst>
        </pc:spChg>
        <pc:spChg chg="mod">
          <ac:chgData name="Anna" userId="7eae6f2c-8375-4b1b-a6c5-74d79ab14498" providerId="ADAL" clId="{8504E838-A23B-4D21-B6A2-2F2FDC3981EA}" dt="2020-09-18T03:45:01.541" v="51" actId="1076"/>
          <ac:spMkLst>
            <pc:docMk/>
            <pc:sldMk cId="1400991402" sldId="543"/>
            <ac:spMk id="6276" creationId="{7F6FD2D6-2373-4091-81DA-7044A8E3544E}"/>
          </ac:spMkLst>
        </pc:spChg>
        <pc:spChg chg="mod">
          <ac:chgData name="Anna" userId="7eae6f2c-8375-4b1b-a6c5-74d79ab14498" providerId="ADAL" clId="{8504E838-A23B-4D21-B6A2-2F2FDC3981EA}" dt="2020-09-18T03:45:01.541" v="51" actId="1076"/>
          <ac:spMkLst>
            <pc:docMk/>
            <pc:sldMk cId="1400991402" sldId="543"/>
            <ac:spMk id="6277" creationId="{58FC789E-4366-42B1-8F94-8A6AF9214E68}"/>
          </ac:spMkLst>
        </pc:spChg>
        <pc:spChg chg="mod">
          <ac:chgData name="Anna" userId="7eae6f2c-8375-4b1b-a6c5-74d79ab14498" providerId="ADAL" clId="{8504E838-A23B-4D21-B6A2-2F2FDC3981EA}" dt="2020-09-18T03:45:01.541" v="51" actId="1076"/>
          <ac:spMkLst>
            <pc:docMk/>
            <pc:sldMk cId="1400991402" sldId="543"/>
            <ac:spMk id="6278" creationId="{B5D88D2D-415C-4EC9-AB57-C24D63A4BF48}"/>
          </ac:spMkLst>
        </pc:spChg>
        <pc:spChg chg="mod">
          <ac:chgData name="Anna" userId="7eae6f2c-8375-4b1b-a6c5-74d79ab14498" providerId="ADAL" clId="{8504E838-A23B-4D21-B6A2-2F2FDC3981EA}" dt="2020-09-18T03:45:01.541" v="51" actId="1076"/>
          <ac:spMkLst>
            <pc:docMk/>
            <pc:sldMk cId="1400991402" sldId="543"/>
            <ac:spMk id="6279" creationId="{414AEEB8-08E9-4071-9621-AAC02698D198}"/>
          </ac:spMkLst>
        </pc:spChg>
        <pc:spChg chg="mod">
          <ac:chgData name="Anna" userId="7eae6f2c-8375-4b1b-a6c5-74d79ab14498" providerId="ADAL" clId="{8504E838-A23B-4D21-B6A2-2F2FDC3981EA}" dt="2020-09-18T03:45:01.541" v="51" actId="1076"/>
          <ac:spMkLst>
            <pc:docMk/>
            <pc:sldMk cId="1400991402" sldId="543"/>
            <ac:spMk id="6280" creationId="{DE8D9A24-14D0-4003-A412-A9A8375A5798}"/>
          </ac:spMkLst>
        </pc:spChg>
        <pc:grpChg chg="add del mod">
          <ac:chgData name="Anna" userId="7eae6f2c-8375-4b1b-a6c5-74d79ab14498" providerId="ADAL" clId="{8504E838-A23B-4D21-B6A2-2F2FDC3981EA}" dt="2020-09-18T03:45:10.604" v="53" actId="478"/>
          <ac:grpSpMkLst>
            <pc:docMk/>
            <pc:sldMk cId="1400991402" sldId="543"/>
            <ac:grpSpMk id="152" creationId="{16EA65BD-5800-4877-A789-9FD6CCD90FFC}"/>
          </ac:grpSpMkLst>
        </pc:grpChg>
        <pc:grpChg chg="mod">
          <ac:chgData name="Anna" userId="7eae6f2c-8375-4b1b-a6c5-74d79ab14498" providerId="ADAL" clId="{8504E838-A23B-4D21-B6A2-2F2FDC3981EA}" dt="2020-09-18T03:45:01.541" v="51" actId="1076"/>
          <ac:grpSpMkLst>
            <pc:docMk/>
            <pc:sldMk cId="1400991402" sldId="543"/>
            <ac:grpSpMk id="6146" creationId="{CD646844-8FA2-49A2-AB9F-F99A37829143}"/>
          </ac:grpSpMkLst>
        </pc:grpChg>
        <pc:grpChg chg="del">
          <ac:chgData name="Anna" userId="7eae6f2c-8375-4b1b-a6c5-74d79ab14498" providerId="ADAL" clId="{8504E838-A23B-4D21-B6A2-2F2FDC3981EA}" dt="2020-09-18T03:42:47.356" v="26" actId="478"/>
          <ac:grpSpMkLst>
            <pc:docMk/>
            <pc:sldMk cId="1400991402" sldId="543"/>
            <ac:grpSpMk id="6281" creationId="{85AE320D-0E01-4AAF-A625-8EBEC6753CB5}"/>
          </ac:grpSpMkLst>
        </pc:grpChg>
        <pc:picChg chg="add mod">
          <ac:chgData name="Anna" userId="7eae6f2c-8375-4b1b-a6c5-74d79ab14498" providerId="ADAL" clId="{8504E838-A23B-4D21-B6A2-2F2FDC3981EA}" dt="2020-09-18T03:43:00.948" v="30" actId="1076"/>
          <ac:picMkLst>
            <pc:docMk/>
            <pc:sldMk cId="1400991402" sldId="543"/>
            <ac:picMk id="2" creationId="{221AC851-696A-4016-B093-0155A4C423C2}"/>
          </ac:picMkLst>
        </pc:picChg>
      </pc:sldChg>
      <pc:sldChg chg="add del">
        <pc:chgData name="Anna" userId="7eae6f2c-8375-4b1b-a6c5-74d79ab14498" providerId="ADAL" clId="{8504E838-A23B-4D21-B6A2-2F2FDC3981EA}" dt="2020-09-18T03:42:30.061" v="21"/>
        <pc:sldMkLst>
          <pc:docMk/>
          <pc:sldMk cId="1728964006" sldId="543"/>
        </pc:sldMkLst>
      </pc:sldChg>
      <pc:sldChg chg="add del">
        <pc:chgData name="Anna" userId="7eae6f2c-8375-4b1b-a6c5-74d79ab14498" providerId="ADAL" clId="{8504E838-A23B-4D21-B6A2-2F2FDC3981EA}" dt="2020-09-18T03:42:42.158" v="24"/>
        <pc:sldMkLst>
          <pc:docMk/>
          <pc:sldMk cId="3460758498" sldId="543"/>
        </pc:sldMkLst>
      </pc:sldChg>
      <pc:sldChg chg="modSp add del mod">
        <pc:chgData name="Anna" userId="7eae6f2c-8375-4b1b-a6c5-74d79ab14498" providerId="ADAL" clId="{8504E838-A23B-4D21-B6A2-2F2FDC3981EA}" dt="2020-09-18T04:44:19.018" v="3909" actId="47"/>
        <pc:sldMkLst>
          <pc:docMk/>
          <pc:sldMk cId="3140109645" sldId="544"/>
        </pc:sldMkLst>
        <pc:spChg chg="mod">
          <ac:chgData name="Anna" userId="7eae6f2c-8375-4b1b-a6c5-74d79ab14498" providerId="ADAL" clId="{8504E838-A23B-4D21-B6A2-2F2FDC3981EA}" dt="2020-09-18T03:53:58.230" v="353" actId="20577"/>
          <ac:spMkLst>
            <pc:docMk/>
            <pc:sldMk cId="3140109645" sldId="544"/>
            <ac:spMk id="117" creationId="{6EF36787-BBC4-4C65-BE3E-61C768B3991E}"/>
          </ac:spMkLst>
        </pc:spChg>
      </pc:sldChg>
      <pc:sldChg chg="modSp add del mod">
        <pc:chgData name="Anna" userId="7eae6f2c-8375-4b1b-a6c5-74d79ab14498" providerId="ADAL" clId="{8504E838-A23B-4D21-B6A2-2F2FDC3981EA}" dt="2020-09-18T04:47:24.746" v="4178" actId="47"/>
        <pc:sldMkLst>
          <pc:docMk/>
          <pc:sldMk cId="3413814277" sldId="545"/>
        </pc:sldMkLst>
        <pc:spChg chg="mod">
          <ac:chgData name="Anna" userId="7eae6f2c-8375-4b1b-a6c5-74d79ab14498" providerId="ADAL" clId="{8504E838-A23B-4D21-B6A2-2F2FDC3981EA}" dt="2020-09-18T03:54:13.881" v="367" actId="20577"/>
          <ac:spMkLst>
            <pc:docMk/>
            <pc:sldMk cId="3413814277" sldId="545"/>
            <ac:spMk id="117" creationId="{6EF36787-BBC4-4C65-BE3E-61C768B3991E}"/>
          </ac:spMkLst>
        </pc:spChg>
      </pc:sldChg>
      <pc:sldChg chg="addSp delSp modSp add mod modAnim modNotesTx">
        <pc:chgData name="Anna" userId="7eae6f2c-8375-4b1b-a6c5-74d79ab14498" providerId="ADAL" clId="{8504E838-A23B-4D21-B6A2-2F2FDC3981EA}" dt="2020-09-20T07:44:43.206" v="14606" actId="20577"/>
        <pc:sldMkLst>
          <pc:docMk/>
          <pc:sldMk cId="2813522660" sldId="546"/>
        </pc:sldMkLst>
        <pc:spChg chg="add mod">
          <ac:chgData name="Anna" userId="7eae6f2c-8375-4b1b-a6c5-74d79ab14498" providerId="ADAL" clId="{8504E838-A23B-4D21-B6A2-2F2FDC3981EA}" dt="2020-09-19T08:26:52.262" v="10597" actId="1076"/>
          <ac:spMkLst>
            <pc:docMk/>
            <pc:sldMk cId="2813522660" sldId="546"/>
            <ac:spMk id="2" creationId="{266970F5-6DE8-486D-9C92-16EEF192B905}"/>
          </ac:spMkLst>
        </pc:spChg>
        <pc:spChg chg="add mod">
          <ac:chgData name="Anna" userId="7eae6f2c-8375-4b1b-a6c5-74d79ab14498" providerId="ADAL" clId="{8504E838-A23B-4D21-B6A2-2F2FDC3981EA}" dt="2020-09-19T08:29:27.418" v="10787" actId="1076"/>
          <ac:spMkLst>
            <pc:docMk/>
            <pc:sldMk cId="2813522660" sldId="546"/>
            <ac:spMk id="3" creationId="{110E1766-A85B-46E3-A502-0292C2017109}"/>
          </ac:spMkLst>
        </pc:spChg>
        <pc:spChg chg="add mod">
          <ac:chgData name="Anna" userId="7eae6f2c-8375-4b1b-a6c5-74d79ab14498" providerId="ADAL" clId="{8504E838-A23B-4D21-B6A2-2F2FDC3981EA}" dt="2020-09-19T08:29:29.818" v="10788" actId="1076"/>
          <ac:spMkLst>
            <pc:docMk/>
            <pc:sldMk cId="2813522660" sldId="546"/>
            <ac:spMk id="4" creationId="{165AB32D-FCC9-4AF6-A62C-CC4C82777057}"/>
          </ac:spMkLst>
        </pc:spChg>
        <pc:spChg chg="mod">
          <ac:chgData name="Anna" userId="7eae6f2c-8375-4b1b-a6c5-74d79ab14498" providerId="ADAL" clId="{8504E838-A23B-4D21-B6A2-2F2FDC3981EA}" dt="2020-09-20T05:47:39.481" v="11786" actId="20577"/>
          <ac:spMkLst>
            <pc:docMk/>
            <pc:sldMk cId="2813522660" sldId="546"/>
            <ac:spMk id="5" creationId="{1C4E903E-E3CB-4B2C-9C32-A11C1A9BBAE7}"/>
          </ac:spMkLst>
        </pc:spChg>
        <pc:spChg chg="add mod">
          <ac:chgData name="Anna" userId="7eae6f2c-8375-4b1b-a6c5-74d79ab14498" providerId="ADAL" clId="{8504E838-A23B-4D21-B6A2-2F2FDC3981EA}" dt="2020-09-20T05:58:38.047" v="13277" actId="1076"/>
          <ac:spMkLst>
            <pc:docMk/>
            <pc:sldMk cId="2813522660" sldId="546"/>
            <ac:spMk id="8" creationId="{397F14F2-3D7F-4DCC-BACD-89DE898E095A}"/>
          </ac:spMkLst>
        </pc:spChg>
        <pc:spChg chg="add mod">
          <ac:chgData name="Anna" userId="7eae6f2c-8375-4b1b-a6c5-74d79ab14498" providerId="ADAL" clId="{8504E838-A23B-4D21-B6A2-2F2FDC3981EA}" dt="2020-09-20T05:58:35.276" v="13276" actId="1076"/>
          <ac:spMkLst>
            <pc:docMk/>
            <pc:sldMk cId="2813522660" sldId="546"/>
            <ac:spMk id="9" creationId="{2AB1C21B-6A32-4EDC-AAA1-80175CE2FBA0}"/>
          </ac:spMkLst>
        </pc:spChg>
        <pc:spChg chg="add mod">
          <ac:chgData name="Anna" userId="7eae6f2c-8375-4b1b-a6c5-74d79ab14498" providerId="ADAL" clId="{8504E838-A23B-4D21-B6A2-2F2FDC3981EA}" dt="2020-09-20T05:58:15.214" v="13275" actId="20577"/>
          <ac:spMkLst>
            <pc:docMk/>
            <pc:sldMk cId="2813522660" sldId="546"/>
            <ac:spMk id="10" creationId="{DBAD0D57-705E-405F-9A6D-76A2B06AD508}"/>
          </ac:spMkLst>
        </pc:spChg>
        <pc:spChg chg="mod">
          <ac:chgData name="Anna" userId="7eae6f2c-8375-4b1b-a6c5-74d79ab14498" providerId="ADAL" clId="{8504E838-A23B-4D21-B6A2-2F2FDC3981EA}" dt="2020-09-19T07:55:44.536" v="8214" actId="20577"/>
          <ac:spMkLst>
            <pc:docMk/>
            <pc:sldMk cId="2813522660" sldId="546"/>
            <ac:spMk id="117" creationId="{6EF36787-BBC4-4C65-BE3E-61C768B3991E}"/>
          </ac:spMkLst>
        </pc:spChg>
        <pc:spChg chg="add del mod">
          <ac:chgData name="Anna" userId="7eae6f2c-8375-4b1b-a6c5-74d79ab14498" providerId="ADAL" clId="{8504E838-A23B-4D21-B6A2-2F2FDC3981EA}" dt="2020-09-19T08:31:16.966" v="10936" actId="478"/>
          <ac:spMkLst>
            <pc:docMk/>
            <pc:sldMk cId="2813522660" sldId="546"/>
            <ac:spMk id="122" creationId="{A9EEB923-397E-4AC2-B5D1-7EE381BC8BC6}"/>
          </ac:spMkLst>
        </pc:spChg>
        <pc:spChg chg="add mod">
          <ac:chgData name="Anna" userId="7eae6f2c-8375-4b1b-a6c5-74d79ab14498" providerId="ADAL" clId="{8504E838-A23B-4D21-B6A2-2F2FDC3981EA}" dt="2020-09-20T05:20:01.004" v="11280" actId="14100"/>
          <ac:spMkLst>
            <pc:docMk/>
            <pc:sldMk cId="2813522660" sldId="546"/>
            <ac:spMk id="123" creationId="{75E6B8AB-8905-4040-9C53-34E353555359}"/>
          </ac:spMkLst>
        </pc:spChg>
      </pc:sldChg>
      <pc:sldChg chg="modSp add mod">
        <pc:chgData name="Anna" userId="7eae6f2c-8375-4b1b-a6c5-74d79ab14498" providerId="ADAL" clId="{8504E838-A23B-4D21-B6A2-2F2FDC3981EA}" dt="2020-09-20T05:19:21.084" v="11272" actId="20577"/>
        <pc:sldMkLst>
          <pc:docMk/>
          <pc:sldMk cId="4217411421" sldId="547"/>
        </pc:sldMkLst>
        <pc:spChg chg="mod">
          <ac:chgData name="Anna" userId="7eae6f2c-8375-4b1b-a6c5-74d79ab14498" providerId="ADAL" clId="{8504E838-A23B-4D21-B6A2-2F2FDC3981EA}" dt="2020-09-20T05:19:21.084" v="11272" actId="20577"/>
          <ac:spMkLst>
            <pc:docMk/>
            <pc:sldMk cId="4217411421" sldId="547"/>
            <ac:spMk id="5" creationId="{1C4E903E-E3CB-4B2C-9C32-A11C1A9BBAE7}"/>
          </ac:spMkLst>
        </pc:spChg>
        <pc:spChg chg="mod">
          <ac:chgData name="Anna" userId="7eae6f2c-8375-4b1b-a6c5-74d79ab14498" providerId="ADAL" clId="{8504E838-A23B-4D21-B6A2-2F2FDC3981EA}" dt="2020-09-20T05:19:07.323" v="11265" actId="20577"/>
          <ac:spMkLst>
            <pc:docMk/>
            <pc:sldMk cId="4217411421" sldId="547"/>
            <ac:spMk id="117" creationId="{6EF36787-BBC4-4C65-BE3E-61C768B3991E}"/>
          </ac:spMkLst>
        </pc:spChg>
      </pc:sldChg>
      <pc:sldChg chg="addSp modSp add mod ord modAnim modNotesTx">
        <pc:chgData name="Anna" userId="7eae6f2c-8375-4b1b-a6c5-74d79ab14498" providerId="ADAL" clId="{8504E838-A23B-4D21-B6A2-2F2FDC3981EA}" dt="2020-09-20T07:42:47.078" v="14534" actId="255"/>
        <pc:sldMkLst>
          <pc:docMk/>
          <pc:sldMk cId="3297563035" sldId="548"/>
        </pc:sldMkLst>
        <pc:spChg chg="add mod">
          <ac:chgData name="Anna" userId="7eae6f2c-8375-4b1b-a6c5-74d79ab14498" providerId="ADAL" clId="{8504E838-A23B-4D21-B6A2-2F2FDC3981EA}" dt="2020-09-20T05:17:00.169" v="11209" actId="14100"/>
          <ac:spMkLst>
            <pc:docMk/>
            <pc:sldMk cId="3297563035" sldId="548"/>
            <ac:spMk id="4" creationId="{5BF41FE7-1EB4-4A83-B468-7CF7F70258AC}"/>
          </ac:spMkLst>
        </pc:spChg>
        <pc:spChg chg="mod">
          <ac:chgData name="Anna" userId="7eae6f2c-8375-4b1b-a6c5-74d79ab14498" providerId="ADAL" clId="{8504E838-A23B-4D21-B6A2-2F2FDC3981EA}" dt="2020-09-19T06:35:29.307" v="5937" actId="20577"/>
          <ac:spMkLst>
            <pc:docMk/>
            <pc:sldMk cId="3297563035" sldId="548"/>
            <ac:spMk id="5" creationId="{1C4E903E-E3CB-4B2C-9C32-A11C1A9BBAE7}"/>
          </ac:spMkLst>
        </pc:spChg>
        <pc:spChg chg="mod">
          <ac:chgData name="Anna" userId="7eae6f2c-8375-4b1b-a6c5-74d79ab14498" providerId="ADAL" clId="{8504E838-A23B-4D21-B6A2-2F2FDC3981EA}" dt="2020-09-18T04:42:14.953" v="3614" actId="20577"/>
          <ac:spMkLst>
            <pc:docMk/>
            <pc:sldMk cId="3297563035" sldId="548"/>
            <ac:spMk id="117" creationId="{6EF36787-BBC4-4C65-BE3E-61C768B3991E}"/>
          </ac:spMkLst>
        </pc:spChg>
        <pc:picChg chg="add mod">
          <ac:chgData name="Anna" userId="7eae6f2c-8375-4b1b-a6c5-74d79ab14498" providerId="ADAL" clId="{8504E838-A23B-4D21-B6A2-2F2FDC3981EA}" dt="2020-09-18T04:36:07.787" v="3390" actId="1076"/>
          <ac:picMkLst>
            <pc:docMk/>
            <pc:sldMk cId="3297563035" sldId="548"/>
            <ac:picMk id="3" creationId="{F1C92E93-FA51-4D5F-9EBD-C2452630380E}"/>
          </ac:picMkLst>
        </pc:picChg>
        <pc:picChg chg="add mod">
          <ac:chgData name="Anna" userId="7eae6f2c-8375-4b1b-a6c5-74d79ab14498" providerId="ADAL" clId="{8504E838-A23B-4D21-B6A2-2F2FDC3981EA}" dt="2020-09-18T04:36:21.867" v="3392" actId="1076"/>
          <ac:picMkLst>
            <pc:docMk/>
            <pc:sldMk cId="3297563035" sldId="548"/>
            <ac:picMk id="1026" creationId="{D848B535-5DBC-4107-99CB-8942730910D6}"/>
          </ac:picMkLst>
        </pc:picChg>
      </pc:sldChg>
      <pc:sldChg chg="new del">
        <pc:chgData name="Anna" userId="7eae6f2c-8375-4b1b-a6c5-74d79ab14498" providerId="ADAL" clId="{8504E838-A23B-4D21-B6A2-2F2FDC3981EA}" dt="2020-09-19T06:09:35.136" v="5564" actId="680"/>
        <pc:sldMkLst>
          <pc:docMk/>
          <pc:sldMk cId="917244671" sldId="549"/>
        </pc:sldMkLst>
      </pc:sldChg>
      <pc:sldChg chg="addSp delSp modSp add mod delAnim modAnim chgLayout modNotesTx">
        <pc:chgData name="Anna" userId="7eae6f2c-8375-4b1b-a6c5-74d79ab14498" providerId="ADAL" clId="{8504E838-A23B-4D21-B6A2-2F2FDC3981EA}" dt="2020-09-20T07:44:08.482" v="14582" actId="5793"/>
        <pc:sldMkLst>
          <pc:docMk/>
          <pc:sldMk cId="4146252586" sldId="549"/>
        </pc:sldMkLst>
        <pc:spChg chg="add del mod">
          <ac:chgData name="Anna" userId="7eae6f2c-8375-4b1b-a6c5-74d79ab14498" providerId="ADAL" clId="{8504E838-A23B-4D21-B6A2-2F2FDC3981EA}" dt="2020-09-19T06:09:53.326" v="5567" actId="478"/>
          <ac:spMkLst>
            <pc:docMk/>
            <pc:sldMk cId="4146252586" sldId="549"/>
            <ac:spMk id="2" creationId="{914193EA-0772-498A-986E-55DB73AF62E5}"/>
          </ac:spMkLst>
        </pc:spChg>
        <pc:spChg chg="del">
          <ac:chgData name="Anna" userId="7eae6f2c-8375-4b1b-a6c5-74d79ab14498" providerId="ADAL" clId="{8504E838-A23B-4D21-B6A2-2F2FDC3981EA}" dt="2020-09-19T06:09:43.153" v="5566" actId="478"/>
          <ac:spMkLst>
            <pc:docMk/>
            <pc:sldMk cId="4146252586" sldId="549"/>
            <ac:spMk id="5" creationId="{1C4E903E-E3CB-4B2C-9C32-A11C1A9BBAE7}"/>
          </ac:spMkLst>
        </pc:spChg>
        <pc:spChg chg="mod">
          <ac:chgData name="Anna" userId="7eae6f2c-8375-4b1b-a6c5-74d79ab14498" providerId="ADAL" clId="{8504E838-A23B-4D21-B6A2-2F2FDC3981EA}" dt="2020-09-19T07:46:22.347" v="7895" actId="1076"/>
          <ac:spMkLst>
            <pc:docMk/>
            <pc:sldMk cId="4146252586" sldId="549"/>
            <ac:spMk id="6" creationId="{85189ADC-32D5-46D8-85EF-DD648784853C}"/>
          </ac:spMkLst>
        </pc:spChg>
        <pc:spChg chg="mod">
          <ac:chgData name="Anna" userId="7eae6f2c-8375-4b1b-a6c5-74d79ab14498" providerId="ADAL" clId="{8504E838-A23B-4D21-B6A2-2F2FDC3981EA}" dt="2020-09-19T07:46:45.733" v="7900" actId="1076"/>
          <ac:spMkLst>
            <pc:docMk/>
            <pc:sldMk cId="4146252586" sldId="549"/>
            <ac:spMk id="7" creationId="{6CC80BBC-56CC-4C2C-873C-10BD2F745C4C}"/>
          </ac:spMkLst>
        </pc:spChg>
        <pc:spChg chg="add del mod ord">
          <ac:chgData name="Anna" userId="7eae6f2c-8375-4b1b-a6c5-74d79ab14498" providerId="ADAL" clId="{8504E838-A23B-4D21-B6A2-2F2FDC3981EA}" dt="2020-09-19T07:46:39.881" v="7899" actId="478"/>
          <ac:spMkLst>
            <pc:docMk/>
            <pc:sldMk cId="4146252586" sldId="549"/>
            <ac:spMk id="15" creationId="{747378DA-1D81-4C40-9541-AA25BB87C306}"/>
          </ac:spMkLst>
        </pc:spChg>
        <pc:spChg chg="add del mod ord">
          <ac:chgData name="Anna" userId="7eae6f2c-8375-4b1b-a6c5-74d79ab14498" providerId="ADAL" clId="{8504E838-A23B-4D21-B6A2-2F2FDC3981EA}" dt="2020-09-19T07:46:32.673" v="7897" actId="478"/>
          <ac:spMkLst>
            <pc:docMk/>
            <pc:sldMk cId="4146252586" sldId="549"/>
            <ac:spMk id="16" creationId="{09EC31A8-361E-4EC7-9F34-B0556FF00CA7}"/>
          </ac:spMkLst>
        </pc:spChg>
        <pc:spChg chg="add del mod">
          <ac:chgData name="Anna" userId="7eae6f2c-8375-4b1b-a6c5-74d79ab14498" providerId="ADAL" clId="{8504E838-A23B-4D21-B6A2-2F2FDC3981EA}" dt="2020-09-19T07:48:18.197" v="7960" actId="478"/>
          <ac:spMkLst>
            <pc:docMk/>
            <pc:sldMk cId="4146252586" sldId="549"/>
            <ac:spMk id="17" creationId="{2BB29693-84A4-455C-BFF3-9456D0A37EB1}"/>
          </ac:spMkLst>
        </pc:spChg>
        <pc:spChg chg="add mod">
          <ac:chgData name="Anna" userId="7eae6f2c-8375-4b1b-a6c5-74d79ab14498" providerId="ADAL" clId="{8504E838-A23B-4D21-B6A2-2F2FDC3981EA}" dt="2020-09-19T07:49:44.430" v="7966" actId="207"/>
          <ac:spMkLst>
            <pc:docMk/>
            <pc:sldMk cId="4146252586" sldId="549"/>
            <ac:spMk id="18" creationId="{B06B7A23-CC28-47C1-B631-426E2A72B25C}"/>
          </ac:spMkLst>
        </pc:spChg>
        <pc:spChg chg="add mod">
          <ac:chgData name="Anna" userId="7eae6f2c-8375-4b1b-a6c5-74d79ab14498" providerId="ADAL" clId="{8504E838-A23B-4D21-B6A2-2F2FDC3981EA}" dt="2020-09-19T07:51:53.490" v="8010" actId="1076"/>
          <ac:spMkLst>
            <pc:docMk/>
            <pc:sldMk cId="4146252586" sldId="549"/>
            <ac:spMk id="19" creationId="{077C7533-3260-4DB8-9459-39163300BF72}"/>
          </ac:spMkLst>
        </pc:spChg>
        <pc:spChg chg="add mod">
          <ac:chgData name="Anna" userId="7eae6f2c-8375-4b1b-a6c5-74d79ab14498" providerId="ADAL" clId="{8504E838-A23B-4D21-B6A2-2F2FDC3981EA}" dt="2020-09-19T07:53:04.661" v="8189" actId="20577"/>
          <ac:spMkLst>
            <pc:docMk/>
            <pc:sldMk cId="4146252586" sldId="549"/>
            <ac:spMk id="20" creationId="{124C138E-769E-4177-80E6-CE9588C711B8}"/>
          </ac:spMkLst>
        </pc:spChg>
        <pc:spChg chg="mod">
          <ac:chgData name="Anna" userId="7eae6f2c-8375-4b1b-a6c5-74d79ab14498" providerId="ADAL" clId="{8504E838-A23B-4D21-B6A2-2F2FDC3981EA}" dt="2020-09-19T07:46:51.598" v="7901" actId="1076"/>
          <ac:spMkLst>
            <pc:docMk/>
            <pc:sldMk cId="4146252586" sldId="549"/>
            <ac:spMk id="117" creationId="{6EF36787-BBC4-4C65-BE3E-61C768B3991E}"/>
          </ac:spMkLst>
        </pc:spChg>
        <pc:spChg chg="add del mod">
          <ac:chgData name="Anna" userId="7eae6f2c-8375-4b1b-a6c5-74d79ab14498" providerId="ADAL" clId="{8504E838-A23B-4D21-B6A2-2F2FDC3981EA}" dt="2020-09-19T06:10:14.038" v="5571" actId="478"/>
          <ac:spMkLst>
            <pc:docMk/>
            <pc:sldMk cId="4146252586" sldId="549"/>
            <ac:spMk id="119" creationId="{F928A8F7-3DAB-4671-9169-5C10B27EA494}"/>
          </ac:spMkLst>
        </pc:spChg>
        <pc:spChg chg="add mod">
          <ac:chgData name="Anna" userId="7eae6f2c-8375-4b1b-a6c5-74d79ab14498" providerId="ADAL" clId="{8504E838-A23B-4D21-B6A2-2F2FDC3981EA}" dt="2020-09-19T07:46:22.347" v="7895" actId="1076"/>
          <ac:spMkLst>
            <pc:docMk/>
            <pc:sldMk cId="4146252586" sldId="549"/>
            <ac:spMk id="123" creationId="{C4FD1512-F2D4-411F-B95E-414AE5579602}"/>
          </ac:spMkLst>
        </pc:spChg>
        <pc:spChg chg="add mod ord">
          <ac:chgData name="Anna" userId="7eae6f2c-8375-4b1b-a6c5-74d79ab14498" providerId="ADAL" clId="{8504E838-A23B-4D21-B6A2-2F2FDC3981EA}" dt="2020-09-19T07:46:22.347" v="7895" actId="1076"/>
          <ac:spMkLst>
            <pc:docMk/>
            <pc:sldMk cId="4146252586" sldId="549"/>
            <ac:spMk id="124" creationId="{EAFDED9D-2535-4B98-AF89-85E965F2B124}"/>
          </ac:spMkLst>
        </pc:spChg>
        <pc:spChg chg="add mod ord">
          <ac:chgData name="Anna" userId="7eae6f2c-8375-4b1b-a6c5-74d79ab14498" providerId="ADAL" clId="{8504E838-A23B-4D21-B6A2-2F2FDC3981EA}" dt="2020-09-19T07:46:22.347" v="7895" actId="1076"/>
          <ac:spMkLst>
            <pc:docMk/>
            <pc:sldMk cId="4146252586" sldId="549"/>
            <ac:spMk id="125" creationId="{B4B6C5A3-EFBC-4FC3-AD67-3B681CFEE25E}"/>
          </ac:spMkLst>
        </pc:spChg>
        <pc:spChg chg="add mod ord">
          <ac:chgData name="Anna" userId="7eae6f2c-8375-4b1b-a6c5-74d79ab14498" providerId="ADAL" clId="{8504E838-A23B-4D21-B6A2-2F2FDC3981EA}" dt="2020-09-19T07:46:22.347" v="7895" actId="1076"/>
          <ac:spMkLst>
            <pc:docMk/>
            <pc:sldMk cId="4146252586" sldId="549"/>
            <ac:spMk id="126" creationId="{505293A2-DBEE-4BBB-BC9F-8DB48D81F6DB}"/>
          </ac:spMkLst>
        </pc:spChg>
        <pc:spChg chg="add mod">
          <ac:chgData name="Anna" userId="7eae6f2c-8375-4b1b-a6c5-74d79ab14498" providerId="ADAL" clId="{8504E838-A23B-4D21-B6A2-2F2FDC3981EA}" dt="2020-09-19T07:46:22.347" v="7895" actId="1076"/>
          <ac:spMkLst>
            <pc:docMk/>
            <pc:sldMk cId="4146252586" sldId="549"/>
            <ac:spMk id="130" creationId="{58FC0428-B543-4D30-AF7A-950457B1E810}"/>
          </ac:spMkLst>
        </pc:spChg>
        <pc:spChg chg="add mod">
          <ac:chgData name="Anna" userId="7eae6f2c-8375-4b1b-a6c5-74d79ab14498" providerId="ADAL" clId="{8504E838-A23B-4D21-B6A2-2F2FDC3981EA}" dt="2020-09-19T07:46:22.347" v="7895" actId="1076"/>
          <ac:spMkLst>
            <pc:docMk/>
            <pc:sldMk cId="4146252586" sldId="549"/>
            <ac:spMk id="131" creationId="{0F029A22-B2CF-4FFF-A506-8D7CE83518F6}"/>
          </ac:spMkLst>
        </pc:spChg>
        <pc:spChg chg="add mod">
          <ac:chgData name="Anna" userId="7eae6f2c-8375-4b1b-a6c5-74d79ab14498" providerId="ADAL" clId="{8504E838-A23B-4D21-B6A2-2F2FDC3981EA}" dt="2020-09-19T07:48:12.814" v="7959" actId="14100"/>
          <ac:spMkLst>
            <pc:docMk/>
            <pc:sldMk cId="4146252586" sldId="549"/>
            <ac:spMk id="147" creationId="{332CF43B-F3CF-4438-82D8-3B69081B3962}"/>
          </ac:spMkLst>
        </pc:spChg>
        <pc:spChg chg="mod">
          <ac:chgData name="Anna" userId="7eae6f2c-8375-4b1b-a6c5-74d79ab14498" providerId="ADAL" clId="{8504E838-A23B-4D21-B6A2-2F2FDC3981EA}" dt="2020-09-19T07:46:37.796" v="7898" actId="1076"/>
          <ac:spMkLst>
            <pc:docMk/>
            <pc:sldMk cId="4146252586" sldId="549"/>
            <ac:spMk id="5122" creationId="{E6FA6CB5-3ABB-4979-B884-7AA245A36798}"/>
          </ac:spMkLst>
        </pc:spChg>
        <pc:spChg chg="mod">
          <ac:chgData name="Anna" userId="7eae6f2c-8375-4b1b-a6c5-74d79ab14498" providerId="ADAL" clId="{8504E838-A23B-4D21-B6A2-2F2FDC3981EA}" dt="2020-09-19T07:46:37.796" v="7898" actId="1076"/>
          <ac:spMkLst>
            <pc:docMk/>
            <pc:sldMk cId="4146252586" sldId="549"/>
            <ac:spMk id="5123" creationId="{459E4BCB-DF4D-45CB-AC7C-C1A44B31A055}"/>
          </ac:spMkLst>
        </pc:spChg>
        <pc:spChg chg="mod">
          <ac:chgData name="Anna" userId="7eae6f2c-8375-4b1b-a6c5-74d79ab14498" providerId="ADAL" clId="{8504E838-A23B-4D21-B6A2-2F2FDC3981EA}" dt="2020-09-19T07:46:37.796" v="7898" actId="1076"/>
          <ac:spMkLst>
            <pc:docMk/>
            <pc:sldMk cId="4146252586" sldId="549"/>
            <ac:spMk id="5124" creationId="{6A4608B9-983D-464C-AB8D-5D8ACCBE2665}"/>
          </ac:spMkLst>
        </pc:spChg>
        <pc:spChg chg="mod">
          <ac:chgData name="Anna" userId="7eae6f2c-8375-4b1b-a6c5-74d79ab14498" providerId="ADAL" clId="{8504E838-A23B-4D21-B6A2-2F2FDC3981EA}" dt="2020-09-19T07:46:37.796" v="7898" actId="1076"/>
          <ac:spMkLst>
            <pc:docMk/>
            <pc:sldMk cId="4146252586" sldId="549"/>
            <ac:spMk id="5125" creationId="{51DD36F9-0F6D-47CD-9780-44BB4302046C}"/>
          </ac:spMkLst>
        </pc:spChg>
        <pc:spChg chg="mod">
          <ac:chgData name="Anna" userId="7eae6f2c-8375-4b1b-a6c5-74d79ab14498" providerId="ADAL" clId="{8504E838-A23B-4D21-B6A2-2F2FDC3981EA}" dt="2020-09-19T07:46:37.796" v="7898" actId="1076"/>
          <ac:spMkLst>
            <pc:docMk/>
            <pc:sldMk cId="4146252586" sldId="549"/>
            <ac:spMk id="5126" creationId="{6ECBE12B-F87F-418C-9A7B-6B84CCE47081}"/>
          </ac:spMkLst>
        </pc:spChg>
        <pc:spChg chg="mod">
          <ac:chgData name="Anna" userId="7eae6f2c-8375-4b1b-a6c5-74d79ab14498" providerId="ADAL" clId="{8504E838-A23B-4D21-B6A2-2F2FDC3981EA}" dt="2020-09-19T07:46:37.796" v="7898" actId="1076"/>
          <ac:spMkLst>
            <pc:docMk/>
            <pc:sldMk cId="4146252586" sldId="549"/>
            <ac:spMk id="5127" creationId="{2CE333B1-E431-4C87-8BB9-ED70DF7FC506}"/>
          </ac:spMkLst>
        </pc:spChg>
        <pc:spChg chg="mod">
          <ac:chgData name="Anna" userId="7eae6f2c-8375-4b1b-a6c5-74d79ab14498" providerId="ADAL" clId="{8504E838-A23B-4D21-B6A2-2F2FDC3981EA}" dt="2020-09-19T07:46:37.796" v="7898" actId="1076"/>
          <ac:spMkLst>
            <pc:docMk/>
            <pc:sldMk cId="4146252586" sldId="549"/>
            <ac:spMk id="5128" creationId="{CF5F98CD-0BD8-4DAC-9C14-5A70822C1EB3}"/>
          </ac:spMkLst>
        </pc:spChg>
        <pc:spChg chg="mod">
          <ac:chgData name="Anna" userId="7eae6f2c-8375-4b1b-a6c5-74d79ab14498" providerId="ADAL" clId="{8504E838-A23B-4D21-B6A2-2F2FDC3981EA}" dt="2020-09-19T07:46:37.796" v="7898" actId="1076"/>
          <ac:spMkLst>
            <pc:docMk/>
            <pc:sldMk cId="4146252586" sldId="549"/>
            <ac:spMk id="5129" creationId="{4839A8B7-AA07-4B15-A683-E97B047EF90A}"/>
          </ac:spMkLst>
        </pc:spChg>
        <pc:spChg chg="mod">
          <ac:chgData name="Anna" userId="7eae6f2c-8375-4b1b-a6c5-74d79ab14498" providerId="ADAL" clId="{8504E838-A23B-4D21-B6A2-2F2FDC3981EA}" dt="2020-09-19T07:46:37.796" v="7898" actId="1076"/>
          <ac:spMkLst>
            <pc:docMk/>
            <pc:sldMk cId="4146252586" sldId="549"/>
            <ac:spMk id="5130" creationId="{C1F5111D-C3EA-451E-BDD5-5F72E2CFABB5}"/>
          </ac:spMkLst>
        </pc:spChg>
        <pc:spChg chg="mod">
          <ac:chgData name="Anna" userId="7eae6f2c-8375-4b1b-a6c5-74d79ab14498" providerId="ADAL" clId="{8504E838-A23B-4D21-B6A2-2F2FDC3981EA}" dt="2020-09-19T07:46:37.796" v="7898" actId="1076"/>
          <ac:spMkLst>
            <pc:docMk/>
            <pc:sldMk cId="4146252586" sldId="549"/>
            <ac:spMk id="5131" creationId="{56C3DB5A-128D-4349-B0BB-CF906CC34F3B}"/>
          </ac:spMkLst>
        </pc:spChg>
        <pc:spChg chg="mod">
          <ac:chgData name="Anna" userId="7eae6f2c-8375-4b1b-a6c5-74d79ab14498" providerId="ADAL" clId="{8504E838-A23B-4D21-B6A2-2F2FDC3981EA}" dt="2020-09-19T07:46:37.796" v="7898" actId="1076"/>
          <ac:spMkLst>
            <pc:docMk/>
            <pc:sldMk cId="4146252586" sldId="549"/>
            <ac:spMk id="5132" creationId="{3D26E0D3-24B0-49ED-87E8-647CDCC30DF8}"/>
          </ac:spMkLst>
        </pc:spChg>
        <pc:spChg chg="mod">
          <ac:chgData name="Anna" userId="7eae6f2c-8375-4b1b-a6c5-74d79ab14498" providerId="ADAL" clId="{8504E838-A23B-4D21-B6A2-2F2FDC3981EA}" dt="2020-09-19T07:46:37.796" v="7898" actId="1076"/>
          <ac:spMkLst>
            <pc:docMk/>
            <pc:sldMk cId="4146252586" sldId="549"/>
            <ac:spMk id="5133" creationId="{2225725A-9AE3-406F-BFB1-31955D192531}"/>
          </ac:spMkLst>
        </pc:spChg>
        <pc:spChg chg="mod">
          <ac:chgData name="Anna" userId="7eae6f2c-8375-4b1b-a6c5-74d79ab14498" providerId="ADAL" clId="{8504E838-A23B-4D21-B6A2-2F2FDC3981EA}" dt="2020-09-19T07:46:37.796" v="7898" actId="1076"/>
          <ac:spMkLst>
            <pc:docMk/>
            <pc:sldMk cId="4146252586" sldId="549"/>
            <ac:spMk id="5134" creationId="{C14A3A69-6A14-41B3-8433-D2BBEB86B69F}"/>
          </ac:spMkLst>
        </pc:spChg>
        <pc:spChg chg="mod">
          <ac:chgData name="Anna" userId="7eae6f2c-8375-4b1b-a6c5-74d79ab14498" providerId="ADAL" clId="{8504E838-A23B-4D21-B6A2-2F2FDC3981EA}" dt="2020-09-19T07:46:37.796" v="7898" actId="1076"/>
          <ac:spMkLst>
            <pc:docMk/>
            <pc:sldMk cId="4146252586" sldId="549"/>
            <ac:spMk id="5135" creationId="{FA918A36-2E1E-4978-955A-840F29FC4BE0}"/>
          </ac:spMkLst>
        </pc:spChg>
        <pc:spChg chg="mod">
          <ac:chgData name="Anna" userId="7eae6f2c-8375-4b1b-a6c5-74d79ab14498" providerId="ADAL" clId="{8504E838-A23B-4D21-B6A2-2F2FDC3981EA}" dt="2020-09-19T07:46:37.796" v="7898" actId="1076"/>
          <ac:spMkLst>
            <pc:docMk/>
            <pc:sldMk cId="4146252586" sldId="549"/>
            <ac:spMk id="5136" creationId="{63B6DF80-B571-4B8D-854F-16C5B3D33A9A}"/>
          </ac:spMkLst>
        </pc:spChg>
        <pc:spChg chg="mod">
          <ac:chgData name="Anna" userId="7eae6f2c-8375-4b1b-a6c5-74d79ab14498" providerId="ADAL" clId="{8504E838-A23B-4D21-B6A2-2F2FDC3981EA}" dt="2020-09-19T07:46:37.796" v="7898" actId="1076"/>
          <ac:spMkLst>
            <pc:docMk/>
            <pc:sldMk cId="4146252586" sldId="549"/>
            <ac:spMk id="5137" creationId="{B365B25A-BA8C-400C-9038-013A5AD58C3E}"/>
          </ac:spMkLst>
        </pc:spChg>
        <pc:spChg chg="mod">
          <ac:chgData name="Anna" userId="7eae6f2c-8375-4b1b-a6c5-74d79ab14498" providerId="ADAL" clId="{8504E838-A23B-4D21-B6A2-2F2FDC3981EA}" dt="2020-09-19T07:46:37.796" v="7898" actId="1076"/>
          <ac:spMkLst>
            <pc:docMk/>
            <pc:sldMk cId="4146252586" sldId="549"/>
            <ac:spMk id="5138" creationId="{D136FABF-F865-4497-B76C-BB76F0CE3454}"/>
          </ac:spMkLst>
        </pc:spChg>
        <pc:spChg chg="mod">
          <ac:chgData name="Anna" userId="7eae6f2c-8375-4b1b-a6c5-74d79ab14498" providerId="ADAL" clId="{8504E838-A23B-4D21-B6A2-2F2FDC3981EA}" dt="2020-09-19T07:46:37.796" v="7898" actId="1076"/>
          <ac:spMkLst>
            <pc:docMk/>
            <pc:sldMk cId="4146252586" sldId="549"/>
            <ac:spMk id="5139" creationId="{9A73819E-109E-429E-8720-6B3362ACB94F}"/>
          </ac:spMkLst>
        </pc:spChg>
        <pc:spChg chg="mod">
          <ac:chgData name="Anna" userId="7eae6f2c-8375-4b1b-a6c5-74d79ab14498" providerId="ADAL" clId="{8504E838-A23B-4D21-B6A2-2F2FDC3981EA}" dt="2020-09-19T07:46:37.796" v="7898" actId="1076"/>
          <ac:spMkLst>
            <pc:docMk/>
            <pc:sldMk cId="4146252586" sldId="549"/>
            <ac:spMk id="5140" creationId="{E1FE1DBA-53EF-436A-9530-80F24FA2C426}"/>
          </ac:spMkLst>
        </pc:spChg>
        <pc:spChg chg="mod">
          <ac:chgData name="Anna" userId="7eae6f2c-8375-4b1b-a6c5-74d79ab14498" providerId="ADAL" clId="{8504E838-A23B-4D21-B6A2-2F2FDC3981EA}" dt="2020-09-19T07:46:37.796" v="7898" actId="1076"/>
          <ac:spMkLst>
            <pc:docMk/>
            <pc:sldMk cId="4146252586" sldId="549"/>
            <ac:spMk id="5141" creationId="{395C6920-D308-4076-BEB7-E590E056F38B}"/>
          </ac:spMkLst>
        </pc:spChg>
        <pc:spChg chg="mod">
          <ac:chgData name="Anna" userId="7eae6f2c-8375-4b1b-a6c5-74d79ab14498" providerId="ADAL" clId="{8504E838-A23B-4D21-B6A2-2F2FDC3981EA}" dt="2020-09-19T07:46:37.796" v="7898" actId="1076"/>
          <ac:spMkLst>
            <pc:docMk/>
            <pc:sldMk cId="4146252586" sldId="549"/>
            <ac:spMk id="5142" creationId="{E7F0D7F6-D0A1-4D67-9CBE-C2AFDF02CAC9}"/>
          </ac:spMkLst>
        </pc:spChg>
        <pc:spChg chg="mod">
          <ac:chgData name="Anna" userId="7eae6f2c-8375-4b1b-a6c5-74d79ab14498" providerId="ADAL" clId="{8504E838-A23B-4D21-B6A2-2F2FDC3981EA}" dt="2020-09-19T07:46:37.796" v="7898" actId="1076"/>
          <ac:spMkLst>
            <pc:docMk/>
            <pc:sldMk cId="4146252586" sldId="549"/>
            <ac:spMk id="5143" creationId="{D8E5A7A6-21A4-48A5-8884-2AA2CC47B0FD}"/>
          </ac:spMkLst>
        </pc:spChg>
        <pc:spChg chg="mod">
          <ac:chgData name="Anna" userId="7eae6f2c-8375-4b1b-a6c5-74d79ab14498" providerId="ADAL" clId="{8504E838-A23B-4D21-B6A2-2F2FDC3981EA}" dt="2020-09-19T07:46:37.796" v="7898" actId="1076"/>
          <ac:spMkLst>
            <pc:docMk/>
            <pc:sldMk cId="4146252586" sldId="549"/>
            <ac:spMk id="5144" creationId="{DFA22DD6-8F20-425E-B6BE-31CA5CAA42A9}"/>
          </ac:spMkLst>
        </pc:spChg>
        <pc:spChg chg="mod">
          <ac:chgData name="Anna" userId="7eae6f2c-8375-4b1b-a6c5-74d79ab14498" providerId="ADAL" clId="{8504E838-A23B-4D21-B6A2-2F2FDC3981EA}" dt="2020-09-19T07:46:37.796" v="7898" actId="1076"/>
          <ac:spMkLst>
            <pc:docMk/>
            <pc:sldMk cId="4146252586" sldId="549"/>
            <ac:spMk id="5145" creationId="{A7532CE4-638A-4B36-A12A-5EEB1DBE4C9E}"/>
          </ac:spMkLst>
        </pc:spChg>
        <pc:spChg chg="mod">
          <ac:chgData name="Anna" userId="7eae6f2c-8375-4b1b-a6c5-74d79ab14498" providerId="ADAL" clId="{8504E838-A23B-4D21-B6A2-2F2FDC3981EA}" dt="2020-09-19T07:46:37.796" v="7898" actId="1076"/>
          <ac:spMkLst>
            <pc:docMk/>
            <pc:sldMk cId="4146252586" sldId="549"/>
            <ac:spMk id="5146" creationId="{F5289BAF-AA67-4E0B-AF68-6B2462F80627}"/>
          </ac:spMkLst>
        </pc:spChg>
        <pc:spChg chg="mod">
          <ac:chgData name="Anna" userId="7eae6f2c-8375-4b1b-a6c5-74d79ab14498" providerId="ADAL" clId="{8504E838-A23B-4D21-B6A2-2F2FDC3981EA}" dt="2020-09-19T07:46:37.796" v="7898" actId="1076"/>
          <ac:spMkLst>
            <pc:docMk/>
            <pc:sldMk cId="4146252586" sldId="549"/>
            <ac:spMk id="5147" creationId="{277F1A4B-379E-4E8B-8F4D-1CF7FFEC3150}"/>
          </ac:spMkLst>
        </pc:spChg>
        <pc:spChg chg="mod">
          <ac:chgData name="Anna" userId="7eae6f2c-8375-4b1b-a6c5-74d79ab14498" providerId="ADAL" clId="{8504E838-A23B-4D21-B6A2-2F2FDC3981EA}" dt="2020-09-19T07:46:37.796" v="7898" actId="1076"/>
          <ac:spMkLst>
            <pc:docMk/>
            <pc:sldMk cId="4146252586" sldId="549"/>
            <ac:spMk id="5148" creationId="{97CAD86A-16BE-4DF2-A38B-5916A055FC12}"/>
          </ac:spMkLst>
        </pc:spChg>
        <pc:spChg chg="mod">
          <ac:chgData name="Anna" userId="7eae6f2c-8375-4b1b-a6c5-74d79ab14498" providerId="ADAL" clId="{8504E838-A23B-4D21-B6A2-2F2FDC3981EA}" dt="2020-09-19T07:46:37.796" v="7898" actId="1076"/>
          <ac:spMkLst>
            <pc:docMk/>
            <pc:sldMk cId="4146252586" sldId="549"/>
            <ac:spMk id="5149" creationId="{2DC41E6D-F56B-4FF1-8EFE-0FF4F1F6859A}"/>
          </ac:spMkLst>
        </pc:spChg>
        <pc:spChg chg="mod">
          <ac:chgData name="Anna" userId="7eae6f2c-8375-4b1b-a6c5-74d79ab14498" providerId="ADAL" clId="{8504E838-A23B-4D21-B6A2-2F2FDC3981EA}" dt="2020-09-19T07:46:37.796" v="7898" actId="1076"/>
          <ac:spMkLst>
            <pc:docMk/>
            <pc:sldMk cId="4146252586" sldId="549"/>
            <ac:spMk id="5150" creationId="{CAAABB9A-5400-462C-94AE-FB7B782484E2}"/>
          </ac:spMkLst>
        </pc:spChg>
        <pc:spChg chg="mod">
          <ac:chgData name="Anna" userId="7eae6f2c-8375-4b1b-a6c5-74d79ab14498" providerId="ADAL" clId="{8504E838-A23B-4D21-B6A2-2F2FDC3981EA}" dt="2020-09-19T07:46:37.796" v="7898" actId="1076"/>
          <ac:spMkLst>
            <pc:docMk/>
            <pc:sldMk cId="4146252586" sldId="549"/>
            <ac:spMk id="5151" creationId="{8AA97642-2FDD-4CF6-8941-EEEFDA71D822}"/>
          </ac:spMkLst>
        </pc:spChg>
        <pc:spChg chg="mod">
          <ac:chgData name="Anna" userId="7eae6f2c-8375-4b1b-a6c5-74d79ab14498" providerId="ADAL" clId="{8504E838-A23B-4D21-B6A2-2F2FDC3981EA}" dt="2020-09-19T07:46:37.796" v="7898" actId="1076"/>
          <ac:spMkLst>
            <pc:docMk/>
            <pc:sldMk cId="4146252586" sldId="549"/>
            <ac:spMk id="5152" creationId="{B20831A8-AAFD-48E8-8905-1E5CC6C1EE18}"/>
          </ac:spMkLst>
        </pc:spChg>
        <pc:spChg chg="mod">
          <ac:chgData name="Anna" userId="7eae6f2c-8375-4b1b-a6c5-74d79ab14498" providerId="ADAL" clId="{8504E838-A23B-4D21-B6A2-2F2FDC3981EA}" dt="2020-09-19T07:46:37.796" v="7898" actId="1076"/>
          <ac:spMkLst>
            <pc:docMk/>
            <pc:sldMk cId="4146252586" sldId="549"/>
            <ac:spMk id="5153" creationId="{B4821806-08A7-4E8B-A0F9-7DA08E6CE3C4}"/>
          </ac:spMkLst>
        </pc:spChg>
        <pc:spChg chg="mod">
          <ac:chgData name="Anna" userId="7eae6f2c-8375-4b1b-a6c5-74d79ab14498" providerId="ADAL" clId="{8504E838-A23B-4D21-B6A2-2F2FDC3981EA}" dt="2020-09-19T07:46:37.796" v="7898" actId="1076"/>
          <ac:spMkLst>
            <pc:docMk/>
            <pc:sldMk cId="4146252586" sldId="549"/>
            <ac:spMk id="5154" creationId="{36A1C24A-FBAE-4DC6-9CAC-2E1767031C63}"/>
          </ac:spMkLst>
        </pc:spChg>
        <pc:spChg chg="mod">
          <ac:chgData name="Anna" userId="7eae6f2c-8375-4b1b-a6c5-74d79ab14498" providerId="ADAL" clId="{8504E838-A23B-4D21-B6A2-2F2FDC3981EA}" dt="2020-09-19T07:46:37.796" v="7898" actId="1076"/>
          <ac:spMkLst>
            <pc:docMk/>
            <pc:sldMk cId="4146252586" sldId="549"/>
            <ac:spMk id="5155" creationId="{B1185AA5-6E40-4088-9474-0FDC1756D3BD}"/>
          </ac:spMkLst>
        </pc:spChg>
        <pc:spChg chg="mod">
          <ac:chgData name="Anna" userId="7eae6f2c-8375-4b1b-a6c5-74d79ab14498" providerId="ADAL" clId="{8504E838-A23B-4D21-B6A2-2F2FDC3981EA}" dt="2020-09-19T07:46:37.796" v="7898" actId="1076"/>
          <ac:spMkLst>
            <pc:docMk/>
            <pc:sldMk cId="4146252586" sldId="549"/>
            <ac:spMk id="5156" creationId="{ABF2686F-0087-427D-A92A-00ED7E2B71EF}"/>
          </ac:spMkLst>
        </pc:spChg>
        <pc:spChg chg="mod">
          <ac:chgData name="Anna" userId="7eae6f2c-8375-4b1b-a6c5-74d79ab14498" providerId="ADAL" clId="{8504E838-A23B-4D21-B6A2-2F2FDC3981EA}" dt="2020-09-19T07:46:37.796" v="7898" actId="1076"/>
          <ac:spMkLst>
            <pc:docMk/>
            <pc:sldMk cId="4146252586" sldId="549"/>
            <ac:spMk id="5157" creationId="{B84E7482-25C3-46E5-B0CD-575B1D5C5207}"/>
          </ac:spMkLst>
        </pc:spChg>
        <pc:spChg chg="mod">
          <ac:chgData name="Anna" userId="7eae6f2c-8375-4b1b-a6c5-74d79ab14498" providerId="ADAL" clId="{8504E838-A23B-4D21-B6A2-2F2FDC3981EA}" dt="2020-09-19T07:46:37.796" v="7898" actId="1076"/>
          <ac:spMkLst>
            <pc:docMk/>
            <pc:sldMk cId="4146252586" sldId="549"/>
            <ac:spMk id="5158" creationId="{B54D3D32-73B5-43AB-8F99-73B51ADAAA1D}"/>
          </ac:spMkLst>
        </pc:spChg>
        <pc:spChg chg="mod">
          <ac:chgData name="Anna" userId="7eae6f2c-8375-4b1b-a6c5-74d79ab14498" providerId="ADAL" clId="{8504E838-A23B-4D21-B6A2-2F2FDC3981EA}" dt="2020-09-19T07:46:37.796" v="7898" actId="1076"/>
          <ac:spMkLst>
            <pc:docMk/>
            <pc:sldMk cId="4146252586" sldId="549"/>
            <ac:spMk id="5159" creationId="{F1AC8392-E251-4471-9627-D7D9A828B30D}"/>
          </ac:spMkLst>
        </pc:spChg>
        <pc:spChg chg="mod">
          <ac:chgData name="Anna" userId="7eae6f2c-8375-4b1b-a6c5-74d79ab14498" providerId="ADAL" clId="{8504E838-A23B-4D21-B6A2-2F2FDC3981EA}" dt="2020-09-19T07:46:37.796" v="7898" actId="1076"/>
          <ac:spMkLst>
            <pc:docMk/>
            <pc:sldMk cId="4146252586" sldId="549"/>
            <ac:spMk id="5160" creationId="{857B409F-68EE-44C0-B129-31940926FA5B}"/>
          </ac:spMkLst>
        </pc:spChg>
        <pc:spChg chg="mod">
          <ac:chgData name="Anna" userId="7eae6f2c-8375-4b1b-a6c5-74d79ab14498" providerId="ADAL" clId="{8504E838-A23B-4D21-B6A2-2F2FDC3981EA}" dt="2020-09-19T07:46:37.796" v="7898" actId="1076"/>
          <ac:spMkLst>
            <pc:docMk/>
            <pc:sldMk cId="4146252586" sldId="549"/>
            <ac:spMk id="5161" creationId="{DC02AAE1-BF08-4A44-A61D-947A929D8E56}"/>
          </ac:spMkLst>
        </pc:spChg>
        <pc:spChg chg="mod">
          <ac:chgData name="Anna" userId="7eae6f2c-8375-4b1b-a6c5-74d79ab14498" providerId="ADAL" clId="{8504E838-A23B-4D21-B6A2-2F2FDC3981EA}" dt="2020-09-19T07:46:37.796" v="7898" actId="1076"/>
          <ac:spMkLst>
            <pc:docMk/>
            <pc:sldMk cId="4146252586" sldId="549"/>
            <ac:spMk id="5162" creationId="{A8FB8748-A933-4A10-B6B9-9580A3D25AA5}"/>
          </ac:spMkLst>
        </pc:spChg>
        <pc:spChg chg="mod">
          <ac:chgData name="Anna" userId="7eae6f2c-8375-4b1b-a6c5-74d79ab14498" providerId="ADAL" clId="{8504E838-A23B-4D21-B6A2-2F2FDC3981EA}" dt="2020-09-19T07:46:37.796" v="7898" actId="1076"/>
          <ac:spMkLst>
            <pc:docMk/>
            <pc:sldMk cId="4146252586" sldId="549"/>
            <ac:spMk id="5163" creationId="{07CEC7AA-8C50-421E-B332-7328C2295CC3}"/>
          </ac:spMkLst>
        </pc:spChg>
        <pc:spChg chg="mod">
          <ac:chgData name="Anna" userId="7eae6f2c-8375-4b1b-a6c5-74d79ab14498" providerId="ADAL" clId="{8504E838-A23B-4D21-B6A2-2F2FDC3981EA}" dt="2020-09-19T07:46:37.796" v="7898" actId="1076"/>
          <ac:spMkLst>
            <pc:docMk/>
            <pc:sldMk cId="4146252586" sldId="549"/>
            <ac:spMk id="5164" creationId="{0E669F8A-A245-400E-B182-EA03AB3B61A2}"/>
          </ac:spMkLst>
        </pc:spChg>
        <pc:spChg chg="mod">
          <ac:chgData name="Anna" userId="7eae6f2c-8375-4b1b-a6c5-74d79ab14498" providerId="ADAL" clId="{8504E838-A23B-4D21-B6A2-2F2FDC3981EA}" dt="2020-09-19T07:46:37.796" v="7898" actId="1076"/>
          <ac:spMkLst>
            <pc:docMk/>
            <pc:sldMk cId="4146252586" sldId="549"/>
            <ac:spMk id="5165" creationId="{6E5F40BD-3394-4C05-873E-B30E5B4DB2FC}"/>
          </ac:spMkLst>
        </pc:spChg>
        <pc:spChg chg="mod">
          <ac:chgData name="Anna" userId="7eae6f2c-8375-4b1b-a6c5-74d79ab14498" providerId="ADAL" clId="{8504E838-A23B-4D21-B6A2-2F2FDC3981EA}" dt="2020-09-19T07:46:37.796" v="7898" actId="1076"/>
          <ac:spMkLst>
            <pc:docMk/>
            <pc:sldMk cId="4146252586" sldId="549"/>
            <ac:spMk id="5166" creationId="{F3750A3E-8C8D-4BBE-80C5-7AC0D5BB1699}"/>
          </ac:spMkLst>
        </pc:spChg>
        <pc:spChg chg="mod">
          <ac:chgData name="Anna" userId="7eae6f2c-8375-4b1b-a6c5-74d79ab14498" providerId="ADAL" clId="{8504E838-A23B-4D21-B6A2-2F2FDC3981EA}" dt="2020-09-19T07:46:37.796" v="7898" actId="1076"/>
          <ac:spMkLst>
            <pc:docMk/>
            <pc:sldMk cId="4146252586" sldId="549"/>
            <ac:spMk id="5167" creationId="{623D0924-A224-4EFE-9F72-8CE879FAE87E}"/>
          </ac:spMkLst>
        </pc:spChg>
        <pc:spChg chg="mod">
          <ac:chgData name="Anna" userId="7eae6f2c-8375-4b1b-a6c5-74d79ab14498" providerId="ADAL" clId="{8504E838-A23B-4D21-B6A2-2F2FDC3981EA}" dt="2020-09-19T07:46:37.796" v="7898" actId="1076"/>
          <ac:spMkLst>
            <pc:docMk/>
            <pc:sldMk cId="4146252586" sldId="549"/>
            <ac:spMk id="5168" creationId="{388ADB4E-A50B-4A6F-A905-B194EBEFB289}"/>
          </ac:spMkLst>
        </pc:spChg>
        <pc:spChg chg="mod">
          <ac:chgData name="Anna" userId="7eae6f2c-8375-4b1b-a6c5-74d79ab14498" providerId="ADAL" clId="{8504E838-A23B-4D21-B6A2-2F2FDC3981EA}" dt="2020-09-19T07:46:37.796" v="7898" actId="1076"/>
          <ac:spMkLst>
            <pc:docMk/>
            <pc:sldMk cId="4146252586" sldId="549"/>
            <ac:spMk id="5169" creationId="{A518AC1A-0F54-4FC3-A161-0ED3FEF172C6}"/>
          </ac:spMkLst>
        </pc:spChg>
        <pc:spChg chg="mod">
          <ac:chgData name="Anna" userId="7eae6f2c-8375-4b1b-a6c5-74d79ab14498" providerId="ADAL" clId="{8504E838-A23B-4D21-B6A2-2F2FDC3981EA}" dt="2020-09-19T07:46:37.796" v="7898" actId="1076"/>
          <ac:spMkLst>
            <pc:docMk/>
            <pc:sldMk cId="4146252586" sldId="549"/>
            <ac:spMk id="5170" creationId="{CFF352AC-628B-4DC2-84E8-133BAF0E4815}"/>
          </ac:spMkLst>
        </pc:spChg>
        <pc:spChg chg="mod">
          <ac:chgData name="Anna" userId="7eae6f2c-8375-4b1b-a6c5-74d79ab14498" providerId="ADAL" clId="{8504E838-A23B-4D21-B6A2-2F2FDC3981EA}" dt="2020-09-19T07:46:37.796" v="7898" actId="1076"/>
          <ac:spMkLst>
            <pc:docMk/>
            <pc:sldMk cId="4146252586" sldId="549"/>
            <ac:spMk id="5171" creationId="{9A094BB9-77B9-4BAA-9DFB-F0C51744D24F}"/>
          </ac:spMkLst>
        </pc:spChg>
        <pc:spChg chg="mod">
          <ac:chgData name="Anna" userId="7eae6f2c-8375-4b1b-a6c5-74d79ab14498" providerId="ADAL" clId="{8504E838-A23B-4D21-B6A2-2F2FDC3981EA}" dt="2020-09-19T07:46:37.796" v="7898" actId="1076"/>
          <ac:spMkLst>
            <pc:docMk/>
            <pc:sldMk cId="4146252586" sldId="549"/>
            <ac:spMk id="5172" creationId="{6A0D7C07-5147-4D90-8AD9-EAE62349EC5A}"/>
          </ac:spMkLst>
        </pc:spChg>
        <pc:spChg chg="mod">
          <ac:chgData name="Anna" userId="7eae6f2c-8375-4b1b-a6c5-74d79ab14498" providerId="ADAL" clId="{8504E838-A23B-4D21-B6A2-2F2FDC3981EA}" dt="2020-09-19T07:46:37.796" v="7898" actId="1076"/>
          <ac:spMkLst>
            <pc:docMk/>
            <pc:sldMk cId="4146252586" sldId="549"/>
            <ac:spMk id="5173" creationId="{DF5C442C-8F4A-477E-88E8-1B13252884AC}"/>
          </ac:spMkLst>
        </pc:spChg>
        <pc:spChg chg="mod">
          <ac:chgData name="Anna" userId="7eae6f2c-8375-4b1b-a6c5-74d79ab14498" providerId="ADAL" clId="{8504E838-A23B-4D21-B6A2-2F2FDC3981EA}" dt="2020-09-19T07:46:37.796" v="7898" actId="1076"/>
          <ac:spMkLst>
            <pc:docMk/>
            <pc:sldMk cId="4146252586" sldId="549"/>
            <ac:spMk id="5174" creationId="{C4B79897-D8CE-4FF1-9047-886EDA707F8A}"/>
          </ac:spMkLst>
        </pc:spChg>
        <pc:spChg chg="mod">
          <ac:chgData name="Anna" userId="7eae6f2c-8375-4b1b-a6c5-74d79ab14498" providerId="ADAL" clId="{8504E838-A23B-4D21-B6A2-2F2FDC3981EA}" dt="2020-09-19T07:46:37.796" v="7898" actId="1076"/>
          <ac:spMkLst>
            <pc:docMk/>
            <pc:sldMk cId="4146252586" sldId="549"/>
            <ac:spMk id="5175" creationId="{9B3AC00A-D79A-4AE1-9363-E21D20640238}"/>
          </ac:spMkLst>
        </pc:spChg>
        <pc:spChg chg="mod">
          <ac:chgData name="Anna" userId="7eae6f2c-8375-4b1b-a6c5-74d79ab14498" providerId="ADAL" clId="{8504E838-A23B-4D21-B6A2-2F2FDC3981EA}" dt="2020-09-19T07:46:37.796" v="7898" actId="1076"/>
          <ac:spMkLst>
            <pc:docMk/>
            <pc:sldMk cId="4146252586" sldId="549"/>
            <ac:spMk id="5176" creationId="{457794CF-F428-4538-AAD0-E08C82CBD360}"/>
          </ac:spMkLst>
        </pc:spChg>
        <pc:spChg chg="mod">
          <ac:chgData name="Anna" userId="7eae6f2c-8375-4b1b-a6c5-74d79ab14498" providerId="ADAL" clId="{8504E838-A23B-4D21-B6A2-2F2FDC3981EA}" dt="2020-09-19T07:46:37.796" v="7898" actId="1076"/>
          <ac:spMkLst>
            <pc:docMk/>
            <pc:sldMk cId="4146252586" sldId="549"/>
            <ac:spMk id="5177" creationId="{05DB81D5-CA35-4C40-8024-BC0EF53F045F}"/>
          </ac:spMkLst>
        </pc:spChg>
        <pc:spChg chg="mod">
          <ac:chgData name="Anna" userId="7eae6f2c-8375-4b1b-a6c5-74d79ab14498" providerId="ADAL" clId="{8504E838-A23B-4D21-B6A2-2F2FDC3981EA}" dt="2020-09-19T07:46:37.796" v="7898" actId="1076"/>
          <ac:spMkLst>
            <pc:docMk/>
            <pc:sldMk cId="4146252586" sldId="549"/>
            <ac:spMk id="5178" creationId="{35225584-F4B3-4408-99EE-2D9F2FCD449E}"/>
          </ac:spMkLst>
        </pc:spChg>
        <pc:spChg chg="mod">
          <ac:chgData name="Anna" userId="7eae6f2c-8375-4b1b-a6c5-74d79ab14498" providerId="ADAL" clId="{8504E838-A23B-4D21-B6A2-2F2FDC3981EA}" dt="2020-09-19T07:46:37.796" v="7898" actId="1076"/>
          <ac:spMkLst>
            <pc:docMk/>
            <pc:sldMk cId="4146252586" sldId="549"/>
            <ac:spMk id="5179" creationId="{9CADD1DD-8DDF-4123-AB3C-5012C6023CC4}"/>
          </ac:spMkLst>
        </pc:spChg>
        <pc:spChg chg="mod">
          <ac:chgData name="Anna" userId="7eae6f2c-8375-4b1b-a6c5-74d79ab14498" providerId="ADAL" clId="{8504E838-A23B-4D21-B6A2-2F2FDC3981EA}" dt="2020-09-19T07:46:37.796" v="7898" actId="1076"/>
          <ac:spMkLst>
            <pc:docMk/>
            <pc:sldMk cId="4146252586" sldId="549"/>
            <ac:spMk id="5180" creationId="{AE261C71-89D2-4B42-80E9-6EB5C50DCE1B}"/>
          </ac:spMkLst>
        </pc:spChg>
        <pc:spChg chg="mod">
          <ac:chgData name="Anna" userId="7eae6f2c-8375-4b1b-a6c5-74d79ab14498" providerId="ADAL" clId="{8504E838-A23B-4D21-B6A2-2F2FDC3981EA}" dt="2020-09-19T07:46:37.796" v="7898" actId="1076"/>
          <ac:spMkLst>
            <pc:docMk/>
            <pc:sldMk cId="4146252586" sldId="549"/>
            <ac:spMk id="5181" creationId="{370A2791-5BB9-4085-8F37-01E4B34B5241}"/>
          </ac:spMkLst>
        </pc:spChg>
        <pc:spChg chg="mod">
          <ac:chgData name="Anna" userId="7eae6f2c-8375-4b1b-a6c5-74d79ab14498" providerId="ADAL" clId="{8504E838-A23B-4D21-B6A2-2F2FDC3981EA}" dt="2020-09-19T07:46:37.796" v="7898" actId="1076"/>
          <ac:spMkLst>
            <pc:docMk/>
            <pc:sldMk cId="4146252586" sldId="549"/>
            <ac:spMk id="5182" creationId="{6DDFF4E1-4F25-4307-879C-1765650B1B6F}"/>
          </ac:spMkLst>
        </pc:spChg>
        <pc:spChg chg="mod">
          <ac:chgData name="Anna" userId="7eae6f2c-8375-4b1b-a6c5-74d79ab14498" providerId="ADAL" clId="{8504E838-A23B-4D21-B6A2-2F2FDC3981EA}" dt="2020-09-19T07:46:37.796" v="7898" actId="1076"/>
          <ac:spMkLst>
            <pc:docMk/>
            <pc:sldMk cId="4146252586" sldId="549"/>
            <ac:spMk id="5183" creationId="{DD15F0E0-246A-4FBA-B0B5-7CC47F7A9B00}"/>
          </ac:spMkLst>
        </pc:spChg>
        <pc:spChg chg="mod">
          <ac:chgData name="Anna" userId="7eae6f2c-8375-4b1b-a6c5-74d79ab14498" providerId="ADAL" clId="{8504E838-A23B-4D21-B6A2-2F2FDC3981EA}" dt="2020-09-19T07:46:37.796" v="7898" actId="1076"/>
          <ac:spMkLst>
            <pc:docMk/>
            <pc:sldMk cId="4146252586" sldId="549"/>
            <ac:spMk id="5184" creationId="{AC28572E-FCAE-4825-B2F8-1C8E6B343AE9}"/>
          </ac:spMkLst>
        </pc:spChg>
        <pc:spChg chg="mod">
          <ac:chgData name="Anna" userId="7eae6f2c-8375-4b1b-a6c5-74d79ab14498" providerId="ADAL" clId="{8504E838-A23B-4D21-B6A2-2F2FDC3981EA}" dt="2020-09-19T07:46:37.796" v="7898" actId="1076"/>
          <ac:spMkLst>
            <pc:docMk/>
            <pc:sldMk cId="4146252586" sldId="549"/>
            <ac:spMk id="5185" creationId="{62B3C5A0-75A3-4FA1-92EC-F29E0E8BFEDF}"/>
          </ac:spMkLst>
        </pc:spChg>
        <pc:spChg chg="mod">
          <ac:chgData name="Anna" userId="7eae6f2c-8375-4b1b-a6c5-74d79ab14498" providerId="ADAL" clId="{8504E838-A23B-4D21-B6A2-2F2FDC3981EA}" dt="2020-09-19T07:46:37.796" v="7898" actId="1076"/>
          <ac:spMkLst>
            <pc:docMk/>
            <pc:sldMk cId="4146252586" sldId="549"/>
            <ac:spMk id="5186" creationId="{3469D17B-065A-4CE0-B3C5-8FEC270CB2AB}"/>
          </ac:spMkLst>
        </pc:spChg>
        <pc:spChg chg="mod">
          <ac:chgData name="Anna" userId="7eae6f2c-8375-4b1b-a6c5-74d79ab14498" providerId="ADAL" clId="{8504E838-A23B-4D21-B6A2-2F2FDC3981EA}" dt="2020-09-19T07:46:37.796" v="7898" actId="1076"/>
          <ac:spMkLst>
            <pc:docMk/>
            <pc:sldMk cId="4146252586" sldId="549"/>
            <ac:spMk id="5187" creationId="{C70D3A0F-A16C-4316-9812-A98262DED4B0}"/>
          </ac:spMkLst>
        </pc:spChg>
        <pc:spChg chg="mod">
          <ac:chgData name="Anna" userId="7eae6f2c-8375-4b1b-a6c5-74d79ab14498" providerId="ADAL" clId="{8504E838-A23B-4D21-B6A2-2F2FDC3981EA}" dt="2020-09-19T07:46:37.796" v="7898" actId="1076"/>
          <ac:spMkLst>
            <pc:docMk/>
            <pc:sldMk cId="4146252586" sldId="549"/>
            <ac:spMk id="5188" creationId="{ABAAB7F1-90F3-4E3E-86E5-B50E0E00B9D6}"/>
          </ac:spMkLst>
        </pc:spChg>
        <pc:spChg chg="mod">
          <ac:chgData name="Anna" userId="7eae6f2c-8375-4b1b-a6c5-74d79ab14498" providerId="ADAL" clId="{8504E838-A23B-4D21-B6A2-2F2FDC3981EA}" dt="2020-09-19T07:46:37.796" v="7898" actId="1076"/>
          <ac:spMkLst>
            <pc:docMk/>
            <pc:sldMk cId="4146252586" sldId="549"/>
            <ac:spMk id="5189" creationId="{388560A0-791B-42E2-AFCF-DF2492DF80D8}"/>
          </ac:spMkLst>
        </pc:spChg>
        <pc:spChg chg="mod">
          <ac:chgData name="Anna" userId="7eae6f2c-8375-4b1b-a6c5-74d79ab14498" providerId="ADAL" clId="{8504E838-A23B-4D21-B6A2-2F2FDC3981EA}" dt="2020-09-19T07:46:37.796" v="7898" actId="1076"/>
          <ac:spMkLst>
            <pc:docMk/>
            <pc:sldMk cId="4146252586" sldId="549"/>
            <ac:spMk id="5190" creationId="{F2E0FB34-04BE-4875-9DF7-68543CCF58B7}"/>
          </ac:spMkLst>
        </pc:spChg>
        <pc:spChg chg="mod">
          <ac:chgData name="Anna" userId="7eae6f2c-8375-4b1b-a6c5-74d79ab14498" providerId="ADAL" clId="{8504E838-A23B-4D21-B6A2-2F2FDC3981EA}" dt="2020-09-19T07:46:37.796" v="7898" actId="1076"/>
          <ac:spMkLst>
            <pc:docMk/>
            <pc:sldMk cId="4146252586" sldId="549"/>
            <ac:spMk id="5191" creationId="{2659ED50-E8AC-4F8E-B067-2C27974A6667}"/>
          </ac:spMkLst>
        </pc:spChg>
        <pc:spChg chg="mod">
          <ac:chgData name="Anna" userId="7eae6f2c-8375-4b1b-a6c5-74d79ab14498" providerId="ADAL" clId="{8504E838-A23B-4D21-B6A2-2F2FDC3981EA}" dt="2020-09-19T07:46:37.796" v="7898" actId="1076"/>
          <ac:spMkLst>
            <pc:docMk/>
            <pc:sldMk cId="4146252586" sldId="549"/>
            <ac:spMk id="5192" creationId="{2E741207-30F1-4DE9-8A40-CC9A3532CE5E}"/>
          </ac:spMkLst>
        </pc:spChg>
        <pc:spChg chg="mod">
          <ac:chgData name="Anna" userId="7eae6f2c-8375-4b1b-a6c5-74d79ab14498" providerId="ADAL" clId="{8504E838-A23B-4D21-B6A2-2F2FDC3981EA}" dt="2020-09-19T07:46:37.796" v="7898" actId="1076"/>
          <ac:spMkLst>
            <pc:docMk/>
            <pc:sldMk cId="4146252586" sldId="549"/>
            <ac:spMk id="5193" creationId="{15D60DDB-B98A-48F1-BC1F-88BCE333EDBE}"/>
          </ac:spMkLst>
        </pc:spChg>
        <pc:spChg chg="mod">
          <ac:chgData name="Anna" userId="7eae6f2c-8375-4b1b-a6c5-74d79ab14498" providerId="ADAL" clId="{8504E838-A23B-4D21-B6A2-2F2FDC3981EA}" dt="2020-09-19T07:46:37.796" v="7898" actId="1076"/>
          <ac:spMkLst>
            <pc:docMk/>
            <pc:sldMk cId="4146252586" sldId="549"/>
            <ac:spMk id="5194" creationId="{AB3A2C48-58CE-4C39-88B6-EE1677D9709B}"/>
          </ac:spMkLst>
        </pc:spChg>
        <pc:spChg chg="mod">
          <ac:chgData name="Anna" userId="7eae6f2c-8375-4b1b-a6c5-74d79ab14498" providerId="ADAL" clId="{8504E838-A23B-4D21-B6A2-2F2FDC3981EA}" dt="2020-09-19T07:46:37.796" v="7898" actId="1076"/>
          <ac:spMkLst>
            <pc:docMk/>
            <pc:sldMk cId="4146252586" sldId="549"/>
            <ac:spMk id="5195" creationId="{055817E9-97B3-42E4-88A7-A5A9C1246A38}"/>
          </ac:spMkLst>
        </pc:spChg>
        <pc:spChg chg="mod">
          <ac:chgData name="Anna" userId="7eae6f2c-8375-4b1b-a6c5-74d79ab14498" providerId="ADAL" clId="{8504E838-A23B-4D21-B6A2-2F2FDC3981EA}" dt="2020-09-19T07:46:37.796" v="7898" actId="1076"/>
          <ac:spMkLst>
            <pc:docMk/>
            <pc:sldMk cId="4146252586" sldId="549"/>
            <ac:spMk id="5196" creationId="{9B451B9F-727B-4173-A5C2-51A6ED875734}"/>
          </ac:spMkLst>
        </pc:spChg>
        <pc:spChg chg="mod">
          <ac:chgData name="Anna" userId="7eae6f2c-8375-4b1b-a6c5-74d79ab14498" providerId="ADAL" clId="{8504E838-A23B-4D21-B6A2-2F2FDC3981EA}" dt="2020-09-19T07:46:37.796" v="7898" actId="1076"/>
          <ac:spMkLst>
            <pc:docMk/>
            <pc:sldMk cId="4146252586" sldId="549"/>
            <ac:spMk id="5197" creationId="{032E6850-0F27-4DBD-9EDF-02C33BAADD45}"/>
          </ac:spMkLst>
        </pc:spChg>
        <pc:spChg chg="mod">
          <ac:chgData name="Anna" userId="7eae6f2c-8375-4b1b-a6c5-74d79ab14498" providerId="ADAL" clId="{8504E838-A23B-4D21-B6A2-2F2FDC3981EA}" dt="2020-09-19T07:46:37.796" v="7898" actId="1076"/>
          <ac:spMkLst>
            <pc:docMk/>
            <pc:sldMk cId="4146252586" sldId="549"/>
            <ac:spMk id="5198" creationId="{52031A62-50EF-45D8-BF6A-0AE5780DC9FE}"/>
          </ac:spMkLst>
        </pc:spChg>
        <pc:spChg chg="mod">
          <ac:chgData name="Anna" userId="7eae6f2c-8375-4b1b-a6c5-74d79ab14498" providerId="ADAL" clId="{8504E838-A23B-4D21-B6A2-2F2FDC3981EA}" dt="2020-09-19T07:46:37.796" v="7898" actId="1076"/>
          <ac:spMkLst>
            <pc:docMk/>
            <pc:sldMk cId="4146252586" sldId="549"/>
            <ac:spMk id="5199" creationId="{E99E2B20-5457-4E36-9F5D-5D3B007124D4}"/>
          </ac:spMkLst>
        </pc:spChg>
        <pc:spChg chg="mod">
          <ac:chgData name="Anna" userId="7eae6f2c-8375-4b1b-a6c5-74d79ab14498" providerId="ADAL" clId="{8504E838-A23B-4D21-B6A2-2F2FDC3981EA}" dt="2020-09-19T07:46:37.796" v="7898" actId="1076"/>
          <ac:spMkLst>
            <pc:docMk/>
            <pc:sldMk cId="4146252586" sldId="549"/>
            <ac:spMk id="5200" creationId="{6ED38D78-E08F-407F-BBC0-F3379ACFD271}"/>
          </ac:spMkLst>
        </pc:spChg>
        <pc:spChg chg="mod">
          <ac:chgData name="Anna" userId="7eae6f2c-8375-4b1b-a6c5-74d79ab14498" providerId="ADAL" clId="{8504E838-A23B-4D21-B6A2-2F2FDC3981EA}" dt="2020-09-19T07:46:37.796" v="7898" actId="1076"/>
          <ac:spMkLst>
            <pc:docMk/>
            <pc:sldMk cId="4146252586" sldId="549"/>
            <ac:spMk id="5201" creationId="{451443B7-016D-4606-82E9-4A165E5D053B}"/>
          </ac:spMkLst>
        </pc:spChg>
        <pc:spChg chg="mod">
          <ac:chgData name="Anna" userId="7eae6f2c-8375-4b1b-a6c5-74d79ab14498" providerId="ADAL" clId="{8504E838-A23B-4D21-B6A2-2F2FDC3981EA}" dt="2020-09-19T07:46:37.796" v="7898" actId="1076"/>
          <ac:spMkLst>
            <pc:docMk/>
            <pc:sldMk cId="4146252586" sldId="549"/>
            <ac:spMk id="5202" creationId="{EF0F268B-5012-44A4-8FCF-07204BFFC3BA}"/>
          </ac:spMkLst>
        </pc:spChg>
        <pc:spChg chg="mod">
          <ac:chgData name="Anna" userId="7eae6f2c-8375-4b1b-a6c5-74d79ab14498" providerId="ADAL" clId="{8504E838-A23B-4D21-B6A2-2F2FDC3981EA}" dt="2020-09-19T07:46:37.796" v="7898" actId="1076"/>
          <ac:spMkLst>
            <pc:docMk/>
            <pc:sldMk cId="4146252586" sldId="549"/>
            <ac:spMk id="5203" creationId="{9249A7D8-6E08-4EF6-BFAA-3D48ADA249CC}"/>
          </ac:spMkLst>
        </pc:spChg>
        <pc:spChg chg="mod">
          <ac:chgData name="Anna" userId="7eae6f2c-8375-4b1b-a6c5-74d79ab14498" providerId="ADAL" clId="{8504E838-A23B-4D21-B6A2-2F2FDC3981EA}" dt="2020-09-19T07:46:37.796" v="7898" actId="1076"/>
          <ac:spMkLst>
            <pc:docMk/>
            <pc:sldMk cId="4146252586" sldId="549"/>
            <ac:spMk id="5204" creationId="{A8EECB52-3615-4AE8-BC52-CDC4137F5BAB}"/>
          </ac:spMkLst>
        </pc:spChg>
        <pc:spChg chg="mod">
          <ac:chgData name="Anna" userId="7eae6f2c-8375-4b1b-a6c5-74d79ab14498" providerId="ADAL" clId="{8504E838-A23B-4D21-B6A2-2F2FDC3981EA}" dt="2020-09-19T07:46:37.796" v="7898" actId="1076"/>
          <ac:spMkLst>
            <pc:docMk/>
            <pc:sldMk cId="4146252586" sldId="549"/>
            <ac:spMk id="5205" creationId="{EFA387A7-1275-482A-ADC8-DB826DE92069}"/>
          </ac:spMkLst>
        </pc:spChg>
        <pc:spChg chg="mod">
          <ac:chgData name="Anna" userId="7eae6f2c-8375-4b1b-a6c5-74d79ab14498" providerId="ADAL" clId="{8504E838-A23B-4D21-B6A2-2F2FDC3981EA}" dt="2020-09-19T07:46:37.796" v="7898" actId="1076"/>
          <ac:spMkLst>
            <pc:docMk/>
            <pc:sldMk cId="4146252586" sldId="549"/>
            <ac:spMk id="5206" creationId="{5166B0D2-1136-4F5B-9B08-EBD8694087FF}"/>
          </ac:spMkLst>
        </pc:spChg>
        <pc:spChg chg="mod">
          <ac:chgData name="Anna" userId="7eae6f2c-8375-4b1b-a6c5-74d79ab14498" providerId="ADAL" clId="{8504E838-A23B-4D21-B6A2-2F2FDC3981EA}" dt="2020-09-19T07:46:37.796" v="7898" actId="1076"/>
          <ac:spMkLst>
            <pc:docMk/>
            <pc:sldMk cId="4146252586" sldId="549"/>
            <ac:spMk id="5207" creationId="{1E23372D-5DD7-4C85-AEB3-8F9A0908C411}"/>
          </ac:spMkLst>
        </pc:spChg>
        <pc:spChg chg="mod">
          <ac:chgData name="Anna" userId="7eae6f2c-8375-4b1b-a6c5-74d79ab14498" providerId="ADAL" clId="{8504E838-A23B-4D21-B6A2-2F2FDC3981EA}" dt="2020-09-19T07:46:37.796" v="7898" actId="1076"/>
          <ac:spMkLst>
            <pc:docMk/>
            <pc:sldMk cId="4146252586" sldId="549"/>
            <ac:spMk id="5208" creationId="{000D9E91-5F60-46A8-9C12-2BAF49E8D7C5}"/>
          </ac:spMkLst>
        </pc:spChg>
        <pc:spChg chg="mod">
          <ac:chgData name="Anna" userId="7eae6f2c-8375-4b1b-a6c5-74d79ab14498" providerId="ADAL" clId="{8504E838-A23B-4D21-B6A2-2F2FDC3981EA}" dt="2020-09-19T07:46:37.796" v="7898" actId="1076"/>
          <ac:spMkLst>
            <pc:docMk/>
            <pc:sldMk cId="4146252586" sldId="549"/>
            <ac:spMk id="5209" creationId="{DE6A4A88-4BA2-44E4-BE34-A1FF8CA13A63}"/>
          </ac:spMkLst>
        </pc:spChg>
        <pc:spChg chg="mod">
          <ac:chgData name="Anna" userId="7eae6f2c-8375-4b1b-a6c5-74d79ab14498" providerId="ADAL" clId="{8504E838-A23B-4D21-B6A2-2F2FDC3981EA}" dt="2020-09-19T07:46:37.796" v="7898" actId="1076"/>
          <ac:spMkLst>
            <pc:docMk/>
            <pc:sldMk cId="4146252586" sldId="549"/>
            <ac:spMk id="5210" creationId="{A52CFB28-B040-4C2F-A324-6F7531E043A2}"/>
          </ac:spMkLst>
        </pc:spChg>
        <pc:spChg chg="mod">
          <ac:chgData name="Anna" userId="7eae6f2c-8375-4b1b-a6c5-74d79ab14498" providerId="ADAL" clId="{8504E838-A23B-4D21-B6A2-2F2FDC3981EA}" dt="2020-09-19T07:46:37.796" v="7898" actId="1076"/>
          <ac:spMkLst>
            <pc:docMk/>
            <pc:sldMk cId="4146252586" sldId="549"/>
            <ac:spMk id="5211" creationId="{B55E0483-06A2-4694-9040-C01D7F818F5A}"/>
          </ac:spMkLst>
        </pc:spChg>
        <pc:spChg chg="mod">
          <ac:chgData name="Anna" userId="7eae6f2c-8375-4b1b-a6c5-74d79ab14498" providerId="ADAL" clId="{8504E838-A23B-4D21-B6A2-2F2FDC3981EA}" dt="2020-09-19T07:46:37.796" v="7898" actId="1076"/>
          <ac:spMkLst>
            <pc:docMk/>
            <pc:sldMk cId="4146252586" sldId="549"/>
            <ac:spMk id="5212" creationId="{31700121-FF53-4978-84C7-F4AC879111BC}"/>
          </ac:spMkLst>
        </pc:spChg>
        <pc:spChg chg="mod">
          <ac:chgData name="Anna" userId="7eae6f2c-8375-4b1b-a6c5-74d79ab14498" providerId="ADAL" clId="{8504E838-A23B-4D21-B6A2-2F2FDC3981EA}" dt="2020-09-19T07:46:37.796" v="7898" actId="1076"/>
          <ac:spMkLst>
            <pc:docMk/>
            <pc:sldMk cId="4146252586" sldId="549"/>
            <ac:spMk id="5213" creationId="{EB397464-CE37-45A7-92F9-C9C2B1604414}"/>
          </ac:spMkLst>
        </pc:spChg>
        <pc:spChg chg="mod">
          <ac:chgData name="Anna" userId="7eae6f2c-8375-4b1b-a6c5-74d79ab14498" providerId="ADAL" clId="{8504E838-A23B-4D21-B6A2-2F2FDC3981EA}" dt="2020-09-19T07:46:37.796" v="7898" actId="1076"/>
          <ac:spMkLst>
            <pc:docMk/>
            <pc:sldMk cId="4146252586" sldId="549"/>
            <ac:spMk id="5214" creationId="{2C934A7C-2567-4092-BFCD-F8F3E90BAF05}"/>
          </ac:spMkLst>
        </pc:spChg>
        <pc:spChg chg="mod">
          <ac:chgData name="Anna" userId="7eae6f2c-8375-4b1b-a6c5-74d79ab14498" providerId="ADAL" clId="{8504E838-A23B-4D21-B6A2-2F2FDC3981EA}" dt="2020-09-19T07:46:37.796" v="7898" actId="1076"/>
          <ac:spMkLst>
            <pc:docMk/>
            <pc:sldMk cId="4146252586" sldId="549"/>
            <ac:spMk id="5215" creationId="{A7F893C8-0B82-42CD-831E-0EBEC6B800DA}"/>
          </ac:spMkLst>
        </pc:spChg>
        <pc:spChg chg="mod">
          <ac:chgData name="Anna" userId="7eae6f2c-8375-4b1b-a6c5-74d79ab14498" providerId="ADAL" clId="{8504E838-A23B-4D21-B6A2-2F2FDC3981EA}" dt="2020-09-19T07:46:37.796" v="7898" actId="1076"/>
          <ac:spMkLst>
            <pc:docMk/>
            <pc:sldMk cId="4146252586" sldId="549"/>
            <ac:spMk id="5216" creationId="{29B31C0A-0238-445C-B6C3-067E53A50DFB}"/>
          </ac:spMkLst>
        </pc:spChg>
        <pc:spChg chg="mod">
          <ac:chgData name="Anna" userId="7eae6f2c-8375-4b1b-a6c5-74d79ab14498" providerId="ADAL" clId="{8504E838-A23B-4D21-B6A2-2F2FDC3981EA}" dt="2020-09-19T07:46:37.796" v="7898" actId="1076"/>
          <ac:spMkLst>
            <pc:docMk/>
            <pc:sldMk cId="4146252586" sldId="549"/>
            <ac:spMk id="5217" creationId="{CBD06C3A-92E6-4683-A96E-9C70EA4640F2}"/>
          </ac:spMkLst>
        </pc:spChg>
        <pc:spChg chg="mod">
          <ac:chgData name="Anna" userId="7eae6f2c-8375-4b1b-a6c5-74d79ab14498" providerId="ADAL" clId="{8504E838-A23B-4D21-B6A2-2F2FDC3981EA}" dt="2020-09-19T07:46:37.796" v="7898" actId="1076"/>
          <ac:spMkLst>
            <pc:docMk/>
            <pc:sldMk cId="4146252586" sldId="549"/>
            <ac:spMk id="5218" creationId="{A18BB3DF-3BBB-4EC0-9ACD-5F98B1D3989B}"/>
          </ac:spMkLst>
        </pc:spChg>
        <pc:spChg chg="mod">
          <ac:chgData name="Anna" userId="7eae6f2c-8375-4b1b-a6c5-74d79ab14498" providerId="ADAL" clId="{8504E838-A23B-4D21-B6A2-2F2FDC3981EA}" dt="2020-09-19T07:46:37.796" v="7898" actId="1076"/>
          <ac:spMkLst>
            <pc:docMk/>
            <pc:sldMk cId="4146252586" sldId="549"/>
            <ac:spMk id="5219" creationId="{60FFDCE8-16A8-49C5-8D96-39A9D190654A}"/>
          </ac:spMkLst>
        </pc:spChg>
        <pc:spChg chg="mod">
          <ac:chgData name="Anna" userId="7eae6f2c-8375-4b1b-a6c5-74d79ab14498" providerId="ADAL" clId="{8504E838-A23B-4D21-B6A2-2F2FDC3981EA}" dt="2020-09-19T07:46:37.796" v="7898" actId="1076"/>
          <ac:spMkLst>
            <pc:docMk/>
            <pc:sldMk cId="4146252586" sldId="549"/>
            <ac:spMk id="5220" creationId="{9219D4F4-5A7B-4E71-9332-EB42CC22CDD5}"/>
          </ac:spMkLst>
        </pc:spChg>
        <pc:spChg chg="mod">
          <ac:chgData name="Anna" userId="7eae6f2c-8375-4b1b-a6c5-74d79ab14498" providerId="ADAL" clId="{8504E838-A23B-4D21-B6A2-2F2FDC3981EA}" dt="2020-09-19T07:46:37.796" v="7898" actId="1076"/>
          <ac:spMkLst>
            <pc:docMk/>
            <pc:sldMk cId="4146252586" sldId="549"/>
            <ac:spMk id="5221" creationId="{FA643A15-8ADD-4B48-9C78-37124BAE733A}"/>
          </ac:spMkLst>
        </pc:spChg>
        <pc:spChg chg="mod">
          <ac:chgData name="Anna" userId="7eae6f2c-8375-4b1b-a6c5-74d79ab14498" providerId="ADAL" clId="{8504E838-A23B-4D21-B6A2-2F2FDC3981EA}" dt="2020-09-19T07:46:37.796" v="7898" actId="1076"/>
          <ac:spMkLst>
            <pc:docMk/>
            <pc:sldMk cId="4146252586" sldId="549"/>
            <ac:spMk id="5222" creationId="{C8A60BBF-0237-4A17-8829-4FEB1623D12C}"/>
          </ac:spMkLst>
        </pc:spChg>
        <pc:spChg chg="mod">
          <ac:chgData name="Anna" userId="7eae6f2c-8375-4b1b-a6c5-74d79ab14498" providerId="ADAL" clId="{8504E838-A23B-4D21-B6A2-2F2FDC3981EA}" dt="2020-09-19T07:46:37.796" v="7898" actId="1076"/>
          <ac:spMkLst>
            <pc:docMk/>
            <pc:sldMk cId="4146252586" sldId="549"/>
            <ac:spMk id="5223" creationId="{886032E7-F23D-4588-BC38-C8948B94FF9F}"/>
          </ac:spMkLst>
        </pc:spChg>
        <pc:spChg chg="mod">
          <ac:chgData name="Anna" userId="7eae6f2c-8375-4b1b-a6c5-74d79ab14498" providerId="ADAL" clId="{8504E838-A23B-4D21-B6A2-2F2FDC3981EA}" dt="2020-09-19T07:46:37.796" v="7898" actId="1076"/>
          <ac:spMkLst>
            <pc:docMk/>
            <pc:sldMk cId="4146252586" sldId="549"/>
            <ac:spMk id="5224" creationId="{B7CBA5E4-1B3A-4308-9B94-C848CC386FEF}"/>
          </ac:spMkLst>
        </pc:spChg>
        <pc:spChg chg="mod">
          <ac:chgData name="Anna" userId="7eae6f2c-8375-4b1b-a6c5-74d79ab14498" providerId="ADAL" clId="{8504E838-A23B-4D21-B6A2-2F2FDC3981EA}" dt="2020-09-19T07:46:37.796" v="7898" actId="1076"/>
          <ac:spMkLst>
            <pc:docMk/>
            <pc:sldMk cId="4146252586" sldId="549"/>
            <ac:spMk id="5225" creationId="{1131A1BB-2A4B-4380-827D-236880E7C68D}"/>
          </ac:spMkLst>
        </pc:spChg>
        <pc:spChg chg="mod">
          <ac:chgData name="Anna" userId="7eae6f2c-8375-4b1b-a6c5-74d79ab14498" providerId="ADAL" clId="{8504E838-A23B-4D21-B6A2-2F2FDC3981EA}" dt="2020-09-19T07:46:37.796" v="7898" actId="1076"/>
          <ac:spMkLst>
            <pc:docMk/>
            <pc:sldMk cId="4146252586" sldId="549"/>
            <ac:spMk id="5226" creationId="{DE2C135A-7145-4E19-AFAA-AA8C13DD4319}"/>
          </ac:spMkLst>
        </pc:spChg>
        <pc:spChg chg="mod">
          <ac:chgData name="Anna" userId="7eae6f2c-8375-4b1b-a6c5-74d79ab14498" providerId="ADAL" clId="{8504E838-A23B-4D21-B6A2-2F2FDC3981EA}" dt="2020-09-19T07:46:37.796" v="7898" actId="1076"/>
          <ac:spMkLst>
            <pc:docMk/>
            <pc:sldMk cId="4146252586" sldId="549"/>
            <ac:spMk id="5227" creationId="{0D091B61-4D80-477A-BF76-DDD4C1E76E4F}"/>
          </ac:spMkLst>
        </pc:spChg>
        <pc:spChg chg="mod">
          <ac:chgData name="Anna" userId="7eae6f2c-8375-4b1b-a6c5-74d79ab14498" providerId="ADAL" clId="{8504E838-A23B-4D21-B6A2-2F2FDC3981EA}" dt="2020-09-19T07:46:37.796" v="7898" actId="1076"/>
          <ac:spMkLst>
            <pc:docMk/>
            <pc:sldMk cId="4146252586" sldId="549"/>
            <ac:spMk id="5228" creationId="{9D52BAC9-1668-4A5B-B020-62CE82FB5EA5}"/>
          </ac:spMkLst>
        </pc:spChg>
        <pc:spChg chg="mod">
          <ac:chgData name="Anna" userId="7eae6f2c-8375-4b1b-a6c5-74d79ab14498" providerId="ADAL" clId="{8504E838-A23B-4D21-B6A2-2F2FDC3981EA}" dt="2020-09-19T07:46:37.796" v="7898" actId="1076"/>
          <ac:spMkLst>
            <pc:docMk/>
            <pc:sldMk cId="4146252586" sldId="549"/>
            <ac:spMk id="5229" creationId="{0642CEDD-9E0C-421F-9D36-B6B546E2FADE}"/>
          </ac:spMkLst>
        </pc:spChg>
        <pc:spChg chg="mod">
          <ac:chgData name="Anna" userId="7eae6f2c-8375-4b1b-a6c5-74d79ab14498" providerId="ADAL" clId="{8504E838-A23B-4D21-B6A2-2F2FDC3981EA}" dt="2020-09-19T07:46:37.796" v="7898" actId="1076"/>
          <ac:spMkLst>
            <pc:docMk/>
            <pc:sldMk cId="4146252586" sldId="549"/>
            <ac:spMk id="5230" creationId="{5D935171-2DC2-474A-9606-58D671B00189}"/>
          </ac:spMkLst>
        </pc:spChg>
        <pc:spChg chg="mod">
          <ac:chgData name="Anna" userId="7eae6f2c-8375-4b1b-a6c5-74d79ab14498" providerId="ADAL" clId="{8504E838-A23B-4D21-B6A2-2F2FDC3981EA}" dt="2020-09-19T07:46:37.796" v="7898" actId="1076"/>
          <ac:spMkLst>
            <pc:docMk/>
            <pc:sldMk cId="4146252586" sldId="549"/>
            <ac:spMk id="5231" creationId="{E49B62CC-0EF3-4134-BE5B-D8D3C5B0BFE3}"/>
          </ac:spMkLst>
        </pc:spChg>
        <pc:grpChg chg="mod">
          <ac:chgData name="Anna" userId="7eae6f2c-8375-4b1b-a6c5-74d79ab14498" providerId="ADAL" clId="{8504E838-A23B-4D21-B6A2-2F2FDC3981EA}" dt="2020-09-19T07:46:37.796" v="7898" actId="1076"/>
          <ac:grpSpMkLst>
            <pc:docMk/>
            <pc:sldMk cId="4146252586" sldId="549"/>
            <ac:grpSpMk id="5121" creationId="{CB56B359-A7F3-42A7-9BA9-7CD8858BB89E}"/>
          </ac:grpSpMkLst>
        </pc:grpChg>
        <pc:picChg chg="add mod">
          <ac:chgData name="Anna" userId="7eae6f2c-8375-4b1b-a6c5-74d79ab14498" providerId="ADAL" clId="{8504E838-A23B-4D21-B6A2-2F2FDC3981EA}" dt="2020-09-19T07:46:22.347" v="7895" actId="1076"/>
          <ac:picMkLst>
            <pc:docMk/>
            <pc:sldMk cId="4146252586" sldId="549"/>
            <ac:picMk id="3" creationId="{8BF6140D-7990-40FC-86B7-A9A480ADEC53}"/>
          </ac:picMkLst>
        </pc:picChg>
        <pc:picChg chg="add del mod">
          <ac:chgData name="Anna" userId="7eae6f2c-8375-4b1b-a6c5-74d79ab14498" providerId="ADAL" clId="{8504E838-A23B-4D21-B6A2-2F2FDC3981EA}" dt="2020-09-19T06:10:11.203" v="5570" actId="478"/>
          <ac:picMkLst>
            <pc:docMk/>
            <pc:sldMk cId="4146252586" sldId="549"/>
            <ac:picMk id="118" creationId="{7BFE3DDB-044B-465E-B43C-BB581EE924EA}"/>
          </ac:picMkLst>
        </pc:picChg>
        <pc:cxnChg chg="add mod">
          <ac:chgData name="Anna" userId="7eae6f2c-8375-4b1b-a6c5-74d79ab14498" providerId="ADAL" clId="{8504E838-A23B-4D21-B6A2-2F2FDC3981EA}" dt="2020-09-19T07:46:22.347" v="7895" actId="1076"/>
          <ac:cxnSpMkLst>
            <pc:docMk/>
            <pc:sldMk cId="4146252586" sldId="549"/>
            <ac:cxnSpMk id="120" creationId="{CCC8312D-0B08-4D28-84C8-9B8E9A0F5974}"/>
          </ac:cxnSpMkLst>
        </pc:cxnChg>
        <pc:cxnChg chg="add mod">
          <ac:chgData name="Anna" userId="7eae6f2c-8375-4b1b-a6c5-74d79ab14498" providerId="ADAL" clId="{8504E838-A23B-4D21-B6A2-2F2FDC3981EA}" dt="2020-09-19T07:46:22.347" v="7895" actId="1076"/>
          <ac:cxnSpMkLst>
            <pc:docMk/>
            <pc:sldMk cId="4146252586" sldId="549"/>
            <ac:cxnSpMk id="121" creationId="{7E9D424D-7808-424E-8663-7810885F3FF1}"/>
          </ac:cxnSpMkLst>
        </pc:cxnChg>
        <pc:cxnChg chg="add mod">
          <ac:chgData name="Anna" userId="7eae6f2c-8375-4b1b-a6c5-74d79ab14498" providerId="ADAL" clId="{8504E838-A23B-4D21-B6A2-2F2FDC3981EA}" dt="2020-09-19T07:46:22.347" v="7895" actId="1076"/>
          <ac:cxnSpMkLst>
            <pc:docMk/>
            <pc:sldMk cId="4146252586" sldId="549"/>
            <ac:cxnSpMk id="122" creationId="{8B8761AA-A7B1-420D-9514-8C5AE934B1E1}"/>
          </ac:cxnSpMkLst>
        </pc:cxnChg>
        <pc:cxnChg chg="add mod">
          <ac:chgData name="Anna" userId="7eae6f2c-8375-4b1b-a6c5-74d79ab14498" providerId="ADAL" clId="{8504E838-A23B-4D21-B6A2-2F2FDC3981EA}" dt="2020-09-19T07:46:22.347" v="7895" actId="1076"/>
          <ac:cxnSpMkLst>
            <pc:docMk/>
            <pc:sldMk cId="4146252586" sldId="549"/>
            <ac:cxnSpMk id="127" creationId="{9CEF84FB-DC7C-475B-AFE2-DE19B674F937}"/>
          </ac:cxnSpMkLst>
        </pc:cxnChg>
        <pc:cxnChg chg="add del mod">
          <ac:chgData name="Anna" userId="7eae6f2c-8375-4b1b-a6c5-74d79ab14498" providerId="ADAL" clId="{8504E838-A23B-4D21-B6A2-2F2FDC3981EA}" dt="2020-09-19T06:12:32.890" v="5600" actId="478"/>
          <ac:cxnSpMkLst>
            <pc:docMk/>
            <pc:sldMk cId="4146252586" sldId="549"/>
            <ac:cxnSpMk id="128" creationId="{4892ED30-AF1E-41D7-B24C-6568825D97C4}"/>
          </ac:cxnSpMkLst>
        </pc:cxnChg>
        <pc:cxnChg chg="add mod">
          <ac:chgData name="Anna" userId="7eae6f2c-8375-4b1b-a6c5-74d79ab14498" providerId="ADAL" clId="{8504E838-A23B-4D21-B6A2-2F2FDC3981EA}" dt="2020-09-19T07:46:22.347" v="7895" actId="1076"/>
          <ac:cxnSpMkLst>
            <pc:docMk/>
            <pc:sldMk cId="4146252586" sldId="549"/>
            <ac:cxnSpMk id="129" creationId="{D4FA0AC1-2D3F-472E-8CEB-9764C5E53A7C}"/>
          </ac:cxnSpMkLst>
        </pc:cxnChg>
        <pc:cxnChg chg="add mod">
          <ac:chgData name="Anna" userId="7eae6f2c-8375-4b1b-a6c5-74d79ab14498" providerId="ADAL" clId="{8504E838-A23B-4D21-B6A2-2F2FDC3981EA}" dt="2020-09-19T07:46:22.347" v="7895" actId="1076"/>
          <ac:cxnSpMkLst>
            <pc:docMk/>
            <pc:sldMk cId="4146252586" sldId="549"/>
            <ac:cxnSpMk id="132" creationId="{F2EB6E8D-6750-4E9C-802D-928A63D7D086}"/>
          </ac:cxnSpMkLst>
        </pc:cxnChg>
        <pc:cxnChg chg="add mod">
          <ac:chgData name="Anna" userId="7eae6f2c-8375-4b1b-a6c5-74d79ab14498" providerId="ADAL" clId="{8504E838-A23B-4D21-B6A2-2F2FDC3981EA}" dt="2020-09-19T07:46:22.347" v="7895" actId="1076"/>
          <ac:cxnSpMkLst>
            <pc:docMk/>
            <pc:sldMk cId="4146252586" sldId="549"/>
            <ac:cxnSpMk id="137" creationId="{1AF9AD23-0B68-414A-BED6-5135D18460CB}"/>
          </ac:cxnSpMkLst>
        </pc:cxnChg>
      </pc:sldChg>
      <pc:sldChg chg="new del modNotesTx">
        <pc:chgData name="Anna" userId="7eae6f2c-8375-4b1b-a6c5-74d79ab14498" providerId="ADAL" clId="{8504E838-A23B-4D21-B6A2-2F2FDC3981EA}" dt="2020-09-19T06:28:18.873" v="5863" actId="47"/>
        <pc:sldMkLst>
          <pc:docMk/>
          <pc:sldMk cId="1169571791" sldId="550"/>
        </pc:sldMkLst>
      </pc:sldChg>
      <pc:sldChg chg="addSp delSp modSp add mod modAnim modNotesTx">
        <pc:chgData name="Anna" userId="7eae6f2c-8375-4b1b-a6c5-74d79ab14498" providerId="ADAL" clId="{8504E838-A23B-4D21-B6A2-2F2FDC3981EA}" dt="2020-09-20T07:43:25.276" v="14539" actId="6549"/>
        <pc:sldMkLst>
          <pc:docMk/>
          <pc:sldMk cId="2246708526" sldId="551"/>
        </pc:sldMkLst>
        <pc:spChg chg="add mod">
          <ac:chgData name="Anna" userId="7eae6f2c-8375-4b1b-a6c5-74d79ab14498" providerId="ADAL" clId="{8504E838-A23B-4D21-B6A2-2F2FDC3981EA}" dt="2020-09-19T08:08:50.131" v="9236" actId="1076"/>
          <ac:spMkLst>
            <pc:docMk/>
            <pc:sldMk cId="2246708526" sldId="551"/>
            <ac:spMk id="4" creationId="{45744221-288D-45C5-8DFA-D34647BA957C}"/>
          </ac:spMkLst>
        </pc:spChg>
        <pc:spChg chg="del mod">
          <ac:chgData name="Anna" userId="7eae6f2c-8375-4b1b-a6c5-74d79ab14498" providerId="ADAL" clId="{8504E838-A23B-4D21-B6A2-2F2FDC3981EA}" dt="2020-09-19T07:59:30.608" v="8558" actId="478"/>
          <ac:spMkLst>
            <pc:docMk/>
            <pc:sldMk cId="2246708526" sldId="551"/>
            <ac:spMk id="5" creationId="{1C4E903E-E3CB-4B2C-9C32-A11C1A9BBAE7}"/>
          </ac:spMkLst>
        </pc:spChg>
        <pc:spChg chg="add mod">
          <ac:chgData name="Anna" userId="7eae6f2c-8375-4b1b-a6c5-74d79ab14498" providerId="ADAL" clId="{8504E838-A23B-4D21-B6A2-2F2FDC3981EA}" dt="2020-09-19T08:14:34.437" v="9357" actId="1076"/>
          <ac:spMkLst>
            <pc:docMk/>
            <pc:sldMk cId="2246708526" sldId="551"/>
            <ac:spMk id="12" creationId="{E6E74157-8F9A-42E6-887A-24F7E710F318}"/>
          </ac:spMkLst>
        </pc:spChg>
        <pc:spChg chg="add mod">
          <ac:chgData name="Anna" userId="7eae6f2c-8375-4b1b-a6c5-74d79ab14498" providerId="ADAL" clId="{8504E838-A23B-4D21-B6A2-2F2FDC3981EA}" dt="2020-09-19T08:14:37.247" v="9358" actId="1076"/>
          <ac:spMkLst>
            <pc:docMk/>
            <pc:sldMk cId="2246708526" sldId="551"/>
            <ac:spMk id="15" creationId="{9F3ACED5-B19B-4288-8C48-4697CCC031EF}"/>
          </ac:spMkLst>
        </pc:spChg>
        <pc:spChg chg="add mod">
          <ac:chgData name="Anna" userId="7eae6f2c-8375-4b1b-a6c5-74d79ab14498" providerId="ADAL" clId="{8504E838-A23B-4D21-B6A2-2F2FDC3981EA}" dt="2020-09-19T08:14:47.556" v="9362" actId="14100"/>
          <ac:spMkLst>
            <pc:docMk/>
            <pc:sldMk cId="2246708526" sldId="551"/>
            <ac:spMk id="16" creationId="{1B7DD2E8-E118-4057-B352-086215E15297}"/>
          </ac:spMkLst>
        </pc:spChg>
        <pc:spChg chg="add mod">
          <ac:chgData name="Anna" userId="7eae6f2c-8375-4b1b-a6c5-74d79ab14498" providerId="ADAL" clId="{8504E838-A23B-4D21-B6A2-2F2FDC3981EA}" dt="2020-09-19T08:21:15.994" v="10112" actId="1076"/>
          <ac:spMkLst>
            <pc:docMk/>
            <pc:sldMk cId="2246708526" sldId="551"/>
            <ac:spMk id="17" creationId="{04D21624-E6C9-4642-9328-0EEFD895904F}"/>
          </ac:spMkLst>
        </pc:spChg>
        <pc:spChg chg="mod">
          <ac:chgData name="Anna" userId="7eae6f2c-8375-4b1b-a6c5-74d79ab14498" providerId="ADAL" clId="{8504E838-A23B-4D21-B6A2-2F2FDC3981EA}" dt="2020-09-19T08:20:29.067" v="10106" actId="20577"/>
          <ac:spMkLst>
            <pc:docMk/>
            <pc:sldMk cId="2246708526" sldId="551"/>
            <ac:spMk id="117" creationId="{6EF36787-BBC4-4C65-BE3E-61C768B3991E}"/>
          </ac:spMkLst>
        </pc:spChg>
        <pc:spChg chg="add mod">
          <ac:chgData name="Anna" userId="7eae6f2c-8375-4b1b-a6c5-74d79ab14498" providerId="ADAL" clId="{8504E838-A23B-4D21-B6A2-2F2FDC3981EA}" dt="2020-09-19T08:22:01.670" v="10154" actId="14100"/>
          <ac:spMkLst>
            <pc:docMk/>
            <pc:sldMk cId="2246708526" sldId="551"/>
            <ac:spMk id="135" creationId="{45CB9A53-EB2D-482D-8D82-3818BB8099FC}"/>
          </ac:spMkLst>
        </pc:spChg>
        <pc:picChg chg="add del mod">
          <ac:chgData name="Anna" userId="7eae6f2c-8375-4b1b-a6c5-74d79ab14498" providerId="ADAL" clId="{8504E838-A23B-4D21-B6A2-2F2FDC3981EA}" dt="2020-09-19T08:08:41.678" v="9233" actId="478"/>
          <ac:picMkLst>
            <pc:docMk/>
            <pc:sldMk cId="2246708526" sldId="551"/>
            <ac:picMk id="3" creationId="{C548BC85-4686-4EBB-B801-478753865491}"/>
          </ac:picMkLst>
        </pc:picChg>
        <pc:picChg chg="add del mod">
          <ac:chgData name="Anna" userId="7eae6f2c-8375-4b1b-a6c5-74d79ab14498" providerId="ADAL" clId="{8504E838-A23B-4D21-B6A2-2F2FDC3981EA}" dt="2020-09-19T08:10:19.930" v="9243" actId="478"/>
          <ac:picMkLst>
            <pc:docMk/>
            <pc:sldMk cId="2246708526" sldId="551"/>
            <ac:picMk id="9" creationId="{AC6BB9D5-E887-401C-BD10-5E01D41DC77E}"/>
          </ac:picMkLst>
        </pc:picChg>
        <pc:picChg chg="add mod">
          <ac:chgData name="Anna" userId="7eae6f2c-8375-4b1b-a6c5-74d79ab14498" providerId="ADAL" clId="{8504E838-A23B-4D21-B6A2-2F2FDC3981EA}" dt="2020-09-19T08:14:28.765" v="9356" actId="1076"/>
          <ac:picMkLst>
            <pc:docMk/>
            <pc:sldMk cId="2246708526" sldId="551"/>
            <ac:picMk id="11" creationId="{74D6F914-15A3-4BC9-B945-6AE812FBBD3B}"/>
          </ac:picMkLst>
        </pc:picChg>
        <pc:picChg chg="add mod">
          <ac:chgData name="Anna" userId="7eae6f2c-8375-4b1b-a6c5-74d79ab14498" providerId="ADAL" clId="{8504E838-A23B-4D21-B6A2-2F2FDC3981EA}" dt="2020-09-19T08:08:59.170" v="9239" actId="1076"/>
          <ac:picMkLst>
            <pc:docMk/>
            <pc:sldMk cId="2246708526" sldId="551"/>
            <ac:picMk id="14" creationId="{67F9F4C5-C0A1-46BB-A129-24D393B2E951}"/>
          </ac:picMkLst>
        </pc:picChg>
        <pc:picChg chg="add mod">
          <ac:chgData name="Anna" userId="7eae6f2c-8375-4b1b-a6c5-74d79ab14498" providerId="ADAL" clId="{8504E838-A23B-4D21-B6A2-2F2FDC3981EA}" dt="2020-09-19T08:15:41.087" v="9366"/>
          <ac:picMkLst>
            <pc:docMk/>
            <pc:sldMk cId="2246708526" sldId="551"/>
            <ac:picMk id="9218" creationId="{67F9BDF3-A0E7-496F-854C-8B777BF4FC06}"/>
          </ac:picMkLst>
        </pc:picChg>
        <pc:picChg chg="add mod">
          <ac:chgData name="Anna" userId="7eae6f2c-8375-4b1b-a6c5-74d79ab14498" providerId="ADAL" clId="{8504E838-A23B-4D21-B6A2-2F2FDC3981EA}" dt="2020-09-19T08:15:52.844" v="9367"/>
          <ac:picMkLst>
            <pc:docMk/>
            <pc:sldMk cId="2246708526" sldId="551"/>
            <ac:picMk id="9220" creationId="{E6B98AB1-C13D-421A-9307-9D5E238030AC}"/>
          </ac:picMkLst>
        </pc:picChg>
      </pc:sldChg>
      <pc:sldMasterChg chg="del delSldLayout">
        <pc:chgData name="Anna" userId="7eae6f2c-8375-4b1b-a6c5-74d79ab14498" providerId="ADAL" clId="{8504E838-A23B-4D21-B6A2-2F2FDC3981EA}" dt="2020-09-18T03:53:17.706" v="332" actId="47"/>
        <pc:sldMasterMkLst>
          <pc:docMk/>
          <pc:sldMasterMk cId="2545990175" sldId="2147483660"/>
        </pc:sldMasterMkLst>
        <pc:sldLayoutChg chg="del">
          <pc:chgData name="Anna" userId="7eae6f2c-8375-4b1b-a6c5-74d79ab14498" providerId="ADAL" clId="{8504E838-A23B-4D21-B6A2-2F2FDC3981EA}" dt="2020-09-18T03:53:17.706" v="332" actId="47"/>
          <pc:sldLayoutMkLst>
            <pc:docMk/>
            <pc:sldMasterMk cId="2545990175" sldId="2147483660"/>
            <pc:sldLayoutMk cId="806888528" sldId="2147483661"/>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4145600101" sldId="2147483662"/>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4066603200" sldId="2147483663"/>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1197600325" sldId="2147483664"/>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1964697247" sldId="2147483665"/>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3917920371" sldId="2147483666"/>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2122333273" sldId="2147483667"/>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1092450884" sldId="2147483668"/>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3208147939" sldId="2147483669"/>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1614797692" sldId="2147483670"/>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1545330717" sldId="2147483671"/>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1205803161" sldId="2147483672"/>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3279520259" sldId="2147483673"/>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901280541" sldId="2147483674"/>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482122847" sldId="2147483675"/>
          </pc:sldLayoutMkLst>
        </pc:sldLayoutChg>
        <pc:sldLayoutChg chg="del">
          <pc:chgData name="Anna" userId="7eae6f2c-8375-4b1b-a6c5-74d79ab14498" providerId="ADAL" clId="{8504E838-A23B-4D21-B6A2-2F2FDC3981EA}" dt="2020-09-18T03:53:17.706" v="332" actId="47"/>
          <pc:sldLayoutMkLst>
            <pc:docMk/>
            <pc:sldMasterMk cId="2545990175" sldId="2147483660"/>
            <pc:sldLayoutMk cId="492248612" sldId="2147483676"/>
          </pc:sldLayoutMkLst>
        </pc:sldLayoutChg>
      </pc:sldMasterChg>
    </pc:docChg>
  </pc:docChgLst>
  <pc:docChgLst>
    <pc:chgData name="Katie Bright" userId="a7ec5abd-6d76-44df-ab0d-ade3466456f6" providerId="ADAL" clId="{AA0FD93E-0D4A-4EE9-B9C6-EC6177EC7CBA}"/>
    <pc:docChg chg="custSel modSld">
      <pc:chgData name="Katie Bright" userId="a7ec5abd-6d76-44df-ab0d-ade3466456f6" providerId="ADAL" clId="{AA0FD93E-0D4A-4EE9-B9C6-EC6177EC7CBA}" dt="2020-11-09T10:40:37.285" v="0" actId="478"/>
      <pc:docMkLst>
        <pc:docMk/>
      </pc:docMkLst>
      <pc:sldChg chg="delSp mod">
        <pc:chgData name="Katie Bright" userId="a7ec5abd-6d76-44df-ab0d-ade3466456f6" providerId="ADAL" clId="{AA0FD93E-0D4A-4EE9-B9C6-EC6177EC7CBA}" dt="2020-11-09T10:40:37.285" v="0" actId="478"/>
        <pc:sldMkLst>
          <pc:docMk/>
          <pc:sldMk cId="1400991402" sldId="543"/>
        </pc:sldMkLst>
        <pc:spChg chg="del">
          <ac:chgData name="Katie Bright" userId="a7ec5abd-6d76-44df-ab0d-ade3466456f6" providerId="ADAL" clId="{AA0FD93E-0D4A-4EE9-B9C6-EC6177EC7CBA}" dt="2020-11-09T10:40:37.285" v="0" actId="478"/>
          <ac:spMkLst>
            <pc:docMk/>
            <pc:sldMk cId="1400991402" sldId="543"/>
            <ac:spMk id="7" creationId="{8B63C484-0A21-42CB-A332-BE9CBDD07785}"/>
          </ac:spMkLst>
        </pc:spChg>
      </pc:sldChg>
    </pc:docChg>
  </pc:docChgLst>
  <pc:docChgLst>
    <pc:chgData name="Anna Morrison" userId="7eae6f2c-8375-4b1b-a6c5-74d79ab14498" providerId="ADAL" clId="{9ECE76FD-E5BD-4D45-BD12-00A1F576DE1F}"/>
    <pc:docChg chg="custSel addSld delSld modSld delMainMaster modSection">
      <pc:chgData name="Anna Morrison" userId="7eae6f2c-8375-4b1b-a6c5-74d79ab14498" providerId="ADAL" clId="{9ECE76FD-E5BD-4D45-BD12-00A1F576DE1F}" dt="2020-12-14T12:58:03.327" v="369" actId="1076"/>
      <pc:docMkLst>
        <pc:docMk/>
      </pc:docMkLst>
      <pc:sldChg chg="del">
        <pc:chgData name="Anna Morrison" userId="7eae6f2c-8375-4b1b-a6c5-74d79ab14498" providerId="ADAL" clId="{9ECE76FD-E5BD-4D45-BD12-00A1F576DE1F}" dt="2020-12-14T11:45:59.608" v="230" actId="47"/>
        <pc:sldMkLst>
          <pc:docMk/>
          <pc:sldMk cId="2956189607" sldId="283"/>
        </pc:sldMkLst>
      </pc:sldChg>
      <pc:sldChg chg="del">
        <pc:chgData name="Anna Morrison" userId="7eae6f2c-8375-4b1b-a6c5-74d79ab14498" providerId="ADAL" clId="{9ECE76FD-E5BD-4D45-BD12-00A1F576DE1F}" dt="2020-12-14T11:45:59.608" v="230" actId="47"/>
        <pc:sldMkLst>
          <pc:docMk/>
          <pc:sldMk cId="1782921556" sldId="284"/>
        </pc:sldMkLst>
      </pc:sldChg>
      <pc:sldChg chg="del">
        <pc:chgData name="Anna Morrison" userId="7eae6f2c-8375-4b1b-a6c5-74d79ab14498" providerId="ADAL" clId="{9ECE76FD-E5BD-4D45-BD12-00A1F576DE1F}" dt="2020-12-14T11:45:59.608" v="230" actId="47"/>
        <pc:sldMkLst>
          <pc:docMk/>
          <pc:sldMk cId="1683217162" sldId="286"/>
        </pc:sldMkLst>
      </pc:sldChg>
      <pc:sldChg chg="del">
        <pc:chgData name="Anna Morrison" userId="7eae6f2c-8375-4b1b-a6c5-74d79ab14498" providerId="ADAL" clId="{9ECE76FD-E5BD-4D45-BD12-00A1F576DE1F}" dt="2020-12-14T11:45:59.608" v="230" actId="47"/>
        <pc:sldMkLst>
          <pc:docMk/>
          <pc:sldMk cId="1271946091" sldId="306"/>
        </pc:sldMkLst>
      </pc:sldChg>
      <pc:sldChg chg="del">
        <pc:chgData name="Anna Morrison" userId="7eae6f2c-8375-4b1b-a6c5-74d79ab14498" providerId="ADAL" clId="{9ECE76FD-E5BD-4D45-BD12-00A1F576DE1F}" dt="2020-12-14T11:45:59.608" v="230" actId="47"/>
        <pc:sldMkLst>
          <pc:docMk/>
          <pc:sldMk cId="3351859630" sldId="307"/>
        </pc:sldMkLst>
      </pc:sldChg>
      <pc:sldChg chg="del">
        <pc:chgData name="Anna Morrison" userId="7eae6f2c-8375-4b1b-a6c5-74d79ab14498" providerId="ADAL" clId="{9ECE76FD-E5BD-4D45-BD12-00A1F576DE1F}" dt="2020-12-14T11:45:59.608" v="230" actId="47"/>
        <pc:sldMkLst>
          <pc:docMk/>
          <pc:sldMk cId="734784722" sldId="308"/>
        </pc:sldMkLst>
      </pc:sldChg>
      <pc:sldChg chg="del">
        <pc:chgData name="Anna Morrison" userId="7eae6f2c-8375-4b1b-a6c5-74d79ab14498" providerId="ADAL" clId="{9ECE76FD-E5BD-4D45-BD12-00A1F576DE1F}" dt="2020-12-14T11:45:59.608" v="230" actId="47"/>
        <pc:sldMkLst>
          <pc:docMk/>
          <pc:sldMk cId="1168739300" sldId="345"/>
        </pc:sldMkLst>
      </pc:sldChg>
      <pc:sldChg chg="del">
        <pc:chgData name="Anna Morrison" userId="7eae6f2c-8375-4b1b-a6c5-74d79ab14498" providerId="ADAL" clId="{9ECE76FD-E5BD-4D45-BD12-00A1F576DE1F}" dt="2020-12-14T11:45:59.608" v="230" actId="47"/>
        <pc:sldMkLst>
          <pc:docMk/>
          <pc:sldMk cId="2026169070" sldId="346"/>
        </pc:sldMkLst>
      </pc:sldChg>
      <pc:sldChg chg="del">
        <pc:chgData name="Anna Morrison" userId="7eae6f2c-8375-4b1b-a6c5-74d79ab14498" providerId="ADAL" clId="{9ECE76FD-E5BD-4D45-BD12-00A1F576DE1F}" dt="2020-12-14T11:45:59.608" v="230" actId="47"/>
        <pc:sldMkLst>
          <pc:docMk/>
          <pc:sldMk cId="2697886628" sldId="347"/>
        </pc:sldMkLst>
      </pc:sldChg>
      <pc:sldChg chg="del">
        <pc:chgData name="Anna Morrison" userId="7eae6f2c-8375-4b1b-a6c5-74d79ab14498" providerId="ADAL" clId="{9ECE76FD-E5BD-4D45-BD12-00A1F576DE1F}" dt="2020-12-14T11:45:59.608" v="230" actId="47"/>
        <pc:sldMkLst>
          <pc:docMk/>
          <pc:sldMk cId="3880434505" sldId="348"/>
        </pc:sldMkLst>
      </pc:sldChg>
      <pc:sldChg chg="del">
        <pc:chgData name="Anna Morrison" userId="7eae6f2c-8375-4b1b-a6c5-74d79ab14498" providerId="ADAL" clId="{9ECE76FD-E5BD-4D45-BD12-00A1F576DE1F}" dt="2020-12-14T11:45:59.608" v="230" actId="47"/>
        <pc:sldMkLst>
          <pc:docMk/>
          <pc:sldMk cId="3696196736" sldId="349"/>
        </pc:sldMkLst>
      </pc:sldChg>
      <pc:sldChg chg="del">
        <pc:chgData name="Anna Morrison" userId="7eae6f2c-8375-4b1b-a6c5-74d79ab14498" providerId="ADAL" clId="{9ECE76FD-E5BD-4D45-BD12-00A1F576DE1F}" dt="2020-12-14T11:45:59.608" v="230" actId="47"/>
        <pc:sldMkLst>
          <pc:docMk/>
          <pc:sldMk cId="4248083777" sldId="350"/>
        </pc:sldMkLst>
      </pc:sldChg>
      <pc:sldChg chg="del">
        <pc:chgData name="Anna Morrison" userId="7eae6f2c-8375-4b1b-a6c5-74d79ab14498" providerId="ADAL" clId="{9ECE76FD-E5BD-4D45-BD12-00A1F576DE1F}" dt="2020-12-14T11:45:59.608" v="230" actId="47"/>
        <pc:sldMkLst>
          <pc:docMk/>
          <pc:sldMk cId="0" sldId="397"/>
        </pc:sldMkLst>
      </pc:sldChg>
      <pc:sldChg chg="del">
        <pc:chgData name="Anna Morrison" userId="7eae6f2c-8375-4b1b-a6c5-74d79ab14498" providerId="ADAL" clId="{9ECE76FD-E5BD-4D45-BD12-00A1F576DE1F}" dt="2020-12-14T11:45:59.608" v="230" actId="47"/>
        <pc:sldMkLst>
          <pc:docMk/>
          <pc:sldMk cId="0" sldId="398"/>
        </pc:sldMkLst>
      </pc:sldChg>
      <pc:sldChg chg="del">
        <pc:chgData name="Anna Morrison" userId="7eae6f2c-8375-4b1b-a6c5-74d79ab14498" providerId="ADAL" clId="{9ECE76FD-E5BD-4D45-BD12-00A1F576DE1F}" dt="2020-12-14T11:45:59.608" v="230" actId="47"/>
        <pc:sldMkLst>
          <pc:docMk/>
          <pc:sldMk cId="0" sldId="399"/>
        </pc:sldMkLst>
      </pc:sldChg>
      <pc:sldChg chg="del">
        <pc:chgData name="Anna Morrison" userId="7eae6f2c-8375-4b1b-a6c5-74d79ab14498" providerId="ADAL" clId="{9ECE76FD-E5BD-4D45-BD12-00A1F576DE1F}" dt="2020-12-14T11:45:59.608" v="230" actId="47"/>
        <pc:sldMkLst>
          <pc:docMk/>
          <pc:sldMk cId="0" sldId="400"/>
        </pc:sldMkLst>
      </pc:sldChg>
      <pc:sldChg chg="del">
        <pc:chgData name="Anna Morrison" userId="7eae6f2c-8375-4b1b-a6c5-74d79ab14498" providerId="ADAL" clId="{9ECE76FD-E5BD-4D45-BD12-00A1F576DE1F}" dt="2020-12-14T11:45:59.608" v="230" actId="47"/>
        <pc:sldMkLst>
          <pc:docMk/>
          <pc:sldMk cId="0" sldId="401"/>
        </pc:sldMkLst>
      </pc:sldChg>
      <pc:sldChg chg="del">
        <pc:chgData name="Anna Morrison" userId="7eae6f2c-8375-4b1b-a6c5-74d79ab14498" providerId="ADAL" clId="{9ECE76FD-E5BD-4D45-BD12-00A1F576DE1F}" dt="2020-12-14T11:45:59.608" v="230" actId="47"/>
        <pc:sldMkLst>
          <pc:docMk/>
          <pc:sldMk cId="0" sldId="402"/>
        </pc:sldMkLst>
      </pc:sldChg>
      <pc:sldChg chg="del">
        <pc:chgData name="Anna Morrison" userId="7eae6f2c-8375-4b1b-a6c5-74d79ab14498" providerId="ADAL" clId="{9ECE76FD-E5BD-4D45-BD12-00A1F576DE1F}" dt="2020-12-14T11:45:59.608" v="230" actId="47"/>
        <pc:sldMkLst>
          <pc:docMk/>
          <pc:sldMk cId="0" sldId="472"/>
        </pc:sldMkLst>
      </pc:sldChg>
      <pc:sldChg chg="del">
        <pc:chgData name="Anna Morrison" userId="7eae6f2c-8375-4b1b-a6c5-74d79ab14498" providerId="ADAL" clId="{9ECE76FD-E5BD-4D45-BD12-00A1F576DE1F}" dt="2020-12-14T11:45:59.608" v="230" actId="47"/>
        <pc:sldMkLst>
          <pc:docMk/>
          <pc:sldMk cId="0" sldId="534"/>
        </pc:sldMkLst>
      </pc:sldChg>
      <pc:sldChg chg="del">
        <pc:chgData name="Anna Morrison" userId="7eae6f2c-8375-4b1b-a6c5-74d79ab14498" providerId="ADAL" clId="{9ECE76FD-E5BD-4D45-BD12-00A1F576DE1F}" dt="2020-12-14T11:45:59.608" v="230" actId="47"/>
        <pc:sldMkLst>
          <pc:docMk/>
          <pc:sldMk cId="0" sldId="539"/>
        </pc:sldMkLst>
      </pc:sldChg>
      <pc:sldChg chg="del">
        <pc:chgData name="Anna Morrison" userId="7eae6f2c-8375-4b1b-a6c5-74d79ab14498" providerId="ADAL" clId="{9ECE76FD-E5BD-4D45-BD12-00A1F576DE1F}" dt="2020-12-14T11:45:59.608" v="230" actId="47"/>
        <pc:sldMkLst>
          <pc:docMk/>
          <pc:sldMk cId="0" sldId="540"/>
        </pc:sldMkLst>
      </pc:sldChg>
      <pc:sldChg chg="del">
        <pc:chgData name="Anna Morrison" userId="7eae6f2c-8375-4b1b-a6c5-74d79ab14498" providerId="ADAL" clId="{9ECE76FD-E5BD-4D45-BD12-00A1F576DE1F}" dt="2020-12-14T11:45:59.608" v="230" actId="47"/>
        <pc:sldMkLst>
          <pc:docMk/>
          <pc:sldMk cId="0" sldId="541"/>
        </pc:sldMkLst>
      </pc:sldChg>
      <pc:sldChg chg="del">
        <pc:chgData name="Anna Morrison" userId="7eae6f2c-8375-4b1b-a6c5-74d79ab14498" providerId="ADAL" clId="{9ECE76FD-E5BD-4D45-BD12-00A1F576DE1F}" dt="2020-12-14T11:45:59.608" v="230" actId="47"/>
        <pc:sldMkLst>
          <pc:docMk/>
          <pc:sldMk cId="0" sldId="542"/>
        </pc:sldMkLst>
      </pc:sldChg>
      <pc:sldChg chg="addSp delSp modSp mod">
        <pc:chgData name="Anna Morrison" userId="7eae6f2c-8375-4b1b-a6c5-74d79ab14498" providerId="ADAL" clId="{9ECE76FD-E5BD-4D45-BD12-00A1F576DE1F}" dt="2020-12-14T11:44:41.212" v="35" actId="1076"/>
        <pc:sldMkLst>
          <pc:docMk/>
          <pc:sldMk cId="1400991402" sldId="543"/>
        </pc:sldMkLst>
        <pc:spChg chg="mod">
          <ac:chgData name="Anna Morrison" userId="7eae6f2c-8375-4b1b-a6c5-74d79ab14498" providerId="ADAL" clId="{9ECE76FD-E5BD-4D45-BD12-00A1F576DE1F}" dt="2020-12-14T11:43:22.175" v="30" actId="20577"/>
          <ac:spMkLst>
            <pc:docMk/>
            <pc:sldMk cId="1400991402" sldId="543"/>
            <ac:spMk id="3" creationId="{32F4ADE8-0321-46FF-94E5-450F368913D9}"/>
          </ac:spMkLst>
        </pc:spChg>
        <pc:picChg chg="del">
          <ac:chgData name="Anna Morrison" userId="7eae6f2c-8375-4b1b-a6c5-74d79ab14498" providerId="ADAL" clId="{9ECE76FD-E5BD-4D45-BD12-00A1F576DE1F}" dt="2020-12-14T11:43:25.450" v="32" actId="478"/>
          <ac:picMkLst>
            <pc:docMk/>
            <pc:sldMk cId="1400991402" sldId="543"/>
            <ac:picMk id="4" creationId="{F6BE3DDE-2AA8-4F58-AFC5-A056F8D75E28}"/>
          </ac:picMkLst>
        </pc:picChg>
        <pc:picChg chg="del">
          <ac:chgData name="Anna Morrison" userId="7eae6f2c-8375-4b1b-a6c5-74d79ab14498" providerId="ADAL" clId="{9ECE76FD-E5BD-4D45-BD12-00A1F576DE1F}" dt="2020-12-14T11:43:24.014" v="31" actId="478"/>
          <ac:picMkLst>
            <pc:docMk/>
            <pc:sldMk cId="1400991402" sldId="543"/>
            <ac:picMk id="5" creationId="{95E839FC-7BEC-43DD-9F6B-86DE3BEBF860}"/>
          </ac:picMkLst>
        </pc:picChg>
        <pc:picChg chg="mod">
          <ac:chgData name="Anna Morrison" userId="7eae6f2c-8375-4b1b-a6c5-74d79ab14498" providerId="ADAL" clId="{9ECE76FD-E5BD-4D45-BD12-00A1F576DE1F}" dt="2020-12-14T11:44:41.212" v="35" actId="1076"/>
          <ac:picMkLst>
            <pc:docMk/>
            <pc:sldMk cId="1400991402" sldId="543"/>
            <ac:picMk id="6" creationId="{2B3F2FF5-1989-4A00-974E-1BB09726C8BF}"/>
          </ac:picMkLst>
        </pc:picChg>
        <pc:picChg chg="add mod">
          <ac:chgData name="Anna Morrison" userId="7eae6f2c-8375-4b1b-a6c5-74d79ab14498" providerId="ADAL" clId="{9ECE76FD-E5BD-4D45-BD12-00A1F576DE1F}" dt="2020-12-14T11:44:37.080" v="34" actId="1076"/>
          <ac:picMkLst>
            <pc:docMk/>
            <pc:sldMk cId="1400991402" sldId="543"/>
            <ac:picMk id="1026" creationId="{26280D4A-5B75-480E-8B63-E3150587778F}"/>
          </ac:picMkLst>
        </pc:picChg>
      </pc:sldChg>
      <pc:sldChg chg="del">
        <pc:chgData name="Anna Morrison" userId="7eae6f2c-8375-4b1b-a6c5-74d79ab14498" providerId="ADAL" clId="{9ECE76FD-E5BD-4D45-BD12-00A1F576DE1F}" dt="2020-12-14T11:45:59.608" v="230" actId="47"/>
        <pc:sldMkLst>
          <pc:docMk/>
          <pc:sldMk cId="0" sldId="544"/>
        </pc:sldMkLst>
      </pc:sldChg>
      <pc:sldChg chg="del">
        <pc:chgData name="Anna Morrison" userId="7eae6f2c-8375-4b1b-a6c5-74d79ab14498" providerId="ADAL" clId="{9ECE76FD-E5BD-4D45-BD12-00A1F576DE1F}" dt="2020-12-14T11:45:59.608" v="230" actId="47"/>
        <pc:sldMkLst>
          <pc:docMk/>
          <pc:sldMk cId="0" sldId="545"/>
        </pc:sldMkLst>
      </pc:sldChg>
      <pc:sldChg chg="del">
        <pc:chgData name="Anna Morrison" userId="7eae6f2c-8375-4b1b-a6c5-74d79ab14498" providerId="ADAL" clId="{9ECE76FD-E5BD-4D45-BD12-00A1F576DE1F}" dt="2020-12-14T11:49:20.285" v="349" actId="47"/>
        <pc:sldMkLst>
          <pc:docMk/>
          <pc:sldMk cId="2813522660" sldId="546"/>
        </pc:sldMkLst>
      </pc:sldChg>
      <pc:sldChg chg="del">
        <pc:chgData name="Anna Morrison" userId="7eae6f2c-8375-4b1b-a6c5-74d79ab14498" providerId="ADAL" clId="{9ECE76FD-E5BD-4D45-BD12-00A1F576DE1F}" dt="2020-12-14T11:49:04.863" v="348" actId="47"/>
        <pc:sldMkLst>
          <pc:docMk/>
          <pc:sldMk cId="4217411421" sldId="547"/>
        </pc:sldMkLst>
      </pc:sldChg>
      <pc:sldChg chg="del">
        <pc:chgData name="Anna Morrison" userId="7eae6f2c-8375-4b1b-a6c5-74d79ab14498" providerId="ADAL" clId="{9ECE76FD-E5BD-4D45-BD12-00A1F576DE1F}" dt="2020-12-14T11:45:59.608" v="230" actId="47"/>
        <pc:sldMkLst>
          <pc:docMk/>
          <pc:sldMk cId="0" sldId="548"/>
        </pc:sldMkLst>
      </pc:sldChg>
      <pc:sldChg chg="del">
        <pc:chgData name="Anna Morrison" userId="7eae6f2c-8375-4b1b-a6c5-74d79ab14498" providerId="ADAL" clId="{9ECE76FD-E5BD-4D45-BD12-00A1F576DE1F}" dt="2020-12-14T11:45:59.608" v="230" actId="47"/>
        <pc:sldMkLst>
          <pc:docMk/>
          <pc:sldMk cId="0" sldId="549"/>
        </pc:sldMkLst>
      </pc:sldChg>
      <pc:sldChg chg="del">
        <pc:chgData name="Anna Morrison" userId="7eae6f2c-8375-4b1b-a6c5-74d79ab14498" providerId="ADAL" clId="{9ECE76FD-E5BD-4D45-BD12-00A1F576DE1F}" dt="2020-12-14T11:45:59.608" v="230" actId="47"/>
        <pc:sldMkLst>
          <pc:docMk/>
          <pc:sldMk cId="0" sldId="550"/>
        </pc:sldMkLst>
      </pc:sldChg>
      <pc:sldChg chg="del">
        <pc:chgData name="Anna Morrison" userId="7eae6f2c-8375-4b1b-a6c5-74d79ab14498" providerId="ADAL" clId="{9ECE76FD-E5BD-4D45-BD12-00A1F576DE1F}" dt="2020-12-14T11:45:59.608" v="230" actId="47"/>
        <pc:sldMkLst>
          <pc:docMk/>
          <pc:sldMk cId="0" sldId="551"/>
        </pc:sldMkLst>
      </pc:sldChg>
      <pc:sldChg chg="del">
        <pc:chgData name="Anna Morrison" userId="7eae6f2c-8375-4b1b-a6c5-74d79ab14498" providerId="ADAL" clId="{9ECE76FD-E5BD-4D45-BD12-00A1F576DE1F}" dt="2020-12-14T11:45:59.608" v="230" actId="47"/>
        <pc:sldMkLst>
          <pc:docMk/>
          <pc:sldMk cId="0" sldId="552"/>
        </pc:sldMkLst>
      </pc:sldChg>
      <pc:sldChg chg="delSp del mod">
        <pc:chgData name="Anna Morrison" userId="7eae6f2c-8375-4b1b-a6c5-74d79ab14498" providerId="ADAL" clId="{9ECE76FD-E5BD-4D45-BD12-00A1F576DE1F}" dt="2020-12-14T11:46:51.819" v="312" actId="47"/>
        <pc:sldMkLst>
          <pc:docMk/>
          <pc:sldMk cId="298593493" sldId="553"/>
        </pc:sldMkLst>
        <pc:picChg chg="del">
          <ac:chgData name="Anna Morrison" userId="7eae6f2c-8375-4b1b-a6c5-74d79ab14498" providerId="ADAL" clId="{9ECE76FD-E5BD-4D45-BD12-00A1F576DE1F}" dt="2020-12-14T11:46:23.428" v="265" actId="21"/>
          <ac:picMkLst>
            <pc:docMk/>
            <pc:sldMk cId="298593493" sldId="553"/>
            <ac:picMk id="14" creationId="{18AAE603-DF75-45B4-AA93-AA8CD4B59173}"/>
          </ac:picMkLst>
        </pc:picChg>
      </pc:sldChg>
      <pc:sldChg chg="modSp mod">
        <pc:chgData name="Anna Morrison" userId="7eae6f2c-8375-4b1b-a6c5-74d79ab14498" providerId="ADAL" clId="{9ECE76FD-E5BD-4D45-BD12-00A1F576DE1F}" dt="2020-12-14T11:45:01.992" v="86" actId="20577"/>
        <pc:sldMkLst>
          <pc:docMk/>
          <pc:sldMk cId="1008734607" sldId="554"/>
        </pc:sldMkLst>
        <pc:spChg chg="mod">
          <ac:chgData name="Anna Morrison" userId="7eae6f2c-8375-4b1b-a6c5-74d79ab14498" providerId="ADAL" clId="{9ECE76FD-E5BD-4D45-BD12-00A1F576DE1F}" dt="2020-12-14T11:45:01.992" v="86" actId="20577"/>
          <ac:spMkLst>
            <pc:docMk/>
            <pc:sldMk cId="1008734607" sldId="554"/>
            <ac:spMk id="2" creationId="{9E65DB9A-6B50-4225-A451-217CAD193055}"/>
          </ac:spMkLst>
        </pc:spChg>
      </pc:sldChg>
      <pc:sldChg chg="del">
        <pc:chgData name="Anna Morrison" userId="7eae6f2c-8375-4b1b-a6c5-74d79ab14498" providerId="ADAL" clId="{9ECE76FD-E5BD-4D45-BD12-00A1F576DE1F}" dt="2020-12-14T11:46:54.491" v="313" actId="47"/>
        <pc:sldMkLst>
          <pc:docMk/>
          <pc:sldMk cId="3466961284" sldId="555"/>
        </pc:sldMkLst>
      </pc:sldChg>
      <pc:sldChg chg="delSp modSp del mod">
        <pc:chgData name="Anna Morrison" userId="7eae6f2c-8375-4b1b-a6c5-74d79ab14498" providerId="ADAL" clId="{9ECE76FD-E5BD-4D45-BD12-00A1F576DE1F}" dt="2020-12-14T11:49:01.708" v="347" actId="47"/>
        <pc:sldMkLst>
          <pc:docMk/>
          <pc:sldMk cId="3435808381" sldId="556"/>
        </pc:sldMkLst>
        <pc:spChg chg="del">
          <ac:chgData name="Anna Morrison" userId="7eae6f2c-8375-4b1b-a6c5-74d79ab14498" providerId="ADAL" clId="{9ECE76FD-E5BD-4D45-BD12-00A1F576DE1F}" dt="2020-12-14T11:48:05.209" v="345" actId="478"/>
          <ac:spMkLst>
            <pc:docMk/>
            <pc:sldMk cId="3435808381" sldId="556"/>
            <ac:spMk id="2" creationId="{892F083C-3212-4283-BABD-C72AAF3C22EE}"/>
          </ac:spMkLst>
        </pc:spChg>
        <pc:spChg chg="mod">
          <ac:chgData name="Anna Morrison" userId="7eae6f2c-8375-4b1b-a6c5-74d79ab14498" providerId="ADAL" clId="{9ECE76FD-E5BD-4D45-BD12-00A1F576DE1F}" dt="2020-12-14T11:48:01.914" v="344" actId="20577"/>
          <ac:spMkLst>
            <pc:docMk/>
            <pc:sldMk cId="3435808381" sldId="556"/>
            <ac:spMk id="117" creationId="{6EF36787-BBC4-4C65-BE3E-61C768B3991E}"/>
          </ac:spMkLst>
        </pc:spChg>
      </pc:sldChg>
      <pc:sldChg chg="modSp mod">
        <pc:chgData name="Anna Morrison" userId="7eae6f2c-8375-4b1b-a6c5-74d79ab14498" providerId="ADAL" clId="{9ECE76FD-E5BD-4D45-BD12-00A1F576DE1F}" dt="2020-12-14T11:45:46.688" v="229" actId="5793"/>
        <pc:sldMkLst>
          <pc:docMk/>
          <pc:sldMk cId="2670999147" sldId="557"/>
        </pc:sldMkLst>
        <pc:spChg chg="mod">
          <ac:chgData name="Anna Morrison" userId="7eae6f2c-8375-4b1b-a6c5-74d79ab14498" providerId="ADAL" clId="{9ECE76FD-E5BD-4D45-BD12-00A1F576DE1F}" dt="2020-12-14T11:45:46.688" v="229" actId="5793"/>
          <ac:spMkLst>
            <pc:docMk/>
            <pc:sldMk cId="2670999147" sldId="557"/>
            <ac:spMk id="2" creationId="{9E65DB9A-6B50-4225-A451-217CAD193055}"/>
          </ac:spMkLst>
        </pc:spChg>
      </pc:sldChg>
      <pc:sldChg chg="new del">
        <pc:chgData name="Anna Morrison" userId="7eae6f2c-8375-4b1b-a6c5-74d79ab14498" providerId="ADAL" clId="{9ECE76FD-E5BD-4D45-BD12-00A1F576DE1F}" dt="2020-12-14T11:46:21.096" v="264" actId="47"/>
        <pc:sldMkLst>
          <pc:docMk/>
          <pc:sldMk cId="3852956621" sldId="558"/>
        </pc:sldMkLst>
      </pc:sldChg>
      <pc:sldChg chg="del">
        <pc:chgData name="Anna Morrison" userId="7eae6f2c-8375-4b1b-a6c5-74d79ab14498" providerId="ADAL" clId="{9ECE76FD-E5BD-4D45-BD12-00A1F576DE1F}" dt="2020-12-14T11:45:59.608" v="230" actId="47"/>
        <pc:sldMkLst>
          <pc:docMk/>
          <pc:sldMk cId="2848847781" sldId="559"/>
        </pc:sldMkLst>
        <pc:spChg chg="del mod">
          <ac:chgData name="Anna Morrison" userId="7eae6f2c-8375-4b1b-a6c5-74d79ab14498" providerId="ADAL" clId="{9ECE76FD-E5BD-4D45-BD12-00A1F576DE1F}" dt="2020-12-14T11:46:20.364" v="263"/>
          <ac:spMkLst>
            <pc:docMk/>
            <pc:sldMk cId="2848847781" sldId="559"/>
            <ac:spMk id="2" creationId="{9E65DB9A-6B50-4225-A451-217CAD193055}"/>
          </ac:spMkLst>
        </pc:spChg>
        <pc:spChg chg="add mod">
          <ac:chgData name="Anna Morrison" userId="7eae6f2c-8375-4b1b-a6c5-74d79ab14498" providerId="ADAL" clId="{9ECE76FD-E5BD-4D45-BD12-00A1F576DE1F}" dt="2020-12-14T11:46:47.869" v="311" actId="403"/>
          <ac:spMkLst>
            <pc:docMk/>
            <pc:sldMk cId="2848847781" sldId="559"/>
            <ac:spMk id="3" creationId="{F31D0561-7D8A-4ECA-90BC-D8B0F0FBC3EC}"/>
          </ac:spMkLst>
        </pc:spChg>
        <pc:spChg chg="mod">
          <ac:chgData name="Anna Morrison" userId="7eae6f2c-8375-4b1b-a6c5-74d79ab14498" providerId="ADAL" clId="{9ECE76FD-E5BD-4D45-BD12-00A1F576DE1F}" dt="2020-12-14T11:46:16.773" v="260" actId="5793"/>
          <ac:spMkLst>
            <pc:docMk/>
            <pc:sldMk cId="2848847781" sldId="559"/>
            <ac:spMk id="117" creationId="{6EF36787-BBC4-4C65-BE3E-61C768B3991E}"/>
          </ac:spMkLst>
        </pc:spChg>
        <pc:spChg chg="add mod">
          <ac:chgData name="Anna Morrison" userId="7eae6f2c-8375-4b1b-a6c5-74d79ab14498" providerId="ADAL" clId="{9ECE76FD-E5BD-4D45-BD12-00A1F576DE1F}" dt="2020-12-14T11:47:50.289" v="326" actId="20577"/>
          <ac:spMkLst>
            <pc:docMk/>
            <pc:sldMk cId="2848847781" sldId="559"/>
            <ac:spMk id="121" creationId="{16DA43E8-7BC5-4400-938F-DA039AC095E7}"/>
          </ac:spMkLst>
        </pc:spChg>
        <pc:picChg chg="add mod">
          <ac:chgData name="Anna Morrison" userId="7eae6f2c-8375-4b1b-a6c5-74d79ab14498" providerId="ADAL" clId="{9ECE76FD-E5BD-4D45-BD12-00A1F576DE1F}" dt="2020-12-14T11:47:40.413" v="316" actId="1076"/>
          <ac:picMkLst>
            <pc:docMk/>
            <pc:sldMk cId="2848847781" sldId="559"/>
            <ac:picMk id="5" creationId="{EAFD5C1C-F00B-4102-B02D-3A7F832A4280}"/>
          </ac:picMkLst>
        </pc:picChg>
        <pc:picChg chg="add mod">
          <ac:chgData name="Anna Morrison" userId="7eae6f2c-8375-4b1b-a6c5-74d79ab14498" providerId="ADAL" clId="{9ECE76FD-E5BD-4D45-BD12-00A1F576DE1F}" dt="2020-12-14T11:46:30.268" v="268" actId="1076"/>
          <ac:picMkLst>
            <pc:docMk/>
            <pc:sldMk cId="2848847781" sldId="559"/>
            <ac:picMk id="118" creationId="{9CFEE3F9-918D-4DD5-88A4-390C57CD4E05}"/>
          </ac:picMkLst>
        </pc:picChg>
      </pc:sldChg>
      <pc:sldChg chg="add">
        <pc:chgData name="Anna Morrison" userId="7eae6f2c-8375-4b1b-a6c5-74d79ab14498" providerId="ADAL" clId="{9ECE76FD-E5BD-4D45-BD12-00A1F576DE1F}" dt="2020-12-14T11:48:58.874" v="346"/>
        <pc:sldMkLst>
          <pc:docMk/>
          <pc:sldMk cId="2678022561" sldId="560"/>
        </pc:sldMkLst>
      </pc:sldChg>
      <pc:sldChg chg="del">
        <pc:chgData name="Anna Morrison" userId="7eae6f2c-8375-4b1b-a6c5-74d79ab14498" providerId="ADAL" clId="{9ECE76FD-E5BD-4D45-BD12-00A1F576DE1F}" dt="2020-12-14T11:45:59.608" v="230" actId="47"/>
        <pc:sldMkLst>
          <pc:docMk/>
          <pc:sldMk cId="0" sldId="561"/>
        </pc:sldMkLst>
      </pc:sldChg>
      <pc:sldChg chg="del">
        <pc:chgData name="Anna Morrison" userId="7eae6f2c-8375-4b1b-a6c5-74d79ab14498" providerId="ADAL" clId="{9ECE76FD-E5BD-4D45-BD12-00A1F576DE1F}" dt="2020-12-14T11:45:59.608" v="230" actId="47"/>
        <pc:sldMkLst>
          <pc:docMk/>
          <pc:sldMk cId="0" sldId="562"/>
        </pc:sldMkLst>
      </pc:sldChg>
      <pc:sldChg chg="add">
        <pc:chgData name="Anna Morrison" userId="7eae6f2c-8375-4b1b-a6c5-74d79ab14498" providerId="ADAL" clId="{9ECE76FD-E5BD-4D45-BD12-00A1F576DE1F}" dt="2020-12-14T11:48:58.874" v="346"/>
        <pc:sldMkLst>
          <pc:docMk/>
          <pc:sldMk cId="3401444964" sldId="565"/>
        </pc:sldMkLst>
      </pc:sldChg>
      <pc:sldChg chg="addSp modSp add mod">
        <pc:chgData name="Anna Morrison" userId="7eae6f2c-8375-4b1b-a6c5-74d79ab14498" providerId="ADAL" clId="{9ECE76FD-E5BD-4D45-BD12-00A1F576DE1F}" dt="2020-12-14T12:58:03.327" v="369" actId="1076"/>
        <pc:sldMkLst>
          <pc:docMk/>
          <pc:sldMk cId="2524070860" sldId="566"/>
        </pc:sldMkLst>
        <pc:spChg chg="mod">
          <ac:chgData name="Anna Morrison" userId="7eae6f2c-8375-4b1b-a6c5-74d79ab14498" providerId="ADAL" clId="{9ECE76FD-E5BD-4D45-BD12-00A1F576DE1F}" dt="2020-12-14T12:23:52.223" v="366" actId="6549"/>
          <ac:spMkLst>
            <pc:docMk/>
            <pc:sldMk cId="2524070860" sldId="566"/>
            <ac:spMk id="2" creationId="{9E65DB9A-6B50-4225-A451-217CAD193055}"/>
          </ac:spMkLst>
        </pc:spChg>
        <pc:spChg chg="mod">
          <ac:chgData name="Anna Morrison" userId="7eae6f2c-8375-4b1b-a6c5-74d79ab14498" providerId="ADAL" clId="{9ECE76FD-E5BD-4D45-BD12-00A1F576DE1F}" dt="2020-12-14T12:23:50.345" v="365" actId="20577"/>
          <ac:spMkLst>
            <pc:docMk/>
            <pc:sldMk cId="2524070860" sldId="566"/>
            <ac:spMk id="117" creationId="{6EF36787-BBC4-4C65-BE3E-61C768B3991E}"/>
          </ac:spMkLst>
        </pc:spChg>
        <pc:picChg chg="add mod">
          <ac:chgData name="Anna Morrison" userId="7eae6f2c-8375-4b1b-a6c5-74d79ab14498" providerId="ADAL" clId="{9ECE76FD-E5BD-4D45-BD12-00A1F576DE1F}" dt="2020-12-14T12:58:03.327" v="369" actId="1076"/>
          <ac:picMkLst>
            <pc:docMk/>
            <pc:sldMk cId="2524070860" sldId="566"/>
            <ac:picMk id="2050" creationId="{79BEA34B-B80B-448D-8F3C-AB67BADCA5A3}"/>
          </ac:picMkLst>
        </pc:picChg>
      </pc:sldChg>
      <pc:sldChg chg="del">
        <pc:chgData name="Anna Morrison" userId="7eae6f2c-8375-4b1b-a6c5-74d79ab14498" providerId="ADAL" clId="{9ECE76FD-E5BD-4D45-BD12-00A1F576DE1F}" dt="2020-12-14T11:45:59.608" v="230" actId="47"/>
        <pc:sldMkLst>
          <pc:docMk/>
          <pc:sldMk cId="0" sldId="795"/>
        </pc:sldMkLst>
      </pc:sldChg>
      <pc:sldChg chg="del">
        <pc:chgData name="Anna Morrison" userId="7eae6f2c-8375-4b1b-a6c5-74d79ab14498" providerId="ADAL" clId="{9ECE76FD-E5BD-4D45-BD12-00A1F576DE1F}" dt="2020-12-14T11:45:59.608" v="230" actId="47"/>
        <pc:sldMkLst>
          <pc:docMk/>
          <pc:sldMk cId="0" sldId="820"/>
        </pc:sldMkLst>
      </pc:sldChg>
      <pc:sldChg chg="del">
        <pc:chgData name="Anna Morrison" userId="7eae6f2c-8375-4b1b-a6c5-74d79ab14498" providerId="ADAL" clId="{9ECE76FD-E5BD-4D45-BD12-00A1F576DE1F}" dt="2020-12-14T11:45:59.608" v="230" actId="47"/>
        <pc:sldMkLst>
          <pc:docMk/>
          <pc:sldMk cId="0" sldId="821"/>
        </pc:sldMkLst>
      </pc:sldChg>
      <pc:sldChg chg="del">
        <pc:chgData name="Anna Morrison" userId="7eae6f2c-8375-4b1b-a6c5-74d79ab14498" providerId="ADAL" clId="{9ECE76FD-E5BD-4D45-BD12-00A1F576DE1F}" dt="2020-12-14T11:45:59.608" v="230" actId="47"/>
        <pc:sldMkLst>
          <pc:docMk/>
          <pc:sldMk cId="0" sldId="822"/>
        </pc:sldMkLst>
      </pc:sldChg>
      <pc:sldMasterChg chg="del delSldLayout">
        <pc:chgData name="Anna Morrison" userId="7eae6f2c-8375-4b1b-a6c5-74d79ab14498" providerId="ADAL" clId="{9ECE76FD-E5BD-4D45-BD12-00A1F576DE1F}" dt="2020-12-14T11:45:59.608" v="230" actId="47"/>
        <pc:sldMasterMkLst>
          <pc:docMk/>
          <pc:sldMasterMk cId="1548413994" sldId="2147483707"/>
        </pc:sldMasterMkLst>
        <pc:sldLayoutChg chg="del">
          <pc:chgData name="Anna Morrison" userId="7eae6f2c-8375-4b1b-a6c5-74d79ab14498" providerId="ADAL" clId="{9ECE76FD-E5BD-4D45-BD12-00A1F576DE1F}" dt="2020-12-14T11:45:59.608" v="230" actId="47"/>
          <pc:sldLayoutMkLst>
            <pc:docMk/>
            <pc:sldMasterMk cId="1548413994" sldId="2147483707"/>
            <pc:sldLayoutMk cId="1694573511" sldId="2147483708"/>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2950954391" sldId="2147483709"/>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3592172997" sldId="2147483710"/>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2623529437" sldId="2147483711"/>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962716896" sldId="2147483712"/>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3345088618" sldId="2147483713"/>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210719568" sldId="2147483714"/>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3424174306" sldId="2147483715"/>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2158420610" sldId="2147483716"/>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776181173" sldId="2147483717"/>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4260476907" sldId="2147483718"/>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030582133" sldId="2147483719"/>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853784560" sldId="2147483720"/>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946339631" sldId="2147483721"/>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3733272463" sldId="2147483722"/>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536040944" sldId="2147483723"/>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3947998190" sldId="2147483724"/>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809077310" sldId="2147483725"/>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676249963" sldId="2147483726"/>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607533095" sldId="2147483727"/>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2573852564" sldId="2147483728"/>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911102247" sldId="2147483729"/>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2554969636" sldId="2147483730"/>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2042185899" sldId="2147483731"/>
          </pc:sldLayoutMkLst>
        </pc:sldLayoutChg>
        <pc:sldLayoutChg chg="del">
          <pc:chgData name="Anna Morrison" userId="7eae6f2c-8375-4b1b-a6c5-74d79ab14498" providerId="ADAL" clId="{9ECE76FD-E5BD-4D45-BD12-00A1F576DE1F}" dt="2020-12-14T11:45:59.608" v="230" actId="47"/>
          <pc:sldLayoutMkLst>
            <pc:docMk/>
            <pc:sldMasterMk cId="1548413994" sldId="2147483707"/>
            <pc:sldLayoutMk cId="1417923033" sldId="2147483732"/>
          </pc:sldLayoutMkLst>
        </pc:sldLayoutChg>
      </pc:sldMasterChg>
      <pc:sldMasterChg chg="del delSldLayout">
        <pc:chgData name="Anna Morrison" userId="7eae6f2c-8375-4b1b-a6c5-74d79ab14498" providerId="ADAL" clId="{9ECE76FD-E5BD-4D45-BD12-00A1F576DE1F}" dt="2020-12-14T11:45:59.608" v="230" actId="47"/>
        <pc:sldMasterMkLst>
          <pc:docMk/>
          <pc:sldMasterMk cId="1956986357" sldId="2147483734"/>
        </pc:sldMasterMkLst>
        <pc:sldLayoutChg chg="del">
          <pc:chgData name="Anna Morrison" userId="7eae6f2c-8375-4b1b-a6c5-74d79ab14498" providerId="ADAL" clId="{9ECE76FD-E5BD-4D45-BD12-00A1F576DE1F}" dt="2020-12-14T11:45:59.608" v="230" actId="47"/>
          <pc:sldLayoutMkLst>
            <pc:docMk/>
            <pc:sldMasterMk cId="1956986357" sldId="2147483734"/>
            <pc:sldLayoutMk cId="845613955" sldId="2147483735"/>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2657551990" sldId="2147483736"/>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275954980" sldId="2147483737"/>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3900178696" sldId="2147483738"/>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1776563302" sldId="2147483739"/>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3814179222" sldId="2147483740"/>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432588255" sldId="2147483741"/>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1273185333" sldId="2147483742"/>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3911258312" sldId="2147483743"/>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283972557" sldId="2147483744"/>
          </pc:sldLayoutMkLst>
        </pc:sldLayoutChg>
        <pc:sldLayoutChg chg="del">
          <pc:chgData name="Anna Morrison" userId="7eae6f2c-8375-4b1b-a6c5-74d79ab14498" providerId="ADAL" clId="{9ECE76FD-E5BD-4D45-BD12-00A1F576DE1F}" dt="2020-12-14T11:45:59.608" v="230" actId="47"/>
          <pc:sldLayoutMkLst>
            <pc:docMk/>
            <pc:sldMasterMk cId="1956986357" sldId="2147483734"/>
            <pc:sldLayoutMk cId="2340942048" sldId="2147483745"/>
          </pc:sldLayoutMkLst>
        </pc:sldLayoutChg>
      </pc:sldMasterChg>
    </pc:docChg>
  </pc:docChgLst>
  <pc:docChgLst>
    <pc:chgData name="Katie Bright" userId="a7ec5abd-6d76-44df-ab0d-ade3466456f6" providerId="ADAL" clId="{F0F46EDD-AE87-4794-8B6E-54B1EBEDABF4}"/>
    <pc:docChg chg="addSld delSld modSld sldOrd modSection">
      <pc:chgData name="Katie Bright" userId="a7ec5abd-6d76-44df-ab0d-ade3466456f6" providerId="ADAL" clId="{F0F46EDD-AE87-4794-8B6E-54B1EBEDABF4}" dt="2021-02-25T18:27:56.495" v="83" actId="2696"/>
      <pc:docMkLst>
        <pc:docMk/>
      </pc:docMkLst>
      <pc:sldChg chg="add del">
        <pc:chgData name="Katie Bright" userId="a7ec5abd-6d76-44df-ab0d-ade3466456f6" providerId="ADAL" clId="{F0F46EDD-AE87-4794-8B6E-54B1EBEDABF4}" dt="2021-02-25T18:27:56.495" v="83" actId="2696"/>
        <pc:sldMkLst>
          <pc:docMk/>
          <pc:sldMk cId="1173818854" sldId="274"/>
        </pc:sldMkLst>
      </pc:sldChg>
      <pc:sldChg chg="add del">
        <pc:chgData name="Katie Bright" userId="a7ec5abd-6d76-44df-ab0d-ade3466456f6" providerId="ADAL" clId="{F0F46EDD-AE87-4794-8B6E-54B1EBEDABF4}" dt="2021-02-25T18:27:56.495" v="83" actId="2696"/>
        <pc:sldMkLst>
          <pc:docMk/>
          <pc:sldMk cId="1733046342" sldId="280"/>
        </pc:sldMkLst>
      </pc:sldChg>
      <pc:sldChg chg="add del">
        <pc:chgData name="Katie Bright" userId="a7ec5abd-6d76-44df-ab0d-ade3466456f6" providerId="ADAL" clId="{F0F46EDD-AE87-4794-8B6E-54B1EBEDABF4}" dt="2021-02-25T18:27:56.495" v="83" actId="2696"/>
        <pc:sldMkLst>
          <pc:docMk/>
          <pc:sldMk cId="2156224507" sldId="282"/>
        </pc:sldMkLst>
      </pc:sldChg>
      <pc:sldChg chg="add del">
        <pc:chgData name="Katie Bright" userId="a7ec5abd-6d76-44df-ab0d-ade3466456f6" providerId="ADAL" clId="{F0F46EDD-AE87-4794-8B6E-54B1EBEDABF4}" dt="2021-02-25T18:27:56.495" v="83" actId="2696"/>
        <pc:sldMkLst>
          <pc:docMk/>
          <pc:sldMk cId="3699322219" sldId="286"/>
        </pc:sldMkLst>
      </pc:sldChg>
      <pc:sldChg chg="add del">
        <pc:chgData name="Katie Bright" userId="a7ec5abd-6d76-44df-ab0d-ade3466456f6" providerId="ADAL" clId="{F0F46EDD-AE87-4794-8B6E-54B1EBEDABF4}" dt="2021-02-25T18:27:56.495" v="83" actId="2696"/>
        <pc:sldMkLst>
          <pc:docMk/>
          <pc:sldMk cId="2625048497" sldId="291"/>
        </pc:sldMkLst>
      </pc:sldChg>
      <pc:sldChg chg="add del">
        <pc:chgData name="Katie Bright" userId="a7ec5abd-6d76-44df-ab0d-ade3466456f6" providerId="ADAL" clId="{F0F46EDD-AE87-4794-8B6E-54B1EBEDABF4}" dt="2021-02-25T18:27:56.495" v="83" actId="2696"/>
        <pc:sldMkLst>
          <pc:docMk/>
          <pc:sldMk cId="2636435589" sldId="405"/>
        </pc:sldMkLst>
      </pc:sldChg>
      <pc:sldChg chg="modSp add del">
        <pc:chgData name="Katie Bright" userId="a7ec5abd-6d76-44df-ab0d-ade3466456f6" providerId="ADAL" clId="{F0F46EDD-AE87-4794-8B6E-54B1EBEDABF4}" dt="2021-02-25T18:27:56.495" v="83" actId="2696"/>
        <pc:sldMkLst>
          <pc:docMk/>
          <pc:sldMk cId="383254963" sldId="406"/>
        </pc:sldMkLst>
        <pc:spChg chg="mod">
          <ac:chgData name="Katie Bright" userId="a7ec5abd-6d76-44df-ab0d-ade3466456f6" providerId="ADAL" clId="{F0F46EDD-AE87-4794-8B6E-54B1EBEDABF4}" dt="2021-02-25T18:27:07.100" v="82" actId="1038"/>
          <ac:spMkLst>
            <pc:docMk/>
            <pc:sldMk cId="383254963" sldId="406"/>
            <ac:spMk id="12" creationId="{39D52C00-AA02-4908-9538-05D1A419AA9B}"/>
          </ac:spMkLst>
        </pc:spChg>
        <pc:graphicFrameChg chg="mod">
          <ac:chgData name="Katie Bright" userId="a7ec5abd-6d76-44df-ab0d-ade3466456f6" providerId="ADAL" clId="{F0F46EDD-AE87-4794-8B6E-54B1EBEDABF4}" dt="2021-02-25T18:26:47.052" v="53" actId="1036"/>
          <ac:graphicFrameMkLst>
            <pc:docMk/>
            <pc:sldMk cId="383254963" sldId="406"/>
            <ac:graphicFrameMk id="6" creationId="{4AF19003-F2F3-4751-A94C-5B3B22A8C27E}"/>
          </ac:graphicFrameMkLst>
        </pc:graphicFrameChg>
      </pc:sldChg>
      <pc:sldChg chg="add del">
        <pc:chgData name="Katie Bright" userId="a7ec5abd-6d76-44df-ab0d-ade3466456f6" providerId="ADAL" clId="{F0F46EDD-AE87-4794-8B6E-54B1EBEDABF4}" dt="2021-02-25T18:27:56.495" v="83" actId="2696"/>
        <pc:sldMkLst>
          <pc:docMk/>
          <pc:sldMk cId="974503065" sldId="407"/>
        </pc:sldMkLst>
      </pc:sldChg>
      <pc:sldChg chg="add del">
        <pc:chgData name="Katie Bright" userId="a7ec5abd-6d76-44df-ab0d-ade3466456f6" providerId="ADAL" clId="{F0F46EDD-AE87-4794-8B6E-54B1EBEDABF4}" dt="2021-02-25T18:27:56.495" v="83" actId="2696"/>
        <pc:sldMkLst>
          <pc:docMk/>
          <pc:sldMk cId="3320784775" sldId="408"/>
        </pc:sldMkLst>
      </pc:sldChg>
      <pc:sldChg chg="add del">
        <pc:chgData name="Katie Bright" userId="a7ec5abd-6d76-44df-ab0d-ade3466456f6" providerId="ADAL" clId="{F0F46EDD-AE87-4794-8B6E-54B1EBEDABF4}" dt="2021-02-25T18:27:56.495" v="83" actId="2696"/>
        <pc:sldMkLst>
          <pc:docMk/>
          <pc:sldMk cId="668352510" sldId="411"/>
        </pc:sldMkLst>
      </pc:sldChg>
      <pc:sldChg chg="ord">
        <pc:chgData name="Katie Bright" userId="a7ec5abd-6d76-44df-ab0d-ade3466456f6" providerId="ADAL" clId="{F0F46EDD-AE87-4794-8B6E-54B1EBEDABF4}" dt="2021-02-25T18:23:29.534" v="4"/>
        <pc:sldMkLst>
          <pc:docMk/>
          <pc:sldMk cId="2678022561" sldId="560"/>
        </pc:sldMkLst>
      </pc:sldChg>
      <pc:sldChg chg="ord">
        <pc:chgData name="Katie Bright" userId="a7ec5abd-6d76-44df-ab0d-ade3466456f6" providerId="ADAL" clId="{F0F46EDD-AE87-4794-8B6E-54B1EBEDABF4}" dt="2021-02-25T18:23:29.534" v="4"/>
        <pc:sldMkLst>
          <pc:docMk/>
          <pc:sldMk cId="3401444964" sldId="565"/>
        </pc:sldMkLst>
      </pc:sldChg>
      <pc:sldChg chg="modSp add del mod">
        <pc:chgData name="Katie Bright" userId="a7ec5abd-6d76-44df-ab0d-ade3466456f6" providerId="ADAL" clId="{F0F46EDD-AE87-4794-8B6E-54B1EBEDABF4}" dt="2021-02-25T18:27:56.495" v="83" actId="2696"/>
        <pc:sldMkLst>
          <pc:docMk/>
          <pc:sldMk cId="3035307542" sldId="567"/>
        </pc:sldMkLst>
        <pc:spChg chg="mod">
          <ac:chgData name="Katie Bright" userId="a7ec5abd-6d76-44df-ab0d-ade3466456f6" providerId="ADAL" clId="{F0F46EDD-AE87-4794-8B6E-54B1EBEDABF4}" dt="2021-02-25T18:24:41.925" v="10" actId="1076"/>
          <ac:spMkLst>
            <pc:docMk/>
            <pc:sldMk cId="3035307542" sldId="567"/>
            <ac:spMk id="3" creationId="{7EFEB0BC-0F4C-42B6-8932-5AE4F26E37D3}"/>
          </ac:spMkLst>
        </pc:spChg>
        <pc:spChg chg="mod">
          <ac:chgData name="Katie Bright" userId="a7ec5abd-6d76-44df-ab0d-ade3466456f6" providerId="ADAL" clId="{F0F46EDD-AE87-4794-8B6E-54B1EBEDABF4}" dt="2021-02-25T18:24:34.727" v="9" actId="14100"/>
          <ac:spMkLst>
            <pc:docMk/>
            <pc:sldMk cId="3035307542" sldId="567"/>
            <ac:spMk id="6" creationId="{7E1677E3-88A1-472E-8BF6-36C261760BA2}"/>
          </ac:spMkLst>
        </pc:spChg>
        <pc:picChg chg="mod">
          <ac:chgData name="Katie Bright" userId="a7ec5abd-6d76-44df-ab0d-ade3466456f6" providerId="ADAL" clId="{F0F46EDD-AE87-4794-8B6E-54B1EBEDABF4}" dt="2021-02-25T18:24:10.936" v="7" actId="1076"/>
          <ac:picMkLst>
            <pc:docMk/>
            <pc:sldMk cId="3035307542" sldId="567"/>
            <ac:picMk id="8" creationId="{CA7D1390-7A2C-4985-A127-9513E7E3BAED}"/>
          </ac:picMkLst>
        </pc:picChg>
        <pc:picChg chg="mod">
          <ac:chgData name="Katie Bright" userId="a7ec5abd-6d76-44df-ab0d-ade3466456f6" providerId="ADAL" clId="{F0F46EDD-AE87-4794-8B6E-54B1EBEDABF4}" dt="2021-02-25T18:24:18.684" v="8" actId="1076"/>
          <ac:picMkLst>
            <pc:docMk/>
            <pc:sldMk cId="3035307542" sldId="567"/>
            <ac:picMk id="10" creationId="{70E87E95-96A7-436B-A9D7-3F2436F13C80}"/>
          </ac:picMkLst>
        </pc:picChg>
        <pc:picChg chg="mod">
          <ac:chgData name="Katie Bright" userId="a7ec5abd-6d76-44df-ab0d-ade3466456f6" providerId="ADAL" clId="{F0F46EDD-AE87-4794-8B6E-54B1EBEDABF4}" dt="2021-02-25T18:24:08.325" v="6" actId="1076"/>
          <ac:picMkLst>
            <pc:docMk/>
            <pc:sldMk cId="3035307542" sldId="567"/>
            <ac:picMk id="13" creationId="{7F455149-BB70-4D11-8088-18648C8B41C9}"/>
          </ac:picMkLst>
        </pc:picChg>
      </pc:sldChg>
      <pc:sldChg chg="add del">
        <pc:chgData name="Katie Bright" userId="a7ec5abd-6d76-44df-ab0d-ade3466456f6" providerId="ADAL" clId="{F0F46EDD-AE87-4794-8B6E-54B1EBEDABF4}" dt="2021-02-25T18:27:56.495" v="83" actId="2696"/>
        <pc:sldMkLst>
          <pc:docMk/>
          <pc:sldMk cId="3577154032" sldId="568"/>
        </pc:sldMkLst>
      </pc:sldChg>
      <pc:sldChg chg="add del">
        <pc:chgData name="Katie Bright" userId="a7ec5abd-6d76-44df-ab0d-ade3466456f6" providerId="ADAL" clId="{F0F46EDD-AE87-4794-8B6E-54B1EBEDABF4}" dt="2021-02-25T18:27:56.495" v="83" actId="2696"/>
        <pc:sldMkLst>
          <pc:docMk/>
          <pc:sldMk cId="2015081568" sldId="569"/>
        </pc:sldMkLst>
      </pc:sldChg>
      <pc:sldChg chg="add del">
        <pc:chgData name="Katie Bright" userId="a7ec5abd-6d76-44df-ab0d-ade3466456f6" providerId="ADAL" clId="{F0F46EDD-AE87-4794-8B6E-54B1EBEDABF4}" dt="2021-02-25T18:27:56.495" v="83" actId="2696"/>
        <pc:sldMkLst>
          <pc:docMk/>
          <pc:sldMk cId="2298126041" sldId="570"/>
        </pc:sldMkLst>
      </pc:sldChg>
      <pc:sldMasterChg chg="delSldLayout">
        <pc:chgData name="Katie Bright" userId="a7ec5abd-6d76-44df-ab0d-ade3466456f6" providerId="ADAL" clId="{F0F46EDD-AE87-4794-8B6E-54B1EBEDABF4}" dt="2021-02-25T18:27:56.495" v="83" actId="2696"/>
        <pc:sldMasterMkLst>
          <pc:docMk/>
          <pc:sldMasterMk cId="3185415544" sldId="2147483677"/>
        </pc:sldMasterMkLst>
        <pc:sldLayoutChg chg="del">
          <pc:chgData name="Katie Bright" userId="a7ec5abd-6d76-44df-ab0d-ade3466456f6" providerId="ADAL" clId="{F0F46EDD-AE87-4794-8B6E-54B1EBEDABF4}" dt="2021-02-25T18:27:56.495" v="83" actId="2696"/>
          <pc:sldLayoutMkLst>
            <pc:docMk/>
            <pc:sldMasterMk cId="3185415544" sldId="2147483677"/>
            <pc:sldLayoutMk cId="1208223602" sldId="2147483719"/>
          </pc:sldLayoutMkLst>
        </pc:sldLayoutChg>
        <pc:sldLayoutChg chg="del">
          <pc:chgData name="Katie Bright" userId="a7ec5abd-6d76-44df-ab0d-ade3466456f6" providerId="ADAL" clId="{F0F46EDD-AE87-4794-8B6E-54B1EBEDABF4}" dt="2021-02-25T18:27:56.495" v="83" actId="2696"/>
          <pc:sldLayoutMkLst>
            <pc:docMk/>
            <pc:sldMasterMk cId="3185415544" sldId="2147483677"/>
            <pc:sldLayoutMk cId="3357178251" sldId="2147483720"/>
          </pc:sldLayoutMkLst>
        </pc:sldLayoutChg>
        <pc:sldLayoutChg chg="del">
          <pc:chgData name="Katie Bright" userId="a7ec5abd-6d76-44df-ab0d-ade3466456f6" providerId="ADAL" clId="{F0F46EDD-AE87-4794-8B6E-54B1EBEDABF4}" dt="2021-02-25T18:27:56.495" v="83" actId="2696"/>
          <pc:sldLayoutMkLst>
            <pc:docMk/>
            <pc:sldMasterMk cId="3185415544" sldId="2147483677"/>
            <pc:sldLayoutMk cId="2244646321" sldId="2147483721"/>
          </pc:sldLayoutMkLst>
        </pc:sldLayoutChg>
        <pc:sldLayoutChg chg="del">
          <pc:chgData name="Katie Bright" userId="a7ec5abd-6d76-44df-ab0d-ade3466456f6" providerId="ADAL" clId="{F0F46EDD-AE87-4794-8B6E-54B1EBEDABF4}" dt="2021-02-25T18:27:56.495" v="83" actId="2696"/>
          <pc:sldLayoutMkLst>
            <pc:docMk/>
            <pc:sldMasterMk cId="3185415544" sldId="2147483677"/>
            <pc:sldLayoutMk cId="1227150083" sldId="2147483722"/>
          </pc:sldLayoutMkLst>
        </pc:sldLayoutChg>
      </pc:sldMasterChg>
    </pc:docChg>
  </pc:docChgLst>
  <pc:docChgLst>
    <pc:chgData name="Anna" userId="7eae6f2c-8375-4b1b-a6c5-74d79ab14498" providerId="ADAL" clId="{712E97C4-0F83-4307-A0E6-CCF4DD05E501}"/>
    <pc:docChg chg="undo custSel addSld delSld modSld sldOrd delMainMaster modSection modNotesMaster">
      <pc:chgData name="Anna" userId="7eae6f2c-8375-4b1b-a6c5-74d79ab14498" providerId="ADAL" clId="{712E97C4-0F83-4307-A0E6-CCF4DD05E501}" dt="2020-09-22T11:20:53.495" v="3743"/>
      <pc:docMkLst>
        <pc:docMk/>
      </pc:docMkLst>
      <pc:sldChg chg="add del">
        <pc:chgData name="Anna" userId="7eae6f2c-8375-4b1b-a6c5-74d79ab14498" providerId="ADAL" clId="{712E97C4-0F83-4307-A0E6-CCF4DD05E501}" dt="2020-09-22T08:00:16.066" v="2858"/>
        <pc:sldMkLst>
          <pc:docMk/>
          <pc:sldMk cId="2108542423" sldId="274"/>
        </pc:sldMkLst>
      </pc:sldChg>
      <pc:sldChg chg="add del">
        <pc:chgData name="Anna" userId="7eae6f2c-8375-4b1b-a6c5-74d79ab14498" providerId="ADAL" clId="{712E97C4-0F83-4307-A0E6-CCF4DD05E501}" dt="2020-09-22T08:00:16.066" v="2858"/>
        <pc:sldMkLst>
          <pc:docMk/>
          <pc:sldMk cId="740789728" sldId="276"/>
        </pc:sldMkLst>
      </pc:sldChg>
      <pc:sldChg chg="add del">
        <pc:chgData name="Anna" userId="7eae6f2c-8375-4b1b-a6c5-74d79ab14498" providerId="ADAL" clId="{712E97C4-0F83-4307-A0E6-CCF4DD05E501}" dt="2020-09-22T08:00:16.066" v="2858"/>
        <pc:sldMkLst>
          <pc:docMk/>
          <pc:sldMk cId="726405080" sldId="277"/>
        </pc:sldMkLst>
      </pc:sldChg>
      <pc:sldChg chg="add del">
        <pc:chgData name="Anna" userId="7eae6f2c-8375-4b1b-a6c5-74d79ab14498" providerId="ADAL" clId="{712E97C4-0F83-4307-A0E6-CCF4DD05E501}" dt="2020-09-22T08:00:16.066" v="2858"/>
        <pc:sldMkLst>
          <pc:docMk/>
          <pc:sldMk cId="2330781652" sldId="284"/>
        </pc:sldMkLst>
      </pc:sldChg>
      <pc:sldChg chg="add del">
        <pc:chgData name="Anna" userId="7eae6f2c-8375-4b1b-a6c5-74d79ab14498" providerId="ADAL" clId="{712E97C4-0F83-4307-A0E6-CCF4DD05E501}" dt="2020-09-22T08:00:16.066" v="2858"/>
        <pc:sldMkLst>
          <pc:docMk/>
          <pc:sldMk cId="388996484" sldId="285"/>
        </pc:sldMkLst>
      </pc:sldChg>
      <pc:sldChg chg="add del">
        <pc:chgData name="Anna" userId="7eae6f2c-8375-4b1b-a6c5-74d79ab14498" providerId="ADAL" clId="{712E97C4-0F83-4307-A0E6-CCF4DD05E501}" dt="2020-09-22T08:00:16.066" v="2858"/>
        <pc:sldMkLst>
          <pc:docMk/>
          <pc:sldMk cId="500277437" sldId="286"/>
        </pc:sldMkLst>
      </pc:sldChg>
      <pc:sldChg chg="add del">
        <pc:chgData name="Anna" userId="7eae6f2c-8375-4b1b-a6c5-74d79ab14498" providerId="ADAL" clId="{712E97C4-0F83-4307-A0E6-CCF4DD05E501}" dt="2020-09-22T08:00:16.066" v="2858"/>
        <pc:sldMkLst>
          <pc:docMk/>
          <pc:sldMk cId="3807583161" sldId="303"/>
        </pc:sldMkLst>
      </pc:sldChg>
      <pc:sldChg chg="add del">
        <pc:chgData name="Anna" userId="7eae6f2c-8375-4b1b-a6c5-74d79ab14498" providerId="ADAL" clId="{712E97C4-0F83-4307-A0E6-CCF4DD05E501}" dt="2020-09-22T08:00:16.066" v="2858"/>
        <pc:sldMkLst>
          <pc:docMk/>
          <pc:sldMk cId="931884106" sldId="309"/>
        </pc:sldMkLst>
      </pc:sldChg>
      <pc:sldChg chg="add del">
        <pc:chgData name="Anna" userId="7eae6f2c-8375-4b1b-a6c5-74d79ab14498" providerId="ADAL" clId="{712E97C4-0F83-4307-A0E6-CCF4DD05E501}" dt="2020-09-22T08:00:16.066" v="2858"/>
        <pc:sldMkLst>
          <pc:docMk/>
          <pc:sldMk cId="1020615646" sldId="313"/>
        </pc:sldMkLst>
      </pc:sldChg>
      <pc:sldChg chg="add del">
        <pc:chgData name="Anna" userId="7eae6f2c-8375-4b1b-a6c5-74d79ab14498" providerId="ADAL" clId="{712E97C4-0F83-4307-A0E6-CCF4DD05E501}" dt="2020-09-22T08:00:16.066" v="2858"/>
        <pc:sldMkLst>
          <pc:docMk/>
          <pc:sldMk cId="2685656407" sldId="322"/>
        </pc:sldMkLst>
      </pc:sldChg>
      <pc:sldChg chg="add del">
        <pc:chgData name="Anna" userId="7eae6f2c-8375-4b1b-a6c5-74d79ab14498" providerId="ADAL" clId="{712E97C4-0F83-4307-A0E6-CCF4DD05E501}" dt="2020-09-22T08:00:16.066" v="2858"/>
        <pc:sldMkLst>
          <pc:docMk/>
          <pc:sldMk cId="4232652316" sldId="323"/>
        </pc:sldMkLst>
      </pc:sldChg>
      <pc:sldChg chg="add del">
        <pc:chgData name="Anna" userId="7eae6f2c-8375-4b1b-a6c5-74d79ab14498" providerId="ADAL" clId="{712E97C4-0F83-4307-A0E6-CCF4DD05E501}" dt="2020-09-22T08:00:16.066" v="2858"/>
        <pc:sldMkLst>
          <pc:docMk/>
          <pc:sldMk cId="1835837373" sldId="324"/>
        </pc:sldMkLst>
      </pc:sldChg>
      <pc:sldChg chg="add del">
        <pc:chgData name="Anna" userId="7eae6f2c-8375-4b1b-a6c5-74d79ab14498" providerId="ADAL" clId="{712E97C4-0F83-4307-A0E6-CCF4DD05E501}" dt="2020-09-22T08:00:16.066" v="2858"/>
        <pc:sldMkLst>
          <pc:docMk/>
          <pc:sldMk cId="1237922598" sldId="325"/>
        </pc:sldMkLst>
      </pc:sldChg>
      <pc:sldChg chg="add del">
        <pc:chgData name="Anna" userId="7eae6f2c-8375-4b1b-a6c5-74d79ab14498" providerId="ADAL" clId="{712E97C4-0F83-4307-A0E6-CCF4DD05E501}" dt="2020-09-21T14:17:18.663" v="2839"/>
        <pc:sldMkLst>
          <pc:docMk/>
          <pc:sldMk cId="1672082154" sldId="486"/>
        </pc:sldMkLst>
      </pc:sldChg>
      <pc:sldChg chg="addSp delSp modSp mod modNotesTx">
        <pc:chgData name="Anna" userId="7eae6f2c-8375-4b1b-a6c5-74d79ab14498" providerId="ADAL" clId="{712E97C4-0F83-4307-A0E6-CCF4DD05E501}" dt="2020-09-22T10:25:21.058" v="3741" actId="404"/>
        <pc:sldMkLst>
          <pc:docMk/>
          <pc:sldMk cId="1400991402" sldId="543"/>
        </pc:sldMkLst>
        <pc:spChg chg="mod">
          <ac:chgData name="Anna" userId="7eae6f2c-8375-4b1b-a6c5-74d79ab14498" providerId="ADAL" clId="{712E97C4-0F83-4307-A0E6-CCF4DD05E501}" dt="2020-09-22T10:25:21.058" v="3741" actId="404"/>
          <ac:spMkLst>
            <pc:docMk/>
            <pc:sldMk cId="1400991402" sldId="543"/>
            <ac:spMk id="3" creationId="{32F4ADE8-0321-46FF-94E5-450F368913D9}"/>
          </ac:spMkLst>
        </pc:spChg>
        <pc:spChg chg="del">
          <ac:chgData name="Anna" userId="7eae6f2c-8375-4b1b-a6c5-74d79ab14498" providerId="ADAL" clId="{712E97C4-0F83-4307-A0E6-CCF4DD05E501}" dt="2020-09-20T07:49:10.112" v="16" actId="478"/>
          <ac:spMkLst>
            <pc:docMk/>
            <pc:sldMk cId="1400991402" sldId="543"/>
            <ac:spMk id="4" creationId="{815445C2-8A1C-4FA3-887F-6D8D8FB064B6}"/>
          </ac:spMkLst>
        </pc:spChg>
        <pc:picChg chg="add mod">
          <ac:chgData name="Anna" userId="7eae6f2c-8375-4b1b-a6c5-74d79ab14498" providerId="ADAL" clId="{712E97C4-0F83-4307-A0E6-CCF4DD05E501}" dt="2020-09-20T07:51:36.652" v="71" actId="1076"/>
          <ac:picMkLst>
            <pc:docMk/>
            <pc:sldMk cId="1400991402" sldId="543"/>
            <ac:picMk id="6" creationId="{2B3F2FF5-1989-4A00-974E-1BB09726C8BF}"/>
          </ac:picMkLst>
        </pc:picChg>
        <pc:picChg chg="add mod">
          <ac:chgData name="Anna" userId="7eae6f2c-8375-4b1b-a6c5-74d79ab14498" providerId="ADAL" clId="{712E97C4-0F83-4307-A0E6-CCF4DD05E501}" dt="2020-09-20T07:51:27.666" v="67" actId="1076"/>
          <ac:picMkLst>
            <pc:docMk/>
            <pc:sldMk cId="1400991402" sldId="543"/>
            <ac:picMk id="1026" creationId="{A34F1AE4-9A9C-443D-B530-3347D2F856C2}"/>
          </ac:picMkLst>
        </pc:picChg>
        <pc:picChg chg="add mod">
          <ac:chgData name="Anna" userId="7eae6f2c-8375-4b1b-a6c5-74d79ab14498" providerId="ADAL" clId="{712E97C4-0F83-4307-A0E6-CCF4DD05E501}" dt="2020-09-20T07:51:39.575" v="72" actId="1076"/>
          <ac:picMkLst>
            <pc:docMk/>
            <pc:sldMk cId="1400991402" sldId="543"/>
            <ac:picMk id="1028" creationId="{7D691014-2872-476F-822E-78602AEDE81E}"/>
          </ac:picMkLst>
        </pc:picChg>
      </pc:sldChg>
      <pc:sldChg chg="modSp mod ord modAnim modNotesTx">
        <pc:chgData name="Anna" userId="7eae6f2c-8375-4b1b-a6c5-74d79ab14498" providerId="ADAL" clId="{712E97C4-0F83-4307-A0E6-CCF4DD05E501}" dt="2020-09-22T08:26:06.074" v="3634" actId="20577"/>
        <pc:sldMkLst>
          <pc:docMk/>
          <pc:sldMk cId="2813522660" sldId="546"/>
        </pc:sldMkLst>
        <pc:spChg chg="mod">
          <ac:chgData name="Anna" userId="7eae6f2c-8375-4b1b-a6c5-74d79ab14498" providerId="ADAL" clId="{712E97C4-0F83-4307-A0E6-CCF4DD05E501}" dt="2020-09-22T08:24:28.290" v="3628" actId="403"/>
          <ac:spMkLst>
            <pc:docMk/>
            <pc:sldMk cId="2813522660" sldId="546"/>
            <ac:spMk id="5" creationId="{1C4E903E-E3CB-4B2C-9C32-A11C1A9BBAE7}"/>
          </ac:spMkLst>
        </pc:spChg>
        <pc:spChg chg="mod">
          <ac:chgData name="Anna" userId="7eae6f2c-8375-4b1b-a6c5-74d79ab14498" providerId="ADAL" clId="{712E97C4-0F83-4307-A0E6-CCF4DD05E501}" dt="2020-09-22T08:24:30.833" v="3629" actId="20577"/>
          <ac:spMkLst>
            <pc:docMk/>
            <pc:sldMk cId="2813522660" sldId="546"/>
            <ac:spMk id="8" creationId="{397F14F2-3D7F-4DCC-BACD-89DE898E095A}"/>
          </ac:spMkLst>
        </pc:spChg>
        <pc:spChg chg="mod">
          <ac:chgData name="Anna" userId="7eae6f2c-8375-4b1b-a6c5-74d79ab14498" providerId="ADAL" clId="{712E97C4-0F83-4307-A0E6-CCF4DD05E501}" dt="2020-09-22T08:19:43.940" v="3149" actId="20577"/>
          <ac:spMkLst>
            <pc:docMk/>
            <pc:sldMk cId="2813522660" sldId="546"/>
            <ac:spMk id="10" creationId="{DBAD0D57-705E-405F-9A6D-76A2B06AD508}"/>
          </ac:spMkLst>
        </pc:spChg>
        <pc:spChg chg="mod">
          <ac:chgData name="Anna" userId="7eae6f2c-8375-4b1b-a6c5-74d79ab14498" providerId="ADAL" clId="{712E97C4-0F83-4307-A0E6-CCF4DD05E501}" dt="2020-09-20T17:09:27.029" v="2133" actId="20577"/>
          <ac:spMkLst>
            <pc:docMk/>
            <pc:sldMk cId="2813522660" sldId="546"/>
            <ac:spMk id="117" creationId="{6EF36787-BBC4-4C65-BE3E-61C768B3991E}"/>
          </ac:spMkLst>
        </pc:spChg>
        <pc:spChg chg="mod">
          <ac:chgData name="Anna" userId="7eae6f2c-8375-4b1b-a6c5-74d79ab14498" providerId="ADAL" clId="{712E97C4-0F83-4307-A0E6-CCF4DD05E501}" dt="2020-09-22T08:26:06.074" v="3634" actId="20577"/>
          <ac:spMkLst>
            <pc:docMk/>
            <pc:sldMk cId="2813522660" sldId="546"/>
            <ac:spMk id="123" creationId="{75E6B8AB-8905-4040-9C53-34E353555359}"/>
          </ac:spMkLst>
        </pc:spChg>
      </pc:sldChg>
      <pc:sldChg chg="del modNotesTx">
        <pc:chgData name="Anna" userId="7eae6f2c-8375-4b1b-a6c5-74d79ab14498" providerId="ADAL" clId="{712E97C4-0F83-4307-A0E6-CCF4DD05E501}" dt="2020-09-20T16:56:44.225" v="1864" actId="47"/>
        <pc:sldMkLst>
          <pc:docMk/>
          <pc:sldMk cId="3297563035" sldId="548"/>
        </pc:sldMkLst>
      </pc:sldChg>
      <pc:sldChg chg="del">
        <pc:chgData name="Anna" userId="7eae6f2c-8375-4b1b-a6c5-74d79ab14498" providerId="ADAL" clId="{712E97C4-0F83-4307-A0E6-CCF4DD05E501}" dt="2020-09-20T16:57:15.677" v="1884" actId="47"/>
        <pc:sldMkLst>
          <pc:docMk/>
          <pc:sldMk cId="4146252586" sldId="549"/>
        </pc:sldMkLst>
      </pc:sldChg>
      <pc:sldChg chg="del">
        <pc:chgData name="Anna" userId="7eae6f2c-8375-4b1b-a6c5-74d79ab14498" providerId="ADAL" clId="{712E97C4-0F83-4307-A0E6-CCF4DD05E501}" dt="2020-09-20T16:57:14.531" v="1883" actId="47"/>
        <pc:sldMkLst>
          <pc:docMk/>
          <pc:sldMk cId="2246708526" sldId="551"/>
        </pc:sldMkLst>
      </pc:sldChg>
      <pc:sldChg chg="new del">
        <pc:chgData name="Anna" userId="7eae6f2c-8375-4b1b-a6c5-74d79ab14498" providerId="ADAL" clId="{712E97C4-0F83-4307-A0E6-CCF4DD05E501}" dt="2020-09-20T17:09:48.932" v="2168" actId="47"/>
        <pc:sldMkLst>
          <pc:docMk/>
          <pc:sldMk cId="4136829573" sldId="552"/>
        </pc:sldMkLst>
      </pc:sldChg>
      <pc:sldChg chg="addSp delSp modSp add mod delAnim modAnim modNotesTx">
        <pc:chgData name="Anna" userId="7eae6f2c-8375-4b1b-a6c5-74d79ab14498" providerId="ADAL" clId="{712E97C4-0F83-4307-A0E6-CCF4DD05E501}" dt="2020-09-22T10:26:21.036" v="3742"/>
        <pc:sldMkLst>
          <pc:docMk/>
          <pc:sldMk cId="298593493" sldId="553"/>
        </pc:sldMkLst>
        <pc:spChg chg="del">
          <ac:chgData name="Anna" userId="7eae6f2c-8375-4b1b-a6c5-74d79ab14498" providerId="ADAL" clId="{712E97C4-0F83-4307-A0E6-CCF4DD05E501}" dt="2020-09-20T16:35:37.451" v="81" actId="478"/>
          <ac:spMkLst>
            <pc:docMk/>
            <pc:sldMk cId="298593493" sldId="553"/>
            <ac:spMk id="2" creationId="{266970F5-6DE8-486D-9C92-16EEF192B905}"/>
          </ac:spMkLst>
        </pc:spChg>
        <pc:spChg chg="del">
          <ac:chgData name="Anna" userId="7eae6f2c-8375-4b1b-a6c5-74d79ab14498" providerId="ADAL" clId="{712E97C4-0F83-4307-A0E6-CCF4DD05E501}" dt="2020-09-20T16:35:45.331" v="83" actId="478"/>
          <ac:spMkLst>
            <pc:docMk/>
            <pc:sldMk cId="298593493" sldId="553"/>
            <ac:spMk id="3" creationId="{110E1766-A85B-46E3-A502-0292C2017109}"/>
          </ac:spMkLst>
        </pc:spChg>
        <pc:spChg chg="del">
          <ac:chgData name="Anna" userId="7eae6f2c-8375-4b1b-a6c5-74d79ab14498" providerId="ADAL" clId="{712E97C4-0F83-4307-A0E6-CCF4DD05E501}" dt="2020-09-20T16:36:12.153" v="89" actId="478"/>
          <ac:spMkLst>
            <pc:docMk/>
            <pc:sldMk cId="298593493" sldId="553"/>
            <ac:spMk id="4" creationId="{165AB32D-FCC9-4AF6-A62C-CC4C82777057}"/>
          </ac:spMkLst>
        </pc:spChg>
        <pc:spChg chg="del">
          <ac:chgData name="Anna" userId="7eae6f2c-8375-4b1b-a6c5-74d79ab14498" providerId="ADAL" clId="{712E97C4-0F83-4307-A0E6-CCF4DD05E501}" dt="2020-09-20T16:35:40.453" v="82" actId="478"/>
          <ac:spMkLst>
            <pc:docMk/>
            <pc:sldMk cId="298593493" sldId="553"/>
            <ac:spMk id="5" creationId="{1C4E903E-E3CB-4B2C-9C32-A11C1A9BBAE7}"/>
          </ac:spMkLst>
        </pc:spChg>
        <pc:spChg chg="del">
          <ac:chgData name="Anna" userId="7eae6f2c-8375-4b1b-a6c5-74d79ab14498" providerId="ADAL" clId="{712E97C4-0F83-4307-A0E6-CCF4DD05E501}" dt="2020-09-20T16:36:01.310" v="87" actId="478"/>
          <ac:spMkLst>
            <pc:docMk/>
            <pc:sldMk cId="298593493" sldId="553"/>
            <ac:spMk id="8" creationId="{397F14F2-3D7F-4DCC-BACD-89DE898E095A}"/>
          </ac:spMkLst>
        </pc:spChg>
        <pc:spChg chg="del">
          <ac:chgData name="Anna" userId="7eae6f2c-8375-4b1b-a6c5-74d79ab14498" providerId="ADAL" clId="{712E97C4-0F83-4307-A0E6-CCF4DD05E501}" dt="2020-09-20T16:36:14.849" v="90" actId="478"/>
          <ac:spMkLst>
            <pc:docMk/>
            <pc:sldMk cId="298593493" sldId="553"/>
            <ac:spMk id="9" creationId="{2AB1C21B-6A32-4EDC-AAA1-80175CE2FBA0}"/>
          </ac:spMkLst>
        </pc:spChg>
        <pc:spChg chg="del">
          <ac:chgData name="Anna" userId="7eae6f2c-8375-4b1b-a6c5-74d79ab14498" providerId="ADAL" clId="{712E97C4-0F83-4307-A0E6-CCF4DD05E501}" dt="2020-09-20T16:35:58.148" v="86" actId="478"/>
          <ac:spMkLst>
            <pc:docMk/>
            <pc:sldMk cId="298593493" sldId="553"/>
            <ac:spMk id="10" creationId="{DBAD0D57-705E-405F-9A6D-76A2B06AD508}"/>
          </ac:spMkLst>
        </pc:spChg>
        <pc:spChg chg="add del mod">
          <ac:chgData name="Anna" userId="7eae6f2c-8375-4b1b-a6c5-74d79ab14498" providerId="ADAL" clId="{712E97C4-0F83-4307-A0E6-CCF4DD05E501}" dt="2020-09-20T16:36:19.179" v="91" actId="478"/>
          <ac:spMkLst>
            <pc:docMk/>
            <pc:sldMk cId="298593493" sldId="553"/>
            <ac:spMk id="11" creationId="{9FF4F08B-16CE-4692-A41E-B4E13AFE7C98}"/>
          </ac:spMkLst>
        </pc:spChg>
        <pc:spChg chg="add mod">
          <ac:chgData name="Anna" userId="7eae6f2c-8375-4b1b-a6c5-74d79ab14498" providerId="ADAL" clId="{712E97C4-0F83-4307-A0E6-CCF4DD05E501}" dt="2020-09-22T08:18:13.974" v="2953" actId="1076"/>
          <ac:spMkLst>
            <pc:docMk/>
            <pc:sldMk cId="298593493" sldId="553"/>
            <ac:spMk id="15" creationId="{BC2C56CF-F449-46FA-AF15-BFFE91358EC8}"/>
          </ac:spMkLst>
        </pc:spChg>
        <pc:spChg chg="mod">
          <ac:chgData name="Anna" userId="7eae6f2c-8375-4b1b-a6c5-74d79ab14498" providerId="ADAL" clId="{712E97C4-0F83-4307-A0E6-CCF4DD05E501}" dt="2020-09-22T08:18:03.280" v="2951" actId="1076"/>
          <ac:spMkLst>
            <pc:docMk/>
            <pc:sldMk cId="298593493" sldId="553"/>
            <ac:spMk id="117" creationId="{6EF36787-BBC4-4C65-BE3E-61C768B3991E}"/>
          </ac:spMkLst>
        </pc:spChg>
        <pc:spChg chg="del">
          <ac:chgData name="Anna" userId="7eae6f2c-8375-4b1b-a6c5-74d79ab14498" providerId="ADAL" clId="{712E97C4-0F83-4307-A0E6-CCF4DD05E501}" dt="2020-09-20T16:35:55.943" v="85" actId="478"/>
          <ac:spMkLst>
            <pc:docMk/>
            <pc:sldMk cId="298593493" sldId="553"/>
            <ac:spMk id="123" creationId="{75E6B8AB-8905-4040-9C53-34E353555359}"/>
          </ac:spMkLst>
        </pc:spChg>
        <pc:spChg chg="add mod">
          <ac:chgData name="Anna" userId="7eae6f2c-8375-4b1b-a6c5-74d79ab14498" providerId="ADAL" clId="{712E97C4-0F83-4307-A0E6-CCF4DD05E501}" dt="2020-09-22T08:17:53.083" v="2948" actId="1076"/>
          <ac:spMkLst>
            <pc:docMk/>
            <pc:sldMk cId="298593493" sldId="553"/>
            <ac:spMk id="131" creationId="{784EC83E-1052-4DDF-B3BF-FA875BF51822}"/>
          </ac:spMkLst>
        </pc:spChg>
        <pc:spChg chg="add del mod">
          <ac:chgData name="Anna" userId="7eae6f2c-8375-4b1b-a6c5-74d79ab14498" providerId="ADAL" clId="{712E97C4-0F83-4307-A0E6-CCF4DD05E501}" dt="2020-09-20T17:11:42.083" v="2322" actId="478"/>
          <ac:spMkLst>
            <pc:docMk/>
            <pc:sldMk cId="298593493" sldId="553"/>
            <ac:spMk id="132" creationId="{398CFA04-01F8-4891-9569-47D58C649EFF}"/>
          </ac:spMkLst>
        </pc:spChg>
        <pc:spChg chg="add del mod">
          <ac:chgData name="Anna" userId="7eae6f2c-8375-4b1b-a6c5-74d79ab14498" providerId="ADAL" clId="{712E97C4-0F83-4307-A0E6-CCF4DD05E501}" dt="2020-09-20T17:12:44.426" v="2398"/>
          <ac:spMkLst>
            <pc:docMk/>
            <pc:sldMk cId="298593493" sldId="553"/>
            <ac:spMk id="133" creationId="{27E65626-7F8D-47CD-B687-06AE364F2317}"/>
          </ac:spMkLst>
        </pc:spChg>
        <pc:spChg chg="add mod">
          <ac:chgData name="Anna" userId="7eae6f2c-8375-4b1b-a6c5-74d79ab14498" providerId="ADAL" clId="{712E97C4-0F83-4307-A0E6-CCF4DD05E501}" dt="2020-09-22T08:17:46.924" v="2946" actId="1076"/>
          <ac:spMkLst>
            <pc:docMk/>
            <pc:sldMk cId="298593493" sldId="553"/>
            <ac:spMk id="134" creationId="{072D0B6B-B6FF-4D45-B13F-E93FCCCDEB96}"/>
          </ac:spMkLst>
        </pc:spChg>
        <pc:spChg chg="add mod">
          <ac:chgData name="Anna" userId="7eae6f2c-8375-4b1b-a6c5-74d79ab14498" providerId="ADAL" clId="{712E97C4-0F83-4307-A0E6-CCF4DD05E501}" dt="2020-09-22T08:17:49.861" v="2947" actId="1076"/>
          <ac:spMkLst>
            <pc:docMk/>
            <pc:sldMk cId="298593493" sldId="553"/>
            <ac:spMk id="135" creationId="{561CCB8C-2A99-4C2C-8DC8-97CA93ECF6D7}"/>
          </ac:spMkLst>
        </pc:spChg>
        <pc:spChg chg="add mod">
          <ac:chgData name="Anna" userId="7eae6f2c-8375-4b1b-a6c5-74d79ab14498" providerId="ADAL" clId="{712E97C4-0F83-4307-A0E6-CCF4DD05E501}" dt="2020-09-22T08:18:09.994" v="2952" actId="1076"/>
          <ac:spMkLst>
            <pc:docMk/>
            <pc:sldMk cId="298593493" sldId="553"/>
            <ac:spMk id="136" creationId="{0075E22D-666B-4271-8B2B-C182E4505E09}"/>
          </ac:spMkLst>
        </pc:spChg>
        <pc:spChg chg="add mod">
          <ac:chgData name="Anna" userId="7eae6f2c-8375-4b1b-a6c5-74d79ab14498" providerId="ADAL" clId="{712E97C4-0F83-4307-A0E6-CCF4DD05E501}" dt="2020-09-20T17:17:47.459" v="2764" actId="14100"/>
          <ac:spMkLst>
            <pc:docMk/>
            <pc:sldMk cId="298593493" sldId="553"/>
            <ac:spMk id="137" creationId="{BB593718-9796-437D-8461-B209B84B9A8D}"/>
          </ac:spMkLst>
        </pc:spChg>
        <pc:picChg chg="add del mod">
          <ac:chgData name="Anna" userId="7eae6f2c-8375-4b1b-a6c5-74d79ab14498" providerId="ADAL" clId="{712E97C4-0F83-4307-A0E6-CCF4DD05E501}" dt="2020-09-20T16:37:20.572" v="122" actId="478"/>
          <ac:picMkLst>
            <pc:docMk/>
            <pc:sldMk cId="298593493" sldId="553"/>
            <ac:picMk id="12" creationId="{7ABE3B7F-CC30-49CB-97E7-8B4C11313BE2}"/>
          </ac:picMkLst>
        </pc:picChg>
        <pc:picChg chg="add mod modCrop">
          <ac:chgData name="Anna" userId="7eae6f2c-8375-4b1b-a6c5-74d79ab14498" providerId="ADAL" clId="{712E97C4-0F83-4307-A0E6-CCF4DD05E501}" dt="2020-09-20T16:57:29" v="1888" actId="1076"/>
          <ac:picMkLst>
            <pc:docMk/>
            <pc:sldMk cId="298593493" sldId="553"/>
            <ac:picMk id="14" creationId="{18AAE603-DF75-45B4-AA93-AA8CD4B59173}"/>
          </ac:picMkLst>
        </pc:picChg>
        <pc:picChg chg="add del mod">
          <ac:chgData name="Anna" userId="7eae6f2c-8375-4b1b-a6c5-74d79ab14498" providerId="ADAL" clId="{712E97C4-0F83-4307-A0E6-CCF4DD05E501}" dt="2020-09-20T16:36:56.811" v="118" actId="478"/>
          <ac:picMkLst>
            <pc:docMk/>
            <pc:sldMk cId="298593493" sldId="553"/>
            <ac:picMk id="125" creationId="{73CBEDEB-085B-4B11-A2CE-3EA030E514CF}"/>
          </ac:picMkLst>
        </pc:picChg>
      </pc:sldChg>
      <pc:sldChg chg="new del">
        <pc:chgData name="Anna" userId="7eae6f2c-8375-4b1b-a6c5-74d79ab14498" providerId="ADAL" clId="{712E97C4-0F83-4307-A0E6-CCF4DD05E501}" dt="2020-09-20T16:47:03.334" v="303" actId="47"/>
        <pc:sldMkLst>
          <pc:docMk/>
          <pc:sldMk cId="623405946" sldId="554"/>
        </pc:sldMkLst>
      </pc:sldChg>
      <pc:sldChg chg="addSp delSp modSp add mod delAnim modNotesTx">
        <pc:chgData name="Anna" userId="7eae6f2c-8375-4b1b-a6c5-74d79ab14498" providerId="ADAL" clId="{712E97C4-0F83-4307-A0E6-CCF4DD05E501}" dt="2020-09-22T10:24:55.001" v="3698" actId="14100"/>
        <pc:sldMkLst>
          <pc:docMk/>
          <pc:sldMk cId="1008734607" sldId="554"/>
        </pc:sldMkLst>
        <pc:spChg chg="add mod">
          <ac:chgData name="Anna" userId="7eae6f2c-8375-4b1b-a6c5-74d79ab14498" providerId="ADAL" clId="{712E97C4-0F83-4307-A0E6-CCF4DD05E501}" dt="2020-09-22T10:24:55.001" v="3698" actId="14100"/>
          <ac:spMkLst>
            <pc:docMk/>
            <pc:sldMk cId="1008734607" sldId="554"/>
            <ac:spMk id="2" creationId="{9E65DB9A-6B50-4225-A451-217CAD193055}"/>
          </ac:spMkLst>
        </pc:spChg>
        <pc:spChg chg="del">
          <ac:chgData name="Anna" userId="7eae6f2c-8375-4b1b-a6c5-74d79ab14498" providerId="ADAL" clId="{712E97C4-0F83-4307-A0E6-CCF4DD05E501}" dt="2020-09-20T16:47:25.072" v="331" actId="478"/>
          <ac:spMkLst>
            <pc:docMk/>
            <pc:sldMk cId="1008734607" sldId="554"/>
            <ac:spMk id="15" creationId="{BC2C56CF-F449-46FA-AF15-BFFE91358EC8}"/>
          </ac:spMkLst>
        </pc:spChg>
        <pc:spChg chg="mod">
          <ac:chgData name="Anna" userId="7eae6f2c-8375-4b1b-a6c5-74d79ab14498" providerId="ADAL" clId="{712E97C4-0F83-4307-A0E6-CCF4DD05E501}" dt="2020-09-20T16:47:18.821" v="329" actId="20577"/>
          <ac:spMkLst>
            <pc:docMk/>
            <pc:sldMk cId="1008734607" sldId="554"/>
            <ac:spMk id="117" creationId="{6EF36787-BBC4-4C65-BE3E-61C768B3991E}"/>
          </ac:spMkLst>
        </pc:spChg>
        <pc:spChg chg="del">
          <ac:chgData name="Anna" userId="7eae6f2c-8375-4b1b-a6c5-74d79ab14498" providerId="ADAL" clId="{712E97C4-0F83-4307-A0E6-CCF4DD05E501}" dt="2020-09-20T16:47:27.738" v="332" actId="478"/>
          <ac:spMkLst>
            <pc:docMk/>
            <pc:sldMk cId="1008734607" sldId="554"/>
            <ac:spMk id="131" creationId="{784EC83E-1052-4DDF-B3BF-FA875BF51822}"/>
          </ac:spMkLst>
        </pc:spChg>
        <pc:spChg chg="del">
          <ac:chgData name="Anna" userId="7eae6f2c-8375-4b1b-a6c5-74d79ab14498" providerId="ADAL" clId="{712E97C4-0F83-4307-A0E6-CCF4DD05E501}" dt="2020-09-20T16:47:29.914" v="333" actId="478"/>
          <ac:spMkLst>
            <pc:docMk/>
            <pc:sldMk cId="1008734607" sldId="554"/>
            <ac:spMk id="132" creationId="{398CFA04-01F8-4891-9569-47D58C649EFF}"/>
          </ac:spMkLst>
        </pc:spChg>
        <pc:spChg chg="del">
          <ac:chgData name="Anna" userId="7eae6f2c-8375-4b1b-a6c5-74d79ab14498" providerId="ADAL" clId="{712E97C4-0F83-4307-A0E6-CCF4DD05E501}" dt="2020-09-20T16:47:32.886" v="334" actId="478"/>
          <ac:spMkLst>
            <pc:docMk/>
            <pc:sldMk cId="1008734607" sldId="554"/>
            <ac:spMk id="133" creationId="{27E65626-7F8D-47CD-B687-06AE364F2317}"/>
          </ac:spMkLst>
        </pc:spChg>
        <pc:spChg chg="del">
          <ac:chgData name="Anna" userId="7eae6f2c-8375-4b1b-a6c5-74d79ab14498" providerId="ADAL" clId="{712E97C4-0F83-4307-A0E6-CCF4DD05E501}" dt="2020-09-20T16:47:36.144" v="335" actId="478"/>
          <ac:spMkLst>
            <pc:docMk/>
            <pc:sldMk cId="1008734607" sldId="554"/>
            <ac:spMk id="134" creationId="{072D0B6B-B6FF-4D45-B13F-E93FCCCDEB96}"/>
          </ac:spMkLst>
        </pc:spChg>
        <pc:picChg chg="del">
          <ac:chgData name="Anna" userId="7eae6f2c-8375-4b1b-a6c5-74d79ab14498" providerId="ADAL" clId="{712E97C4-0F83-4307-A0E6-CCF4DD05E501}" dt="2020-09-20T16:47:21.328" v="330" actId="478"/>
          <ac:picMkLst>
            <pc:docMk/>
            <pc:sldMk cId="1008734607" sldId="554"/>
            <ac:picMk id="14" creationId="{18AAE603-DF75-45B4-AA93-AA8CD4B59173}"/>
          </ac:picMkLst>
        </pc:picChg>
      </pc:sldChg>
      <pc:sldChg chg="add del">
        <pc:chgData name="Anna" userId="7eae6f2c-8375-4b1b-a6c5-74d79ab14498" providerId="ADAL" clId="{712E97C4-0F83-4307-A0E6-CCF4DD05E501}" dt="2020-09-20T16:36:22.501" v="93"/>
        <pc:sldMkLst>
          <pc:docMk/>
          <pc:sldMk cId="2876757594" sldId="554"/>
        </pc:sldMkLst>
      </pc:sldChg>
      <pc:sldChg chg="add del">
        <pc:chgData name="Anna" userId="7eae6f2c-8375-4b1b-a6c5-74d79ab14498" providerId="ADAL" clId="{712E97C4-0F83-4307-A0E6-CCF4DD05E501}" dt="2020-09-21T14:17:18.663" v="2839"/>
        <pc:sldMkLst>
          <pc:docMk/>
          <pc:sldMk cId="1225552863" sldId="5954"/>
        </pc:sldMkLst>
      </pc:sldChg>
      <pc:sldChg chg="modSp add del">
        <pc:chgData name="Anna" userId="7eae6f2c-8375-4b1b-a6c5-74d79ab14498" providerId="ADAL" clId="{712E97C4-0F83-4307-A0E6-CCF4DD05E501}" dt="2020-09-21T14:17:18.663" v="2839"/>
        <pc:sldMkLst>
          <pc:docMk/>
          <pc:sldMk cId="1073576320" sldId="6228"/>
        </pc:sldMkLst>
        <pc:spChg chg="mod">
          <ac:chgData name="Anna" userId="7eae6f2c-8375-4b1b-a6c5-74d79ab14498" providerId="ADAL" clId="{712E97C4-0F83-4307-A0E6-CCF4DD05E501}" dt="2020-09-21T14:17:15.086" v="2837"/>
          <ac:spMkLst>
            <pc:docMk/>
            <pc:sldMk cId="1073576320" sldId="6228"/>
            <ac:spMk id="3" creationId="{B45450E4-B750-431A-A66F-F72F605A49F5}"/>
          </ac:spMkLst>
        </pc:spChg>
      </pc:sldChg>
      <pc:sldChg chg="modSp add del">
        <pc:chgData name="Anna" userId="7eae6f2c-8375-4b1b-a6c5-74d79ab14498" providerId="ADAL" clId="{712E97C4-0F83-4307-A0E6-CCF4DD05E501}" dt="2020-09-21T14:17:18.663" v="2839"/>
        <pc:sldMkLst>
          <pc:docMk/>
          <pc:sldMk cId="3580201025" sldId="6429"/>
        </pc:sldMkLst>
        <pc:spChg chg="mod">
          <ac:chgData name="Anna" userId="7eae6f2c-8375-4b1b-a6c5-74d79ab14498" providerId="ADAL" clId="{712E97C4-0F83-4307-A0E6-CCF4DD05E501}" dt="2020-09-21T14:17:15.086" v="2837"/>
          <ac:spMkLst>
            <pc:docMk/>
            <pc:sldMk cId="3580201025" sldId="6429"/>
            <ac:spMk id="4" creationId="{416F322F-6A0E-41FC-B483-6AEE5B19B9A4}"/>
          </ac:spMkLst>
        </pc:spChg>
      </pc:sldChg>
      <pc:sldChg chg="add del modAnim">
        <pc:chgData name="Anna" userId="7eae6f2c-8375-4b1b-a6c5-74d79ab14498" providerId="ADAL" clId="{712E97C4-0F83-4307-A0E6-CCF4DD05E501}" dt="2020-09-22T11:20:53.495" v="3743"/>
        <pc:sldMkLst>
          <pc:docMk/>
          <pc:sldMk cId="1656471367" sldId="6441"/>
        </pc:sldMkLst>
      </pc:sldChg>
      <pc:sldChg chg="add del">
        <pc:chgData name="Anna" userId="7eae6f2c-8375-4b1b-a6c5-74d79ab14498" providerId="ADAL" clId="{712E97C4-0F83-4307-A0E6-CCF4DD05E501}" dt="2020-09-21T14:17:18.663" v="2839"/>
        <pc:sldMkLst>
          <pc:docMk/>
          <pc:sldMk cId="4099642238" sldId="6469"/>
        </pc:sldMkLst>
      </pc:sldChg>
      <pc:sldChg chg="add del">
        <pc:chgData name="Anna" userId="7eae6f2c-8375-4b1b-a6c5-74d79ab14498" providerId="ADAL" clId="{712E97C4-0F83-4307-A0E6-CCF4DD05E501}" dt="2020-09-21T14:17:18.663" v="2839"/>
        <pc:sldMkLst>
          <pc:docMk/>
          <pc:sldMk cId="2151442983" sldId="6479"/>
        </pc:sldMkLst>
      </pc:sldChg>
      <pc:sldChg chg="modSp add del">
        <pc:chgData name="Anna" userId="7eae6f2c-8375-4b1b-a6c5-74d79ab14498" providerId="ADAL" clId="{712E97C4-0F83-4307-A0E6-CCF4DD05E501}" dt="2020-09-21T14:17:18.663" v="2839"/>
        <pc:sldMkLst>
          <pc:docMk/>
          <pc:sldMk cId="3585349182" sldId="6494"/>
        </pc:sldMkLst>
        <pc:spChg chg="mod">
          <ac:chgData name="Anna" userId="7eae6f2c-8375-4b1b-a6c5-74d79ab14498" providerId="ADAL" clId="{712E97C4-0F83-4307-A0E6-CCF4DD05E501}" dt="2020-09-21T14:17:15.086" v="2837"/>
          <ac:spMkLst>
            <pc:docMk/>
            <pc:sldMk cId="3585349182" sldId="6494"/>
            <ac:spMk id="4" creationId="{6F9699CE-8B57-4D59-BC15-3BD0ED34879B}"/>
          </ac:spMkLst>
        </pc:spChg>
      </pc:sldChg>
      <pc:sldChg chg="add del">
        <pc:chgData name="Anna" userId="7eae6f2c-8375-4b1b-a6c5-74d79ab14498" providerId="ADAL" clId="{712E97C4-0F83-4307-A0E6-CCF4DD05E501}" dt="2020-09-21T14:17:18.663" v="2839"/>
        <pc:sldMkLst>
          <pc:docMk/>
          <pc:sldMk cId="1465858942" sldId="6501"/>
        </pc:sldMkLst>
      </pc:sldChg>
      <pc:sldChg chg="add del">
        <pc:chgData name="Anna" userId="7eae6f2c-8375-4b1b-a6c5-74d79ab14498" providerId="ADAL" clId="{712E97C4-0F83-4307-A0E6-CCF4DD05E501}" dt="2020-09-21T14:17:18.663" v="2839"/>
        <pc:sldMkLst>
          <pc:docMk/>
          <pc:sldMk cId="1688810758" sldId="6502"/>
        </pc:sldMkLst>
      </pc:sldChg>
      <pc:sldChg chg="add del">
        <pc:chgData name="Anna" userId="7eae6f2c-8375-4b1b-a6c5-74d79ab14498" providerId="ADAL" clId="{712E97C4-0F83-4307-A0E6-CCF4DD05E501}" dt="2020-09-21T14:17:18.663" v="2839"/>
        <pc:sldMkLst>
          <pc:docMk/>
          <pc:sldMk cId="3539106667" sldId="6517"/>
        </pc:sldMkLst>
      </pc:sldChg>
      <pc:sldChg chg="add del">
        <pc:chgData name="Anna" userId="7eae6f2c-8375-4b1b-a6c5-74d79ab14498" providerId="ADAL" clId="{712E97C4-0F83-4307-A0E6-CCF4DD05E501}" dt="2020-09-21T14:17:18.663" v="2839"/>
        <pc:sldMkLst>
          <pc:docMk/>
          <pc:sldMk cId="2912598143" sldId="6519"/>
        </pc:sldMkLst>
      </pc:sldChg>
      <pc:sldChg chg="add del">
        <pc:chgData name="Anna" userId="7eae6f2c-8375-4b1b-a6c5-74d79ab14498" providerId="ADAL" clId="{712E97C4-0F83-4307-A0E6-CCF4DD05E501}" dt="2020-09-21T14:17:18.663" v="2839"/>
        <pc:sldMkLst>
          <pc:docMk/>
          <pc:sldMk cId="3353539637" sldId="6528"/>
        </pc:sldMkLst>
      </pc:sldChg>
      <pc:sldChg chg="add del">
        <pc:chgData name="Anna" userId="7eae6f2c-8375-4b1b-a6c5-74d79ab14498" providerId="ADAL" clId="{712E97C4-0F83-4307-A0E6-CCF4DD05E501}" dt="2020-09-21T14:17:18.663" v="2839"/>
        <pc:sldMkLst>
          <pc:docMk/>
          <pc:sldMk cId="1603573417" sldId="6532"/>
        </pc:sldMkLst>
      </pc:sldChg>
      <pc:sldChg chg="add del">
        <pc:chgData name="Anna" userId="7eae6f2c-8375-4b1b-a6c5-74d79ab14498" providerId="ADAL" clId="{712E97C4-0F83-4307-A0E6-CCF4DD05E501}" dt="2020-09-21T14:17:18.663" v="2839"/>
        <pc:sldMkLst>
          <pc:docMk/>
          <pc:sldMk cId="4216674838" sldId="6567"/>
        </pc:sldMkLst>
      </pc:sldChg>
      <pc:sldMasterChg chg="del delSldLayout">
        <pc:chgData name="Anna" userId="7eae6f2c-8375-4b1b-a6c5-74d79ab14498" providerId="ADAL" clId="{712E97C4-0F83-4307-A0E6-CCF4DD05E501}" dt="2020-09-22T08:00:10.138" v="2855" actId="47"/>
        <pc:sldMasterMkLst>
          <pc:docMk/>
          <pc:sldMasterMk cId="618549942" sldId="2147483708"/>
        </pc:sldMasterMkLst>
        <pc:sldLayoutChg chg="del">
          <pc:chgData name="Anna" userId="7eae6f2c-8375-4b1b-a6c5-74d79ab14498" providerId="ADAL" clId="{712E97C4-0F83-4307-A0E6-CCF4DD05E501}" dt="2020-09-22T08:00:10.138" v="2855" actId="47"/>
          <pc:sldLayoutMkLst>
            <pc:docMk/>
            <pc:sldMasterMk cId="618549942" sldId="2147483708"/>
            <pc:sldLayoutMk cId="3201241746" sldId="2147483709"/>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736155049" sldId="2147483710"/>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2241104336" sldId="2147483711"/>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2162890243" sldId="2147483712"/>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1578839838" sldId="2147483713"/>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1298299266" sldId="2147483714"/>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487338219" sldId="2147483715"/>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2464546173" sldId="2147483716"/>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2671036820" sldId="2147483717"/>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4065943482" sldId="2147483718"/>
          </pc:sldLayoutMkLst>
        </pc:sldLayoutChg>
        <pc:sldLayoutChg chg="del">
          <pc:chgData name="Anna" userId="7eae6f2c-8375-4b1b-a6c5-74d79ab14498" providerId="ADAL" clId="{712E97C4-0F83-4307-A0E6-CCF4DD05E501}" dt="2020-09-22T08:00:10.138" v="2855" actId="47"/>
          <pc:sldLayoutMkLst>
            <pc:docMk/>
            <pc:sldMasterMk cId="618549942" sldId="2147483708"/>
            <pc:sldLayoutMk cId="4262621079" sldId="2147483719"/>
          </pc:sldLayoutMkLst>
        </pc:sldLayoutChg>
      </pc:sldMasterChg>
    </pc:docChg>
  </pc:docChgLst>
  <pc:docChgLst>
    <pc:chgData name="Anna Morrison" userId="7eae6f2c-8375-4b1b-a6c5-74d79ab14498" providerId="ADAL" clId="{2204E57E-378A-479C-B204-857F070AC3BC}"/>
    <pc:docChg chg="custSel addSld delSld modSld sldOrd modSection">
      <pc:chgData name="Anna Morrison" userId="7eae6f2c-8375-4b1b-a6c5-74d79ab14498" providerId="ADAL" clId="{2204E57E-378A-479C-B204-857F070AC3BC}" dt="2021-02-23T11:45:18.949" v="524" actId="20577"/>
      <pc:docMkLst>
        <pc:docMk/>
      </pc:docMkLst>
      <pc:sldChg chg="add del">
        <pc:chgData name="Anna Morrison" userId="7eae6f2c-8375-4b1b-a6c5-74d79ab14498" providerId="ADAL" clId="{2204E57E-378A-479C-B204-857F070AC3BC}" dt="2021-02-23T10:47:02.053" v="10"/>
        <pc:sldMkLst>
          <pc:docMk/>
          <pc:sldMk cId="0" sldId="256"/>
        </pc:sldMkLst>
      </pc:sldChg>
      <pc:sldChg chg="add del setBg modNotes">
        <pc:chgData name="Anna Morrison" userId="7eae6f2c-8375-4b1b-a6c5-74d79ab14498" providerId="ADAL" clId="{2204E57E-378A-479C-B204-857F070AC3BC}" dt="2021-02-23T10:47:02.053" v="10"/>
        <pc:sldMkLst>
          <pc:docMk/>
          <pc:sldMk cId="0" sldId="257"/>
        </pc:sldMkLst>
      </pc:sldChg>
      <pc:sldChg chg="add del setBg modNotes">
        <pc:chgData name="Anna Morrison" userId="7eae6f2c-8375-4b1b-a6c5-74d79ab14498" providerId="ADAL" clId="{2204E57E-378A-479C-B204-857F070AC3BC}" dt="2021-02-23T10:47:02.053" v="10"/>
        <pc:sldMkLst>
          <pc:docMk/>
          <pc:sldMk cId="0" sldId="258"/>
        </pc:sldMkLst>
      </pc:sldChg>
      <pc:sldChg chg="add del setBg modNotes">
        <pc:chgData name="Anna Morrison" userId="7eae6f2c-8375-4b1b-a6c5-74d79ab14498" providerId="ADAL" clId="{2204E57E-378A-479C-B204-857F070AC3BC}" dt="2021-02-23T10:47:02.053" v="10"/>
        <pc:sldMkLst>
          <pc:docMk/>
          <pc:sldMk cId="0" sldId="259"/>
        </pc:sldMkLst>
      </pc:sldChg>
      <pc:sldChg chg="add del setBg modNotes">
        <pc:chgData name="Anna Morrison" userId="7eae6f2c-8375-4b1b-a6c5-74d79ab14498" providerId="ADAL" clId="{2204E57E-378A-479C-B204-857F070AC3BC}" dt="2021-02-23T10:47:02.053" v="10"/>
        <pc:sldMkLst>
          <pc:docMk/>
          <pc:sldMk cId="0" sldId="260"/>
        </pc:sldMkLst>
      </pc:sldChg>
      <pc:sldChg chg="add del setBg modNotes">
        <pc:chgData name="Anna Morrison" userId="7eae6f2c-8375-4b1b-a6c5-74d79ab14498" providerId="ADAL" clId="{2204E57E-378A-479C-B204-857F070AC3BC}" dt="2021-02-23T10:47:02.053" v="10"/>
        <pc:sldMkLst>
          <pc:docMk/>
          <pc:sldMk cId="0" sldId="261"/>
        </pc:sldMkLst>
      </pc:sldChg>
      <pc:sldChg chg="add del setBg modNotes">
        <pc:chgData name="Anna Morrison" userId="7eae6f2c-8375-4b1b-a6c5-74d79ab14498" providerId="ADAL" clId="{2204E57E-378A-479C-B204-857F070AC3BC}" dt="2021-02-23T10:47:02.053" v="10"/>
        <pc:sldMkLst>
          <pc:docMk/>
          <pc:sldMk cId="0" sldId="262"/>
        </pc:sldMkLst>
      </pc:sldChg>
      <pc:sldChg chg="add del setBg modNotes">
        <pc:chgData name="Anna Morrison" userId="7eae6f2c-8375-4b1b-a6c5-74d79ab14498" providerId="ADAL" clId="{2204E57E-378A-479C-B204-857F070AC3BC}" dt="2021-02-23T10:47:02.053" v="10"/>
        <pc:sldMkLst>
          <pc:docMk/>
          <pc:sldMk cId="0" sldId="263"/>
        </pc:sldMkLst>
      </pc:sldChg>
      <pc:sldChg chg="add del setBg modNotes">
        <pc:chgData name="Anna Morrison" userId="7eae6f2c-8375-4b1b-a6c5-74d79ab14498" providerId="ADAL" clId="{2204E57E-378A-479C-B204-857F070AC3BC}" dt="2021-02-23T10:47:02.053" v="10"/>
        <pc:sldMkLst>
          <pc:docMk/>
          <pc:sldMk cId="0" sldId="264"/>
        </pc:sldMkLst>
      </pc:sldChg>
      <pc:sldChg chg="add del setBg modNotes">
        <pc:chgData name="Anna Morrison" userId="7eae6f2c-8375-4b1b-a6c5-74d79ab14498" providerId="ADAL" clId="{2204E57E-378A-479C-B204-857F070AC3BC}" dt="2021-02-23T10:47:02.053" v="10"/>
        <pc:sldMkLst>
          <pc:docMk/>
          <pc:sldMk cId="0" sldId="265"/>
        </pc:sldMkLst>
      </pc:sldChg>
      <pc:sldChg chg="add del setBg modNotes">
        <pc:chgData name="Anna Morrison" userId="7eae6f2c-8375-4b1b-a6c5-74d79ab14498" providerId="ADAL" clId="{2204E57E-378A-479C-B204-857F070AC3BC}" dt="2021-02-23T10:47:02.053" v="10"/>
        <pc:sldMkLst>
          <pc:docMk/>
          <pc:sldMk cId="0" sldId="266"/>
        </pc:sldMkLst>
      </pc:sldChg>
      <pc:sldChg chg="add del setBg modNotes">
        <pc:chgData name="Anna Morrison" userId="7eae6f2c-8375-4b1b-a6c5-74d79ab14498" providerId="ADAL" clId="{2204E57E-378A-479C-B204-857F070AC3BC}" dt="2021-02-23T10:47:02.053" v="10"/>
        <pc:sldMkLst>
          <pc:docMk/>
          <pc:sldMk cId="0" sldId="267"/>
        </pc:sldMkLst>
      </pc:sldChg>
      <pc:sldChg chg="add del setBg modNotes">
        <pc:chgData name="Anna Morrison" userId="7eae6f2c-8375-4b1b-a6c5-74d79ab14498" providerId="ADAL" clId="{2204E57E-378A-479C-B204-857F070AC3BC}" dt="2021-02-23T10:47:02.053" v="10"/>
        <pc:sldMkLst>
          <pc:docMk/>
          <pc:sldMk cId="0" sldId="268"/>
        </pc:sldMkLst>
      </pc:sldChg>
      <pc:sldChg chg="add del setBg modNotes">
        <pc:chgData name="Anna Morrison" userId="7eae6f2c-8375-4b1b-a6c5-74d79ab14498" providerId="ADAL" clId="{2204E57E-378A-479C-B204-857F070AC3BC}" dt="2021-02-23T10:47:02.053" v="10"/>
        <pc:sldMkLst>
          <pc:docMk/>
          <pc:sldMk cId="0" sldId="269"/>
        </pc:sldMkLst>
      </pc:sldChg>
      <pc:sldChg chg="add del setBg modNotes">
        <pc:chgData name="Anna Morrison" userId="7eae6f2c-8375-4b1b-a6c5-74d79ab14498" providerId="ADAL" clId="{2204E57E-378A-479C-B204-857F070AC3BC}" dt="2021-02-23T10:47:02.053" v="10"/>
        <pc:sldMkLst>
          <pc:docMk/>
          <pc:sldMk cId="0" sldId="270"/>
        </pc:sldMkLst>
      </pc:sldChg>
      <pc:sldChg chg="add del setBg modNotes">
        <pc:chgData name="Anna Morrison" userId="7eae6f2c-8375-4b1b-a6c5-74d79ab14498" providerId="ADAL" clId="{2204E57E-378A-479C-B204-857F070AC3BC}" dt="2021-02-23T10:47:02.053" v="10"/>
        <pc:sldMkLst>
          <pc:docMk/>
          <pc:sldMk cId="0" sldId="271"/>
        </pc:sldMkLst>
      </pc:sldChg>
      <pc:sldChg chg="del">
        <pc:chgData name="Anna Morrison" userId="7eae6f2c-8375-4b1b-a6c5-74d79ab14498" providerId="ADAL" clId="{2204E57E-378A-479C-B204-857F070AC3BC}" dt="2021-02-23T11:39:09.514" v="259"/>
        <pc:sldMkLst>
          <pc:docMk/>
          <pc:sldMk cId="1173818854" sldId="274"/>
        </pc:sldMkLst>
      </pc:sldChg>
      <pc:sldChg chg="del">
        <pc:chgData name="Anna Morrison" userId="7eae6f2c-8375-4b1b-a6c5-74d79ab14498" providerId="ADAL" clId="{2204E57E-378A-479C-B204-857F070AC3BC}" dt="2021-02-23T11:39:09.514" v="259"/>
        <pc:sldMkLst>
          <pc:docMk/>
          <pc:sldMk cId="1733046342" sldId="280"/>
        </pc:sldMkLst>
      </pc:sldChg>
      <pc:sldChg chg="del">
        <pc:chgData name="Anna Morrison" userId="7eae6f2c-8375-4b1b-a6c5-74d79ab14498" providerId="ADAL" clId="{2204E57E-378A-479C-B204-857F070AC3BC}" dt="2021-02-23T11:39:09.514" v="259"/>
        <pc:sldMkLst>
          <pc:docMk/>
          <pc:sldMk cId="2156224507" sldId="282"/>
        </pc:sldMkLst>
      </pc:sldChg>
      <pc:sldChg chg="del">
        <pc:chgData name="Anna Morrison" userId="7eae6f2c-8375-4b1b-a6c5-74d79ab14498" providerId="ADAL" clId="{2204E57E-378A-479C-B204-857F070AC3BC}" dt="2021-02-23T11:39:09.514" v="259"/>
        <pc:sldMkLst>
          <pc:docMk/>
          <pc:sldMk cId="3699322219" sldId="286"/>
        </pc:sldMkLst>
      </pc:sldChg>
      <pc:sldChg chg="del">
        <pc:chgData name="Anna Morrison" userId="7eae6f2c-8375-4b1b-a6c5-74d79ab14498" providerId="ADAL" clId="{2204E57E-378A-479C-B204-857F070AC3BC}" dt="2021-02-23T11:39:09.514" v="259"/>
        <pc:sldMkLst>
          <pc:docMk/>
          <pc:sldMk cId="2625048497" sldId="291"/>
        </pc:sldMkLst>
      </pc:sldChg>
      <pc:sldChg chg="del">
        <pc:chgData name="Anna Morrison" userId="7eae6f2c-8375-4b1b-a6c5-74d79ab14498" providerId="ADAL" clId="{2204E57E-378A-479C-B204-857F070AC3BC}" dt="2021-02-23T11:39:09.514" v="259"/>
        <pc:sldMkLst>
          <pc:docMk/>
          <pc:sldMk cId="2636435589" sldId="405"/>
        </pc:sldMkLst>
      </pc:sldChg>
      <pc:sldChg chg="del">
        <pc:chgData name="Anna Morrison" userId="7eae6f2c-8375-4b1b-a6c5-74d79ab14498" providerId="ADAL" clId="{2204E57E-378A-479C-B204-857F070AC3BC}" dt="2021-02-23T11:39:09.514" v="259"/>
        <pc:sldMkLst>
          <pc:docMk/>
          <pc:sldMk cId="383254963" sldId="406"/>
        </pc:sldMkLst>
      </pc:sldChg>
      <pc:sldChg chg="del">
        <pc:chgData name="Anna Morrison" userId="7eae6f2c-8375-4b1b-a6c5-74d79ab14498" providerId="ADAL" clId="{2204E57E-378A-479C-B204-857F070AC3BC}" dt="2021-02-23T11:39:09.514" v="259"/>
        <pc:sldMkLst>
          <pc:docMk/>
          <pc:sldMk cId="974503065" sldId="407"/>
        </pc:sldMkLst>
      </pc:sldChg>
      <pc:sldChg chg="del">
        <pc:chgData name="Anna Morrison" userId="7eae6f2c-8375-4b1b-a6c5-74d79ab14498" providerId="ADAL" clId="{2204E57E-378A-479C-B204-857F070AC3BC}" dt="2021-02-23T11:39:09.514" v="259"/>
        <pc:sldMkLst>
          <pc:docMk/>
          <pc:sldMk cId="3320784775" sldId="408"/>
        </pc:sldMkLst>
      </pc:sldChg>
      <pc:sldChg chg="del">
        <pc:chgData name="Anna Morrison" userId="7eae6f2c-8375-4b1b-a6c5-74d79ab14498" providerId="ADAL" clId="{2204E57E-378A-479C-B204-857F070AC3BC}" dt="2021-02-23T11:39:09.514" v="259"/>
        <pc:sldMkLst>
          <pc:docMk/>
          <pc:sldMk cId="668352510" sldId="411"/>
        </pc:sldMkLst>
      </pc:sldChg>
      <pc:sldChg chg="addSp delSp modSp mod">
        <pc:chgData name="Anna Morrison" userId="7eae6f2c-8375-4b1b-a6c5-74d79ab14498" providerId="ADAL" clId="{2204E57E-378A-479C-B204-857F070AC3BC}" dt="2021-02-23T10:50:45.761" v="206" actId="20577"/>
        <pc:sldMkLst>
          <pc:docMk/>
          <pc:sldMk cId="1400991402" sldId="543"/>
        </pc:sldMkLst>
        <pc:spChg chg="mod">
          <ac:chgData name="Anna Morrison" userId="7eae6f2c-8375-4b1b-a6c5-74d79ab14498" providerId="ADAL" clId="{2204E57E-378A-479C-B204-857F070AC3BC}" dt="2021-02-23T10:50:45.761" v="206" actId="20577"/>
          <ac:spMkLst>
            <pc:docMk/>
            <pc:sldMk cId="1400991402" sldId="543"/>
            <ac:spMk id="3" creationId="{32F4ADE8-0321-46FF-94E5-450F368913D9}"/>
          </ac:spMkLst>
        </pc:spChg>
        <pc:picChg chg="add mod">
          <ac:chgData name="Anna Morrison" userId="7eae6f2c-8375-4b1b-a6c5-74d79ab14498" providerId="ADAL" clId="{2204E57E-378A-479C-B204-857F070AC3BC}" dt="2021-02-23T10:44:46.368" v="5" actId="1076"/>
          <ac:picMkLst>
            <pc:docMk/>
            <pc:sldMk cId="1400991402" sldId="543"/>
            <ac:picMk id="4" creationId="{3E406A84-473E-4544-A67D-C6D7D9E7F2B2}"/>
          </ac:picMkLst>
        </pc:picChg>
        <pc:picChg chg="mod">
          <ac:chgData name="Anna Morrison" userId="7eae6f2c-8375-4b1b-a6c5-74d79ab14498" providerId="ADAL" clId="{2204E57E-378A-479C-B204-857F070AC3BC}" dt="2021-02-23T10:44:40.188" v="3" actId="1076"/>
          <ac:picMkLst>
            <pc:docMk/>
            <pc:sldMk cId="1400991402" sldId="543"/>
            <ac:picMk id="6" creationId="{2B3F2FF5-1989-4A00-974E-1BB09726C8BF}"/>
          </ac:picMkLst>
        </pc:picChg>
        <pc:picChg chg="del">
          <ac:chgData name="Anna Morrison" userId="7eae6f2c-8375-4b1b-a6c5-74d79ab14498" providerId="ADAL" clId="{2204E57E-378A-479C-B204-857F070AC3BC}" dt="2021-02-23T10:44:15.718" v="0" actId="478"/>
          <ac:picMkLst>
            <pc:docMk/>
            <pc:sldMk cId="1400991402" sldId="543"/>
            <ac:picMk id="1026" creationId="{26280D4A-5B75-480E-8B63-E3150587778F}"/>
          </ac:picMkLst>
        </pc:picChg>
        <pc:picChg chg="add mod">
          <ac:chgData name="Anna Morrison" userId="7eae6f2c-8375-4b1b-a6c5-74d79ab14498" providerId="ADAL" clId="{2204E57E-378A-479C-B204-857F070AC3BC}" dt="2021-02-23T10:46:00.917" v="7" actId="1076"/>
          <ac:picMkLst>
            <pc:docMk/>
            <pc:sldMk cId="1400991402" sldId="543"/>
            <ac:picMk id="1028" creationId="{DD267E7A-B08D-4992-8EE4-238C211231EB}"/>
          </ac:picMkLst>
        </pc:picChg>
      </pc:sldChg>
      <pc:sldChg chg="modSp mod">
        <pc:chgData name="Anna Morrison" userId="7eae6f2c-8375-4b1b-a6c5-74d79ab14498" providerId="ADAL" clId="{2204E57E-378A-479C-B204-857F070AC3BC}" dt="2021-02-23T11:38:05.173" v="257" actId="20577"/>
        <pc:sldMkLst>
          <pc:docMk/>
          <pc:sldMk cId="1008734607" sldId="554"/>
        </pc:sldMkLst>
        <pc:spChg chg="mod">
          <ac:chgData name="Anna Morrison" userId="7eae6f2c-8375-4b1b-a6c5-74d79ab14498" providerId="ADAL" clId="{2204E57E-378A-479C-B204-857F070AC3BC}" dt="2021-02-23T11:38:05.173" v="257" actId="20577"/>
          <ac:spMkLst>
            <pc:docMk/>
            <pc:sldMk cId="1008734607" sldId="554"/>
            <ac:spMk id="2" creationId="{9E65DB9A-6B50-4225-A451-217CAD193055}"/>
          </ac:spMkLst>
        </pc:spChg>
      </pc:sldChg>
      <pc:sldChg chg="modSp mod ord">
        <pc:chgData name="Anna Morrison" userId="7eae6f2c-8375-4b1b-a6c5-74d79ab14498" providerId="ADAL" clId="{2204E57E-378A-479C-B204-857F070AC3BC}" dt="2021-02-23T11:41:06.617" v="384" actId="20577"/>
        <pc:sldMkLst>
          <pc:docMk/>
          <pc:sldMk cId="2670999147" sldId="557"/>
        </pc:sldMkLst>
        <pc:spChg chg="mod">
          <ac:chgData name="Anna Morrison" userId="7eae6f2c-8375-4b1b-a6c5-74d79ab14498" providerId="ADAL" clId="{2204E57E-378A-479C-B204-857F070AC3BC}" dt="2021-02-23T11:41:06.617" v="384" actId="20577"/>
          <ac:spMkLst>
            <pc:docMk/>
            <pc:sldMk cId="2670999147" sldId="557"/>
            <ac:spMk id="2" creationId="{9E65DB9A-6B50-4225-A451-217CAD193055}"/>
          </ac:spMkLst>
        </pc:spChg>
        <pc:spChg chg="mod">
          <ac:chgData name="Anna Morrison" userId="7eae6f2c-8375-4b1b-a6c5-74d79ab14498" providerId="ADAL" clId="{2204E57E-378A-479C-B204-857F070AC3BC}" dt="2021-02-23T10:47:22.583" v="44" actId="27636"/>
          <ac:spMkLst>
            <pc:docMk/>
            <pc:sldMk cId="2670999147" sldId="557"/>
            <ac:spMk id="117" creationId="{6EF36787-BBC4-4C65-BE3E-61C768B3991E}"/>
          </ac:spMkLst>
        </pc:spChg>
      </pc:sldChg>
      <pc:sldChg chg="del">
        <pc:chgData name="Anna Morrison" userId="7eae6f2c-8375-4b1b-a6c5-74d79ab14498" providerId="ADAL" clId="{2204E57E-378A-479C-B204-857F070AC3BC}" dt="2021-02-23T10:49:49.513" v="174" actId="2696"/>
        <pc:sldMkLst>
          <pc:docMk/>
          <pc:sldMk cId="2848847781" sldId="559"/>
        </pc:sldMkLst>
      </pc:sldChg>
      <pc:sldChg chg="delSp modSp add mod">
        <pc:chgData name="Anna Morrison" userId="7eae6f2c-8375-4b1b-a6c5-74d79ab14498" providerId="ADAL" clId="{2204E57E-378A-479C-B204-857F070AC3BC}" dt="2021-02-23T10:50:57.598" v="218" actId="20577"/>
        <pc:sldMkLst>
          <pc:docMk/>
          <pc:sldMk cId="3158641944" sldId="559"/>
        </pc:sldMkLst>
        <pc:spChg chg="mod">
          <ac:chgData name="Anna Morrison" userId="7eae6f2c-8375-4b1b-a6c5-74d79ab14498" providerId="ADAL" clId="{2204E57E-378A-479C-B204-857F070AC3BC}" dt="2021-02-23T10:50:20.876" v="181" actId="1076"/>
          <ac:spMkLst>
            <pc:docMk/>
            <pc:sldMk cId="3158641944" sldId="559"/>
            <ac:spMk id="3" creationId="{F31D0561-7D8A-4ECA-90BC-D8B0F0FBC3EC}"/>
          </ac:spMkLst>
        </pc:spChg>
        <pc:spChg chg="mod">
          <ac:chgData name="Anna Morrison" userId="7eae6f2c-8375-4b1b-a6c5-74d79ab14498" providerId="ADAL" clId="{2204E57E-378A-479C-B204-857F070AC3BC}" dt="2021-02-23T10:50:57.598" v="218" actId="20577"/>
          <ac:spMkLst>
            <pc:docMk/>
            <pc:sldMk cId="3158641944" sldId="559"/>
            <ac:spMk id="117" creationId="{6EF36787-BBC4-4C65-BE3E-61C768B3991E}"/>
          </ac:spMkLst>
        </pc:spChg>
        <pc:spChg chg="del">
          <ac:chgData name="Anna Morrison" userId="7eae6f2c-8375-4b1b-a6c5-74d79ab14498" providerId="ADAL" clId="{2204E57E-378A-479C-B204-857F070AC3BC}" dt="2021-02-23T10:50:03.357" v="176" actId="478"/>
          <ac:spMkLst>
            <pc:docMk/>
            <pc:sldMk cId="3158641944" sldId="559"/>
            <ac:spMk id="121" creationId="{16DA43E8-7BC5-4400-938F-DA039AC095E7}"/>
          </ac:spMkLst>
        </pc:spChg>
        <pc:picChg chg="del">
          <ac:chgData name="Anna Morrison" userId="7eae6f2c-8375-4b1b-a6c5-74d79ab14498" providerId="ADAL" clId="{2204E57E-378A-479C-B204-857F070AC3BC}" dt="2021-02-23T10:50:05.724" v="177" actId="478"/>
          <ac:picMkLst>
            <pc:docMk/>
            <pc:sldMk cId="3158641944" sldId="559"/>
            <ac:picMk id="5" creationId="{EAFD5C1C-F00B-4102-B02D-3A7F832A4280}"/>
          </ac:picMkLst>
        </pc:picChg>
        <pc:picChg chg="mod">
          <ac:chgData name="Anna Morrison" userId="7eae6f2c-8375-4b1b-a6c5-74d79ab14498" providerId="ADAL" clId="{2204E57E-378A-479C-B204-857F070AC3BC}" dt="2021-02-23T10:50:17.640" v="180" actId="14100"/>
          <ac:picMkLst>
            <pc:docMk/>
            <pc:sldMk cId="3158641944" sldId="559"/>
            <ac:picMk id="118" creationId="{9CFEE3F9-918D-4DD5-88A4-390C57CD4E05}"/>
          </ac:picMkLst>
        </pc:picChg>
      </pc:sldChg>
      <pc:sldChg chg="modSp add mod">
        <pc:chgData name="Anna Morrison" userId="7eae6f2c-8375-4b1b-a6c5-74d79ab14498" providerId="ADAL" clId="{2204E57E-378A-479C-B204-857F070AC3BC}" dt="2021-02-23T11:45:18.949" v="524" actId="20577"/>
        <pc:sldMkLst>
          <pc:docMk/>
          <pc:sldMk cId="359631413" sldId="566"/>
        </pc:sldMkLst>
        <pc:spChg chg="mod">
          <ac:chgData name="Anna Morrison" userId="7eae6f2c-8375-4b1b-a6c5-74d79ab14498" providerId="ADAL" clId="{2204E57E-378A-479C-B204-857F070AC3BC}" dt="2021-02-23T11:45:18.949" v="524" actId="20577"/>
          <ac:spMkLst>
            <pc:docMk/>
            <pc:sldMk cId="359631413" sldId="566"/>
            <ac:spMk id="2" creationId="{9E65DB9A-6B50-4225-A451-217CAD193055}"/>
          </ac:spMkLst>
        </pc:spChg>
        <pc:spChg chg="mod">
          <ac:chgData name="Anna Morrison" userId="7eae6f2c-8375-4b1b-a6c5-74d79ab14498" providerId="ADAL" clId="{2204E57E-378A-479C-B204-857F070AC3BC}" dt="2021-02-23T11:44:09.319" v="397" actId="20577"/>
          <ac:spMkLst>
            <pc:docMk/>
            <pc:sldMk cId="359631413" sldId="566"/>
            <ac:spMk id="117" creationId="{6EF36787-BBC4-4C65-BE3E-61C768B3991E}"/>
          </ac:spMkLst>
        </pc:spChg>
      </pc:sldChg>
      <pc:sldChg chg="del">
        <pc:chgData name="Anna Morrison" userId="7eae6f2c-8375-4b1b-a6c5-74d79ab14498" providerId="ADAL" clId="{2204E57E-378A-479C-B204-857F070AC3BC}" dt="2021-02-23T10:47:06.273" v="11" actId="47"/>
        <pc:sldMkLst>
          <pc:docMk/>
          <pc:sldMk cId="2524070860" sldId="566"/>
        </pc:sldMkLst>
      </pc:sldChg>
      <pc:sldChg chg="del">
        <pc:chgData name="Anna Morrison" userId="7eae6f2c-8375-4b1b-a6c5-74d79ab14498" providerId="ADAL" clId="{2204E57E-378A-479C-B204-857F070AC3BC}" dt="2021-02-23T11:39:09.514" v="259"/>
        <pc:sldMkLst>
          <pc:docMk/>
          <pc:sldMk cId="3035307542" sldId="566"/>
        </pc:sldMkLst>
      </pc:sldChg>
      <pc:sldChg chg="del">
        <pc:chgData name="Anna Morrison" userId="7eae6f2c-8375-4b1b-a6c5-74d79ab14498" providerId="ADAL" clId="{2204E57E-378A-479C-B204-857F070AC3BC}" dt="2021-02-23T11:39:09.514" v="259"/>
        <pc:sldMkLst>
          <pc:docMk/>
          <pc:sldMk cId="3577154032" sldId="567"/>
        </pc:sldMkLst>
      </pc:sldChg>
      <pc:sldChg chg="del">
        <pc:chgData name="Anna Morrison" userId="7eae6f2c-8375-4b1b-a6c5-74d79ab14498" providerId="ADAL" clId="{2204E57E-378A-479C-B204-857F070AC3BC}" dt="2021-02-23T11:39:09.514" v="259"/>
        <pc:sldMkLst>
          <pc:docMk/>
          <pc:sldMk cId="2015081568" sldId="568"/>
        </pc:sldMkLst>
      </pc:sldChg>
      <pc:sldChg chg="del">
        <pc:chgData name="Anna Morrison" userId="7eae6f2c-8375-4b1b-a6c5-74d79ab14498" providerId="ADAL" clId="{2204E57E-378A-479C-B204-857F070AC3BC}" dt="2021-02-23T11:39:09.514" v="259"/>
        <pc:sldMkLst>
          <pc:docMk/>
          <pc:sldMk cId="2298126041" sldId="569"/>
        </pc:sldMkLst>
      </pc:sldChg>
    </pc:docChg>
  </pc:docChgLst>
  <pc:docChgLst>
    <pc:chgData name="Anna" userId="7eae6f2c-8375-4b1b-a6c5-74d79ab14498" providerId="ADAL" clId="{FDDD3A45-F438-41B8-898C-31DFA2B35DDD}"/>
    <pc:docChg chg="custSel addSld delSld modSld sldOrd delMainMaster">
      <pc:chgData name="Anna" userId="7eae6f2c-8375-4b1b-a6c5-74d79ab14498" providerId="ADAL" clId="{FDDD3A45-F438-41B8-898C-31DFA2B35DDD}" dt="2020-09-17T13:54:05.111" v="1587" actId="20577"/>
      <pc:docMkLst>
        <pc:docMk/>
      </pc:docMkLst>
      <pc:sldChg chg="add del">
        <pc:chgData name="Anna" userId="7eae6f2c-8375-4b1b-a6c5-74d79ab14498" providerId="ADAL" clId="{FDDD3A45-F438-41B8-898C-31DFA2B35DDD}" dt="2020-09-17T10:30:05.180" v="519" actId="47"/>
        <pc:sldMkLst>
          <pc:docMk/>
          <pc:sldMk cId="1098423524" sldId="460"/>
        </pc:sldMkLst>
      </pc:sldChg>
      <pc:sldChg chg="delSp add del mod">
        <pc:chgData name="Anna" userId="7eae6f2c-8375-4b1b-a6c5-74d79ab14498" providerId="ADAL" clId="{FDDD3A45-F438-41B8-898C-31DFA2B35DDD}" dt="2020-09-17T10:27:07.198" v="422" actId="47"/>
        <pc:sldMkLst>
          <pc:docMk/>
          <pc:sldMk cId="3536954944" sldId="482"/>
        </pc:sldMkLst>
        <pc:picChg chg="del">
          <ac:chgData name="Anna" userId="7eae6f2c-8375-4b1b-a6c5-74d79ab14498" providerId="ADAL" clId="{FDDD3A45-F438-41B8-898C-31DFA2B35DDD}" dt="2020-09-17T10:25:50.698" v="307" actId="21"/>
          <ac:picMkLst>
            <pc:docMk/>
            <pc:sldMk cId="3536954944" sldId="482"/>
            <ac:picMk id="7" creationId="{998D8D88-2872-4F94-9424-4233E8F02D49}"/>
          </ac:picMkLst>
        </pc:picChg>
        <pc:picChg chg="del">
          <ac:chgData name="Anna" userId="7eae6f2c-8375-4b1b-a6c5-74d79ab14498" providerId="ADAL" clId="{FDDD3A45-F438-41B8-898C-31DFA2B35DDD}" dt="2020-09-17T10:25:58.360" v="310" actId="21"/>
          <ac:picMkLst>
            <pc:docMk/>
            <pc:sldMk cId="3536954944" sldId="482"/>
            <ac:picMk id="9" creationId="{06A817AC-44A1-47D1-A51F-D63F0D373913}"/>
          </ac:picMkLst>
        </pc:picChg>
      </pc:sldChg>
      <pc:sldChg chg="modSp mod modAnim">
        <pc:chgData name="Anna" userId="7eae6f2c-8375-4b1b-a6c5-74d79ab14498" providerId="ADAL" clId="{FDDD3A45-F438-41B8-898C-31DFA2B35DDD}" dt="2020-09-17T13:54:05.111" v="1587" actId="20577"/>
        <pc:sldMkLst>
          <pc:docMk/>
          <pc:sldMk cId="327251585" sldId="528"/>
        </pc:sldMkLst>
        <pc:spChg chg="mod">
          <ac:chgData name="Anna" userId="7eae6f2c-8375-4b1b-a6c5-74d79ab14498" providerId="ADAL" clId="{FDDD3A45-F438-41B8-898C-31DFA2B35DDD}" dt="2020-09-17T13:54:05.111" v="1587" actId="20577"/>
          <ac:spMkLst>
            <pc:docMk/>
            <pc:sldMk cId="327251585" sldId="528"/>
            <ac:spMk id="3" creationId="{199CB206-3EE3-474C-8E76-568DFD33AAE0}"/>
          </ac:spMkLst>
        </pc:spChg>
        <pc:picChg chg="mod">
          <ac:chgData name="Anna" userId="7eae6f2c-8375-4b1b-a6c5-74d79ab14498" providerId="ADAL" clId="{FDDD3A45-F438-41B8-898C-31DFA2B35DDD}" dt="2020-09-17T10:22:58.469" v="271" actId="1076"/>
          <ac:picMkLst>
            <pc:docMk/>
            <pc:sldMk cId="327251585" sldId="528"/>
            <ac:picMk id="2" creationId="{99C30C9B-77A0-4D0C-BB5F-484A6D42F104}"/>
          </ac:picMkLst>
        </pc:picChg>
      </pc:sldChg>
      <pc:sldChg chg="del">
        <pc:chgData name="Anna" userId="7eae6f2c-8375-4b1b-a6c5-74d79ab14498" providerId="ADAL" clId="{FDDD3A45-F438-41B8-898C-31DFA2B35DDD}" dt="2020-09-17T10:21:31.940" v="1" actId="47"/>
        <pc:sldMkLst>
          <pc:docMk/>
          <pc:sldMk cId="1465398752" sldId="530"/>
        </pc:sldMkLst>
      </pc:sldChg>
      <pc:sldChg chg="del">
        <pc:chgData name="Anna" userId="7eae6f2c-8375-4b1b-a6c5-74d79ab14498" providerId="ADAL" clId="{FDDD3A45-F438-41B8-898C-31DFA2B35DDD}" dt="2020-09-17T10:21:31.482" v="0" actId="47"/>
        <pc:sldMkLst>
          <pc:docMk/>
          <pc:sldMk cId="2088087642" sldId="531"/>
        </pc:sldMkLst>
      </pc:sldChg>
      <pc:sldChg chg="del">
        <pc:chgData name="Anna" userId="7eae6f2c-8375-4b1b-a6c5-74d79ab14498" providerId="ADAL" clId="{FDDD3A45-F438-41B8-898C-31DFA2B35DDD}" dt="2020-09-17T10:21:32.601" v="2" actId="47"/>
        <pc:sldMkLst>
          <pc:docMk/>
          <pc:sldMk cId="1934611151" sldId="532"/>
        </pc:sldMkLst>
      </pc:sldChg>
      <pc:sldChg chg="del">
        <pc:chgData name="Anna" userId="7eae6f2c-8375-4b1b-a6c5-74d79ab14498" providerId="ADAL" clId="{FDDD3A45-F438-41B8-898C-31DFA2B35DDD}" dt="2020-09-17T10:21:33.234" v="3" actId="47"/>
        <pc:sldMkLst>
          <pc:docMk/>
          <pc:sldMk cId="4266041017" sldId="533"/>
        </pc:sldMkLst>
      </pc:sldChg>
      <pc:sldChg chg="del">
        <pc:chgData name="Anna" userId="7eae6f2c-8375-4b1b-a6c5-74d79ab14498" providerId="ADAL" clId="{FDDD3A45-F438-41B8-898C-31DFA2B35DDD}" dt="2020-09-17T10:21:33.781" v="4" actId="47"/>
        <pc:sldMkLst>
          <pc:docMk/>
          <pc:sldMk cId="1168111180" sldId="534"/>
        </pc:sldMkLst>
      </pc:sldChg>
      <pc:sldChg chg="modSp mod">
        <pc:chgData name="Anna" userId="7eae6f2c-8375-4b1b-a6c5-74d79ab14498" providerId="ADAL" clId="{FDDD3A45-F438-41B8-898C-31DFA2B35DDD}" dt="2020-09-17T10:59:51.436" v="1572" actId="20577"/>
        <pc:sldMkLst>
          <pc:docMk/>
          <pc:sldMk cId="380329555" sldId="535"/>
        </pc:sldMkLst>
        <pc:spChg chg="mod">
          <ac:chgData name="Anna" userId="7eae6f2c-8375-4b1b-a6c5-74d79ab14498" providerId="ADAL" clId="{FDDD3A45-F438-41B8-898C-31DFA2B35DDD}" dt="2020-09-17T10:59:51.436" v="1572" actId="20577"/>
          <ac:spMkLst>
            <pc:docMk/>
            <pc:sldMk cId="380329555" sldId="535"/>
            <ac:spMk id="3" creationId="{D0CCCA56-61C7-42D7-B404-5490DE124ECC}"/>
          </ac:spMkLst>
        </pc:spChg>
      </pc:sldChg>
      <pc:sldChg chg="addSp delSp modSp new mod">
        <pc:chgData name="Anna" userId="7eae6f2c-8375-4b1b-a6c5-74d79ab14498" providerId="ADAL" clId="{FDDD3A45-F438-41B8-898C-31DFA2B35DDD}" dt="2020-09-17T10:34:47.392" v="578" actId="1076"/>
        <pc:sldMkLst>
          <pc:docMk/>
          <pc:sldMk cId="2422470017" sldId="536"/>
        </pc:sldMkLst>
        <pc:spChg chg="mod">
          <ac:chgData name="Anna" userId="7eae6f2c-8375-4b1b-a6c5-74d79ab14498" providerId="ADAL" clId="{FDDD3A45-F438-41B8-898C-31DFA2B35DDD}" dt="2020-09-17T10:23:14.071" v="305" actId="20577"/>
          <ac:spMkLst>
            <pc:docMk/>
            <pc:sldMk cId="2422470017" sldId="536"/>
            <ac:spMk id="2" creationId="{046AD664-A6EA-4196-844B-697FE1461670}"/>
          </ac:spMkLst>
        </pc:spChg>
        <pc:spChg chg="mod">
          <ac:chgData name="Anna" userId="7eae6f2c-8375-4b1b-a6c5-74d79ab14498" providerId="ADAL" clId="{FDDD3A45-F438-41B8-898C-31DFA2B35DDD}" dt="2020-09-17T10:26:48.433" v="420" actId="20577"/>
          <ac:spMkLst>
            <pc:docMk/>
            <pc:sldMk cId="2422470017" sldId="536"/>
            <ac:spMk id="3" creationId="{485D0429-3ED8-4EBF-BD9E-E16186A6E99E}"/>
          </ac:spMkLst>
        </pc:spChg>
        <pc:picChg chg="add mod">
          <ac:chgData name="Anna" userId="7eae6f2c-8375-4b1b-a6c5-74d79ab14498" providerId="ADAL" clId="{FDDD3A45-F438-41B8-898C-31DFA2B35DDD}" dt="2020-09-17T10:34:45.748" v="577" actId="1076"/>
          <ac:picMkLst>
            <pc:docMk/>
            <pc:sldMk cId="2422470017" sldId="536"/>
            <ac:picMk id="5" creationId="{EB896904-06B5-43D3-8B13-70E34C66512B}"/>
          </ac:picMkLst>
        </pc:picChg>
        <pc:picChg chg="add mod">
          <ac:chgData name="Anna" userId="7eae6f2c-8375-4b1b-a6c5-74d79ab14498" providerId="ADAL" clId="{FDDD3A45-F438-41B8-898C-31DFA2B35DDD}" dt="2020-09-17T10:34:47.392" v="578" actId="1076"/>
          <ac:picMkLst>
            <pc:docMk/>
            <pc:sldMk cId="2422470017" sldId="536"/>
            <ac:picMk id="7" creationId="{B06E50D9-5EB8-40E8-BA80-2B249B54518A}"/>
          </ac:picMkLst>
        </pc:picChg>
        <pc:picChg chg="add del">
          <ac:chgData name="Anna" userId="7eae6f2c-8375-4b1b-a6c5-74d79ab14498" providerId="ADAL" clId="{FDDD3A45-F438-41B8-898C-31DFA2B35DDD}" dt="2020-09-17T10:33:35.219" v="521" actId="21"/>
          <ac:picMkLst>
            <pc:docMk/>
            <pc:sldMk cId="2422470017" sldId="536"/>
            <ac:picMk id="9" creationId="{842DEE52-97DF-425F-A787-CFC31AA7C983}"/>
          </ac:picMkLst>
        </pc:picChg>
      </pc:sldChg>
      <pc:sldChg chg="addSp modSp new mod ord">
        <pc:chgData name="Anna" userId="7eae6f2c-8375-4b1b-a6c5-74d79ab14498" providerId="ADAL" clId="{FDDD3A45-F438-41B8-898C-31DFA2B35DDD}" dt="2020-09-17T10:52:22.092" v="1217" actId="14100"/>
        <pc:sldMkLst>
          <pc:docMk/>
          <pc:sldMk cId="1545575741" sldId="537"/>
        </pc:sldMkLst>
        <pc:spChg chg="mod">
          <ac:chgData name="Anna" userId="7eae6f2c-8375-4b1b-a6c5-74d79ab14498" providerId="ADAL" clId="{FDDD3A45-F438-41B8-898C-31DFA2B35DDD}" dt="2020-09-17T10:27:42.480" v="460" actId="20577"/>
          <ac:spMkLst>
            <pc:docMk/>
            <pc:sldMk cId="1545575741" sldId="537"/>
            <ac:spMk id="2" creationId="{F7F41AE1-28CF-416E-8025-C66C4BB48A72}"/>
          </ac:spMkLst>
        </pc:spChg>
        <pc:spChg chg="mod">
          <ac:chgData name="Anna" userId="7eae6f2c-8375-4b1b-a6c5-74d79ab14498" providerId="ADAL" clId="{FDDD3A45-F438-41B8-898C-31DFA2B35DDD}" dt="2020-09-17T10:33:54.951" v="570" actId="20577"/>
          <ac:spMkLst>
            <pc:docMk/>
            <pc:sldMk cId="1545575741" sldId="537"/>
            <ac:spMk id="3" creationId="{29405B4C-4B99-477E-AE53-51ACDE759F58}"/>
          </ac:spMkLst>
        </pc:spChg>
        <pc:picChg chg="add mod">
          <ac:chgData name="Anna" userId="7eae6f2c-8375-4b1b-a6c5-74d79ab14498" providerId="ADAL" clId="{FDDD3A45-F438-41B8-898C-31DFA2B35DDD}" dt="2020-09-17T10:34:25.716" v="571" actId="1076"/>
          <ac:picMkLst>
            <pc:docMk/>
            <pc:sldMk cId="1545575741" sldId="537"/>
            <ac:picMk id="5" creationId="{4D63B47F-7B75-4AF2-94AA-B3CEB133FB22}"/>
          </ac:picMkLst>
        </pc:picChg>
        <pc:picChg chg="add mod">
          <ac:chgData name="Anna" userId="7eae6f2c-8375-4b1b-a6c5-74d79ab14498" providerId="ADAL" clId="{FDDD3A45-F438-41B8-898C-31DFA2B35DDD}" dt="2020-09-17T10:52:17.238" v="1216" actId="1076"/>
          <ac:picMkLst>
            <pc:docMk/>
            <pc:sldMk cId="1545575741" sldId="537"/>
            <ac:picMk id="6" creationId="{BE79DBC8-7975-456C-A540-79D152052136}"/>
          </ac:picMkLst>
        </pc:picChg>
        <pc:picChg chg="add mod">
          <ac:chgData name="Anna" userId="7eae6f2c-8375-4b1b-a6c5-74d79ab14498" providerId="ADAL" clId="{FDDD3A45-F438-41B8-898C-31DFA2B35DDD}" dt="2020-09-17T10:34:28.713" v="572" actId="1076"/>
          <ac:picMkLst>
            <pc:docMk/>
            <pc:sldMk cId="1545575741" sldId="537"/>
            <ac:picMk id="7" creationId="{28FC0B48-7B98-496A-A7DF-E9475EDCC68F}"/>
          </ac:picMkLst>
        </pc:picChg>
        <pc:picChg chg="add mod">
          <ac:chgData name="Anna" userId="7eae6f2c-8375-4b1b-a6c5-74d79ab14498" providerId="ADAL" clId="{FDDD3A45-F438-41B8-898C-31DFA2B35DDD}" dt="2020-09-17T10:34:30.468" v="573" actId="1076"/>
          <ac:picMkLst>
            <pc:docMk/>
            <pc:sldMk cId="1545575741" sldId="537"/>
            <ac:picMk id="9" creationId="{9999746E-60E1-40FB-A329-03A201A921E0}"/>
          </ac:picMkLst>
        </pc:picChg>
        <pc:picChg chg="add mod">
          <ac:chgData name="Anna" userId="7eae6f2c-8375-4b1b-a6c5-74d79ab14498" providerId="ADAL" clId="{FDDD3A45-F438-41B8-898C-31DFA2B35DDD}" dt="2020-09-17T10:52:22.092" v="1217" actId="14100"/>
          <ac:picMkLst>
            <pc:docMk/>
            <pc:sldMk cId="1545575741" sldId="537"/>
            <ac:picMk id="11" creationId="{5EEA01A7-94D2-4612-B258-3FE4C57DCD78}"/>
          </ac:picMkLst>
        </pc:picChg>
      </pc:sldChg>
      <pc:sldChg chg="addSp delSp modSp new mod modAnim chgLayout">
        <pc:chgData name="Anna" userId="7eae6f2c-8375-4b1b-a6c5-74d79ab14498" providerId="ADAL" clId="{FDDD3A45-F438-41B8-898C-31DFA2B35DDD}" dt="2020-09-17T10:40:08.033" v="644" actId="1076"/>
        <pc:sldMkLst>
          <pc:docMk/>
          <pc:sldMk cId="680493708" sldId="538"/>
        </pc:sldMkLst>
        <pc:spChg chg="mod ord">
          <ac:chgData name="Anna" userId="7eae6f2c-8375-4b1b-a6c5-74d79ab14498" providerId="ADAL" clId="{FDDD3A45-F438-41B8-898C-31DFA2B35DDD}" dt="2020-09-17T10:39:17.543" v="602" actId="700"/>
          <ac:spMkLst>
            <pc:docMk/>
            <pc:sldMk cId="680493708" sldId="538"/>
            <ac:spMk id="2" creationId="{8B121C84-BE05-4351-B5AD-D37D955DF318}"/>
          </ac:spMkLst>
        </pc:spChg>
        <pc:spChg chg="del">
          <ac:chgData name="Anna" userId="7eae6f2c-8375-4b1b-a6c5-74d79ab14498" providerId="ADAL" clId="{FDDD3A45-F438-41B8-898C-31DFA2B35DDD}" dt="2020-09-17T10:38:55.590" v="595"/>
          <ac:spMkLst>
            <pc:docMk/>
            <pc:sldMk cId="680493708" sldId="538"/>
            <ac:spMk id="3" creationId="{9EA207D1-6861-4396-B440-067F74FB2FC0}"/>
          </ac:spMkLst>
        </pc:spChg>
        <pc:spChg chg="add mod">
          <ac:chgData name="Anna" userId="7eae6f2c-8375-4b1b-a6c5-74d79ab14498" providerId="ADAL" clId="{FDDD3A45-F438-41B8-898C-31DFA2B35DDD}" dt="2020-09-17T10:40:05.023" v="643" actId="20577"/>
          <ac:spMkLst>
            <pc:docMk/>
            <pc:sldMk cId="680493708" sldId="538"/>
            <ac:spMk id="6" creationId="{0CA9B695-4D26-4770-8386-E96A95F22DC1}"/>
          </ac:spMkLst>
        </pc:spChg>
        <pc:picChg chg="add mod ord">
          <ac:chgData name="Anna" userId="7eae6f2c-8375-4b1b-a6c5-74d79ab14498" providerId="ADAL" clId="{FDDD3A45-F438-41B8-898C-31DFA2B35DDD}" dt="2020-09-17T10:40:08.033" v="644" actId="1076"/>
          <ac:picMkLst>
            <pc:docMk/>
            <pc:sldMk cId="680493708" sldId="538"/>
            <ac:picMk id="5" creationId="{971211C7-E957-4C2D-93C1-5E70BF7352B5}"/>
          </ac:picMkLst>
        </pc:picChg>
      </pc:sldChg>
      <pc:sldChg chg="new del">
        <pc:chgData name="Anna" userId="7eae6f2c-8375-4b1b-a6c5-74d79ab14498" providerId="ADAL" clId="{FDDD3A45-F438-41B8-898C-31DFA2B35DDD}" dt="2020-09-17T10:34:37.756" v="575" actId="47"/>
        <pc:sldMkLst>
          <pc:docMk/>
          <pc:sldMk cId="830506907" sldId="538"/>
        </pc:sldMkLst>
      </pc:sldChg>
      <pc:sldChg chg="modSp new mod">
        <pc:chgData name="Anna" userId="7eae6f2c-8375-4b1b-a6c5-74d79ab14498" providerId="ADAL" clId="{FDDD3A45-F438-41B8-898C-31DFA2B35DDD}" dt="2020-09-17T10:49:14.324" v="1209" actId="20577"/>
        <pc:sldMkLst>
          <pc:docMk/>
          <pc:sldMk cId="2602264226" sldId="539"/>
        </pc:sldMkLst>
        <pc:spChg chg="mod">
          <ac:chgData name="Anna" userId="7eae6f2c-8375-4b1b-a6c5-74d79ab14498" providerId="ADAL" clId="{FDDD3A45-F438-41B8-898C-31DFA2B35DDD}" dt="2020-09-17T10:43:36.770" v="665" actId="20577"/>
          <ac:spMkLst>
            <pc:docMk/>
            <pc:sldMk cId="2602264226" sldId="539"/>
            <ac:spMk id="2" creationId="{78BF6071-9411-4914-83A7-86BA79077438}"/>
          </ac:spMkLst>
        </pc:spChg>
        <pc:spChg chg="mod">
          <ac:chgData name="Anna" userId="7eae6f2c-8375-4b1b-a6c5-74d79ab14498" providerId="ADAL" clId="{FDDD3A45-F438-41B8-898C-31DFA2B35DDD}" dt="2020-09-17T10:49:14.324" v="1209" actId="20577"/>
          <ac:spMkLst>
            <pc:docMk/>
            <pc:sldMk cId="2602264226" sldId="539"/>
            <ac:spMk id="3" creationId="{7A3C72AB-B7C8-4ABA-BED9-BC5B9544AE34}"/>
          </ac:spMkLst>
        </pc:spChg>
      </pc:sldChg>
      <pc:sldChg chg="modSp new mod">
        <pc:chgData name="Anna" userId="7eae6f2c-8375-4b1b-a6c5-74d79ab14498" providerId="ADAL" clId="{FDDD3A45-F438-41B8-898C-31DFA2B35DDD}" dt="2020-09-17T10:53:38.791" v="1492" actId="5793"/>
        <pc:sldMkLst>
          <pc:docMk/>
          <pc:sldMk cId="2257929668" sldId="540"/>
        </pc:sldMkLst>
        <pc:spChg chg="mod">
          <ac:chgData name="Anna" userId="7eae6f2c-8375-4b1b-a6c5-74d79ab14498" providerId="ADAL" clId="{FDDD3A45-F438-41B8-898C-31DFA2B35DDD}" dt="2020-09-17T10:52:37.347" v="1245" actId="5793"/>
          <ac:spMkLst>
            <pc:docMk/>
            <pc:sldMk cId="2257929668" sldId="540"/>
            <ac:spMk id="2" creationId="{6D18B08E-F3D5-49F7-9B51-2E1984875097}"/>
          </ac:spMkLst>
        </pc:spChg>
        <pc:spChg chg="mod">
          <ac:chgData name="Anna" userId="7eae6f2c-8375-4b1b-a6c5-74d79ab14498" providerId="ADAL" clId="{FDDD3A45-F438-41B8-898C-31DFA2B35DDD}" dt="2020-09-17T10:53:38.791" v="1492" actId="5793"/>
          <ac:spMkLst>
            <pc:docMk/>
            <pc:sldMk cId="2257929668" sldId="540"/>
            <ac:spMk id="3" creationId="{4051A847-4B14-4519-93E8-29B474E12C5E}"/>
          </ac:spMkLst>
        </pc:spChg>
      </pc:sldChg>
      <pc:sldMasterChg chg="del delSldLayout">
        <pc:chgData name="Anna" userId="7eae6f2c-8375-4b1b-a6c5-74d79ab14498" providerId="ADAL" clId="{FDDD3A45-F438-41B8-898C-31DFA2B35DDD}" dt="2020-09-17T10:21:31.482" v="0" actId="47"/>
        <pc:sldMasterMkLst>
          <pc:docMk/>
          <pc:sldMasterMk cId="1905464899" sldId="2147483677"/>
        </pc:sldMasterMkLst>
        <pc:sldLayoutChg chg="del">
          <pc:chgData name="Anna" userId="7eae6f2c-8375-4b1b-a6c5-74d79ab14498" providerId="ADAL" clId="{FDDD3A45-F438-41B8-898C-31DFA2B35DDD}" dt="2020-09-17T10:21:31.482" v="0" actId="47"/>
          <pc:sldLayoutMkLst>
            <pc:docMk/>
            <pc:sldMasterMk cId="1905464899" sldId="2147483677"/>
            <pc:sldLayoutMk cId="3242073908" sldId="2147483678"/>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2931781751" sldId="2147483679"/>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3338036930" sldId="2147483680"/>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2936123367" sldId="2147483681"/>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1571457924" sldId="2147483682"/>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3087646208" sldId="2147483683"/>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2090250620" sldId="2147483684"/>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1006107856" sldId="2147483685"/>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9317886" sldId="2147483686"/>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377390645" sldId="2147483687"/>
          </pc:sldLayoutMkLst>
        </pc:sldLayoutChg>
        <pc:sldLayoutChg chg="del">
          <pc:chgData name="Anna" userId="7eae6f2c-8375-4b1b-a6c5-74d79ab14498" providerId="ADAL" clId="{FDDD3A45-F438-41B8-898C-31DFA2B35DDD}" dt="2020-09-17T10:21:31.482" v="0" actId="47"/>
          <pc:sldLayoutMkLst>
            <pc:docMk/>
            <pc:sldMasterMk cId="1905464899" sldId="2147483677"/>
            <pc:sldLayoutMk cId="4198861892" sldId="214748368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IMP-FS01\Impetus$\Youth%20Jobs%20Gap\Policy%20roundtables\Education%20workshop\Data%20for%20Ben's%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MP-FS01\Impetus$\Youth%20Jobs%20Gap\Policy%20roundtables\Education%20workshop\Data%20for%20Ben's%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J:\Youth%20Jobs%20Gap\Datasets\Working%20files\Report%205%20presentaion%20data.xlsx" TargetMode="External"/><Relationship Id="rId1" Type="http://schemas.openxmlformats.org/officeDocument/2006/relationships/image" Target="../media/image42.PNG"/></Relationships>
</file>

<file path=ppt/charts/_rels/chart4.xml.rels><?xml version="1.0" encoding="UTF-8" standalone="yes"?>
<Relationships xmlns="http://schemas.openxmlformats.org/package/2006/relationships"><Relationship Id="rId2" Type="http://schemas.openxmlformats.org/officeDocument/2006/relationships/oleObject" Target="file:///J:\Youth%20Jobs%20Gap\Datasets\Working%20files\Report%205%20presentaion%20data.xlsx" TargetMode="External"/><Relationship Id="rId1" Type="http://schemas.openxmlformats.org/officeDocument/2006/relationships/image" Target="../media/image4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10242534159239E-2"/>
          <c:y val="3.1375114550453109E-2"/>
          <c:w val="0.91178975746584079"/>
          <c:h val="0.92431829752571026"/>
        </c:manualLayout>
      </c:layout>
      <c:barChart>
        <c:barDir val="col"/>
        <c:grouping val="clustered"/>
        <c:varyColors val="0"/>
        <c:ser>
          <c:idx val="0"/>
          <c:order val="0"/>
          <c:tx>
            <c:strRef>
              <c:f>'Slide 3'!$A$2</c:f>
              <c:strCache>
                <c:ptCount val="1"/>
                <c:pt idx="0">
                  <c:v>NEET rate (March 2017)</c:v>
                </c:pt>
              </c:strCache>
            </c:strRef>
          </c:tx>
          <c:spPr>
            <a:solidFill>
              <a:schemeClr val="accent1"/>
            </a:solidFill>
            <a:ln>
              <a:noFill/>
            </a:ln>
            <a:effectLst/>
          </c:spPr>
          <c:invertIfNegative val="0"/>
          <c:cat>
            <c:strRef>
              <c:f>'Slide 3'!$B$1:$D$1</c:f>
              <c:strCache>
                <c:ptCount val="3"/>
                <c:pt idx="0">
                  <c:v>Low qualified</c:v>
                </c:pt>
                <c:pt idx="1">
                  <c:v>Mid qualified</c:v>
                </c:pt>
                <c:pt idx="2">
                  <c:v>High qualified</c:v>
                </c:pt>
              </c:strCache>
            </c:strRef>
          </c:cat>
          <c:val>
            <c:numRef>
              <c:f>'Slide 3'!$B$2:$D$2</c:f>
              <c:numCache>
                <c:formatCode>0%</c:formatCode>
                <c:ptCount val="3"/>
                <c:pt idx="0">
                  <c:v>0.29333910561054277</c:v>
                </c:pt>
                <c:pt idx="1">
                  <c:v>0.15162750863737073</c:v>
                </c:pt>
                <c:pt idx="2">
                  <c:v>8.0685288448975365E-2</c:v>
                </c:pt>
              </c:numCache>
            </c:numRef>
          </c:val>
          <c:extLst>
            <c:ext xmlns:c16="http://schemas.microsoft.com/office/drawing/2014/chart" uri="{C3380CC4-5D6E-409C-BE32-E72D297353CC}">
              <c16:uniqueId val="{00000000-5302-4887-9877-3C330A7FC8CD}"/>
            </c:ext>
          </c:extLst>
        </c:ser>
        <c:dLbls>
          <c:showLegendKey val="0"/>
          <c:showVal val="0"/>
          <c:showCatName val="0"/>
          <c:showSerName val="0"/>
          <c:showPercent val="0"/>
          <c:showBubbleSize val="0"/>
        </c:dLbls>
        <c:gapWidth val="219"/>
        <c:overlap val="-27"/>
        <c:axId val="619589608"/>
        <c:axId val="404565928"/>
      </c:barChart>
      <c:catAx>
        <c:axId val="619589608"/>
        <c:scaling>
          <c:orientation val="minMax"/>
        </c:scaling>
        <c:delete val="1"/>
        <c:axPos val="b"/>
        <c:numFmt formatCode="General" sourceLinked="1"/>
        <c:majorTickMark val="none"/>
        <c:minorTickMark val="none"/>
        <c:tickLblPos val="nextTo"/>
        <c:crossAx val="404565928"/>
        <c:crosses val="autoZero"/>
        <c:auto val="1"/>
        <c:lblAlgn val="ctr"/>
        <c:lblOffset val="100"/>
        <c:noMultiLvlLbl val="0"/>
      </c:catAx>
      <c:valAx>
        <c:axId val="404565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282727"/>
                </a:solidFill>
                <a:latin typeface="+mn-lt"/>
                <a:ea typeface="+mn-ea"/>
                <a:cs typeface="+mn-cs"/>
              </a:defRPr>
            </a:pPr>
            <a:endParaRPr lang="en-US"/>
          </a:p>
        </c:txPr>
        <c:crossAx val="61958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87555780238917E-2"/>
          <c:y val="3.7943543364487124E-2"/>
          <c:w val="0.91383038462600497"/>
          <c:h val="0.92411291327102574"/>
        </c:manualLayout>
      </c:layout>
      <c:barChart>
        <c:barDir val="col"/>
        <c:grouping val="clustered"/>
        <c:varyColors val="0"/>
        <c:ser>
          <c:idx val="0"/>
          <c:order val="0"/>
          <c:tx>
            <c:strRef>
              <c:f>'Slide 4'!$B$1</c:f>
              <c:strCache>
                <c:ptCount val="1"/>
                <c:pt idx="0">
                  <c:v>Non-
disadvantaged</c:v>
                </c:pt>
              </c:strCache>
            </c:strRef>
          </c:tx>
          <c:spPr>
            <a:solidFill>
              <a:schemeClr val="accent3"/>
            </a:solidFill>
            <a:ln>
              <a:noFill/>
            </a:ln>
            <a:effectLst/>
          </c:spPr>
          <c:invertIfNegative val="0"/>
          <c:cat>
            <c:strRef>
              <c:f>'Slide 4'!$A$2:$A$4</c:f>
              <c:strCache>
                <c:ptCount val="3"/>
                <c:pt idx="0">
                  <c:v>High</c:v>
                </c:pt>
                <c:pt idx="1">
                  <c:v>Mid</c:v>
                </c:pt>
                <c:pt idx="2">
                  <c:v>Low</c:v>
                </c:pt>
              </c:strCache>
            </c:strRef>
          </c:cat>
          <c:val>
            <c:numRef>
              <c:f>'Slide 4'!$B$2:$B$4</c:f>
              <c:numCache>
                <c:formatCode>0%</c:formatCode>
                <c:ptCount val="3"/>
                <c:pt idx="0">
                  <c:v>0.24286305337194869</c:v>
                </c:pt>
                <c:pt idx="1">
                  <c:v>0.13679798270255922</c:v>
                </c:pt>
                <c:pt idx="2" formatCode="0.0%">
                  <c:v>6.0549607300599793E-2</c:v>
                </c:pt>
              </c:numCache>
            </c:numRef>
          </c:val>
          <c:extLst>
            <c:ext xmlns:c16="http://schemas.microsoft.com/office/drawing/2014/chart" uri="{C3380CC4-5D6E-409C-BE32-E72D297353CC}">
              <c16:uniqueId val="{00000000-E6B3-49EC-AE1D-E7747794E19C}"/>
            </c:ext>
          </c:extLst>
        </c:ser>
        <c:ser>
          <c:idx val="1"/>
          <c:order val="1"/>
          <c:tx>
            <c:strRef>
              <c:f>'Slide 4'!$C$1</c:f>
              <c:strCache>
                <c:ptCount val="1"/>
                <c:pt idx="0">
                  <c:v>Disadvantaged</c:v>
                </c:pt>
              </c:strCache>
            </c:strRef>
          </c:tx>
          <c:spPr>
            <a:solidFill>
              <a:schemeClr val="accent4"/>
            </a:solidFill>
            <a:ln>
              <a:noFill/>
            </a:ln>
            <a:effectLst/>
          </c:spPr>
          <c:invertIfNegative val="0"/>
          <c:cat>
            <c:strRef>
              <c:f>'Slide 4'!$A$2:$A$4</c:f>
              <c:strCache>
                <c:ptCount val="3"/>
                <c:pt idx="0">
                  <c:v>High</c:v>
                </c:pt>
                <c:pt idx="1">
                  <c:v>Mid</c:v>
                </c:pt>
                <c:pt idx="2">
                  <c:v>Low</c:v>
                </c:pt>
              </c:strCache>
            </c:strRef>
          </c:cat>
          <c:val>
            <c:numRef>
              <c:f>'Slide 4'!$C$2:$C$4</c:f>
              <c:numCache>
                <c:formatCode>0%</c:formatCode>
                <c:ptCount val="3"/>
                <c:pt idx="0">
                  <c:v>0.38283318623124446</c:v>
                </c:pt>
                <c:pt idx="1">
                  <c:v>0.22179987672077256</c:v>
                </c:pt>
                <c:pt idx="2" formatCode="0.0%">
                  <c:v>9.9196042053184913E-2</c:v>
                </c:pt>
              </c:numCache>
            </c:numRef>
          </c:val>
          <c:extLst>
            <c:ext xmlns:c16="http://schemas.microsoft.com/office/drawing/2014/chart" uri="{C3380CC4-5D6E-409C-BE32-E72D297353CC}">
              <c16:uniqueId val="{00000001-E6B3-49EC-AE1D-E7747794E19C}"/>
            </c:ext>
          </c:extLst>
        </c:ser>
        <c:dLbls>
          <c:showLegendKey val="0"/>
          <c:showVal val="0"/>
          <c:showCatName val="0"/>
          <c:showSerName val="0"/>
          <c:showPercent val="0"/>
          <c:showBubbleSize val="0"/>
        </c:dLbls>
        <c:gapWidth val="219"/>
        <c:overlap val="-27"/>
        <c:axId val="398306528"/>
        <c:axId val="409354752"/>
      </c:barChart>
      <c:catAx>
        <c:axId val="398306528"/>
        <c:scaling>
          <c:orientation val="minMax"/>
        </c:scaling>
        <c:delete val="1"/>
        <c:axPos val="b"/>
        <c:numFmt formatCode="General" sourceLinked="1"/>
        <c:majorTickMark val="none"/>
        <c:minorTickMark val="none"/>
        <c:tickLblPos val="nextTo"/>
        <c:crossAx val="409354752"/>
        <c:crosses val="autoZero"/>
        <c:auto val="1"/>
        <c:lblAlgn val="ctr"/>
        <c:lblOffset val="100"/>
        <c:noMultiLvlLbl val="0"/>
      </c:catAx>
      <c:valAx>
        <c:axId val="409354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282727"/>
                </a:solidFill>
                <a:latin typeface="+mn-lt"/>
                <a:ea typeface="+mn-ea"/>
                <a:cs typeface="+mn-cs"/>
              </a:defRPr>
            </a:pPr>
            <a:endParaRPr lang="en-US"/>
          </a:p>
        </c:txPr>
        <c:crossAx val="39830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picture"/>
            <c:spPr>
              <a:blipFill>
                <a:blip xmlns:r="http://schemas.openxmlformats.org/officeDocument/2006/relationships" r:embed="rId1"/>
                <a:stretch>
                  <a:fillRect/>
                </a:stretch>
              </a:blipFill>
              <a:ln w="9525">
                <a:solidFill>
                  <a:schemeClr val="accent1"/>
                </a:solidFill>
              </a:ln>
              <a:effectLst/>
            </c:spPr>
          </c:marker>
          <c:xVal>
            <c:numRef>
              <c:f>'5. NEET rates'!$B$2:$B$26</c:f>
              <c:numCache>
                <c:formatCode>0%</c:formatCode>
                <c:ptCount val="25"/>
                <c:pt idx="0">
                  <c:v>0.11703170970905524</c:v>
                </c:pt>
                <c:pt idx="1">
                  <c:v>0.11175785797438882</c:v>
                </c:pt>
                <c:pt idx="2">
                  <c:v>0.14741883980840872</c:v>
                </c:pt>
                <c:pt idx="3">
                  <c:v>0.15443645083932853</c:v>
                </c:pt>
                <c:pt idx="4">
                  <c:v>0.16407690281801421</c:v>
                </c:pt>
                <c:pt idx="5">
                  <c:v>0.1760644418872267</c:v>
                </c:pt>
                <c:pt idx="6">
                  <c:v>0.17977855477855478</c:v>
                </c:pt>
                <c:pt idx="7">
                  <c:v>0.17035905271199389</c:v>
                </c:pt>
                <c:pt idx="8">
                  <c:v>0.15413105413105413</c:v>
                </c:pt>
                <c:pt idx="9">
                  <c:v>0.20467032967032966</c:v>
                </c:pt>
                <c:pt idx="10">
                  <c:v>0.12991880074953155</c:v>
                </c:pt>
                <c:pt idx="11">
                  <c:v>0.13051379481248968</c:v>
                </c:pt>
                <c:pt idx="12">
                  <c:v>0.17379635653871178</c:v>
                </c:pt>
                <c:pt idx="13">
                  <c:v>0.12768217548332272</c:v>
                </c:pt>
                <c:pt idx="14">
                  <c:v>0.15101014071220817</c:v>
                </c:pt>
              </c:numCache>
            </c:numRef>
          </c:xVal>
          <c:yVal>
            <c:numRef>
              <c:f>'5. NEET rates'!$C$2:$C$26</c:f>
              <c:numCache>
                <c:formatCode>General</c:formatCode>
                <c:ptCount val="2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numCache>
            </c:numRef>
          </c:yVal>
          <c:smooth val="0"/>
          <c:extLst>
            <c:ext xmlns:c16="http://schemas.microsoft.com/office/drawing/2014/chart" uri="{C3380CC4-5D6E-409C-BE32-E72D297353CC}">
              <c16:uniqueId val="{00000000-B96C-4F9C-8CD3-E94862B4F7D4}"/>
            </c:ext>
          </c:extLst>
        </c:ser>
        <c:dLbls>
          <c:showLegendKey val="0"/>
          <c:showVal val="0"/>
          <c:showCatName val="0"/>
          <c:showSerName val="0"/>
          <c:showPercent val="0"/>
          <c:showBubbleSize val="0"/>
        </c:dLbls>
        <c:axId val="955403400"/>
        <c:axId val="955372240"/>
      </c:scatterChart>
      <c:valAx>
        <c:axId val="955403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55372240"/>
        <c:crosses val="autoZero"/>
        <c:crossBetween val="midCat"/>
      </c:valAx>
      <c:valAx>
        <c:axId val="955372240"/>
        <c:scaling>
          <c:orientation val="minMax"/>
          <c:max val="1.1000000000000001"/>
          <c:min val="0.9"/>
        </c:scaling>
        <c:delete val="1"/>
        <c:axPos val="l"/>
        <c:numFmt formatCode="General" sourceLinked="1"/>
        <c:majorTickMark val="none"/>
        <c:minorTickMark val="none"/>
        <c:tickLblPos val="nextTo"/>
        <c:crossAx val="955403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picture"/>
            <c:spPr>
              <a:blipFill>
                <a:blip xmlns:r="http://schemas.openxmlformats.org/officeDocument/2006/relationships" r:embed="rId1"/>
                <a:stretch>
                  <a:fillRect/>
                </a:stretch>
              </a:blipFill>
              <a:ln w="9525">
                <a:solidFill>
                  <a:schemeClr val="accent1"/>
                </a:solidFill>
              </a:ln>
              <a:effectLst/>
            </c:spPr>
          </c:marker>
          <c:xVal>
            <c:numRef>
              <c:f>'5b. WMCA NEET rates'!$B$2:$B$26</c:f>
              <c:numCache>
                <c:formatCode>General</c:formatCode>
                <c:ptCount val="25"/>
                <c:pt idx="0" formatCode="0%">
                  <c:v>0.11703170970905524</c:v>
                </c:pt>
                <c:pt idx="4" formatCode="0%">
                  <c:v>0.16407690281801421</c:v>
                </c:pt>
                <c:pt idx="6" formatCode="0%">
                  <c:v>0.17977855477855478</c:v>
                </c:pt>
                <c:pt idx="7" formatCode="0%">
                  <c:v>0.17035905271199389</c:v>
                </c:pt>
                <c:pt idx="8" formatCode="0%">
                  <c:v>0.15413105413105413</c:v>
                </c:pt>
                <c:pt idx="9" formatCode="0%">
                  <c:v>0.20467032967032966</c:v>
                </c:pt>
                <c:pt idx="12" formatCode="0%">
                  <c:v>0.17379635653871178</c:v>
                </c:pt>
                <c:pt idx="14" formatCode="0%">
                  <c:v>0.15101014071220817</c:v>
                </c:pt>
              </c:numCache>
            </c:numRef>
          </c:xVal>
          <c:yVal>
            <c:numRef>
              <c:f>'5b. WMCA NEET rates'!$C$2:$C$26</c:f>
              <c:numCache>
                <c:formatCode>General</c:formatCode>
                <c:ptCount val="2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yVal>
          <c:smooth val="0"/>
          <c:extLst>
            <c:ext xmlns:c16="http://schemas.microsoft.com/office/drawing/2014/chart" uri="{C3380CC4-5D6E-409C-BE32-E72D297353CC}">
              <c16:uniqueId val="{00000000-B96C-4F9C-8CD3-E94862B4F7D4}"/>
            </c:ext>
          </c:extLst>
        </c:ser>
        <c:dLbls>
          <c:showLegendKey val="0"/>
          <c:showVal val="0"/>
          <c:showCatName val="0"/>
          <c:showSerName val="0"/>
          <c:showPercent val="0"/>
          <c:showBubbleSize val="0"/>
        </c:dLbls>
        <c:axId val="955403400"/>
        <c:axId val="955372240"/>
      </c:scatterChart>
      <c:valAx>
        <c:axId val="955403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55372240"/>
        <c:crosses val="autoZero"/>
        <c:crossBetween val="midCat"/>
      </c:valAx>
      <c:valAx>
        <c:axId val="955372240"/>
        <c:scaling>
          <c:orientation val="minMax"/>
          <c:max val="1.1000000000000001"/>
          <c:min val="0.9"/>
        </c:scaling>
        <c:delete val="1"/>
        <c:axPos val="l"/>
        <c:numFmt formatCode="General" sourceLinked="1"/>
        <c:majorTickMark val="none"/>
        <c:minorTickMark val="none"/>
        <c:tickLblPos val="nextTo"/>
        <c:crossAx val="955403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8C33B97E-C0C7-4943-A990-39E4BC2C1922}" type="datetimeFigureOut">
              <a:rPr lang="en-GB" smtClean="0"/>
              <a:t>26/02/2021</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624582C3-F196-4F73-81B4-3006C2E4BBEA}" type="slidenum">
              <a:rPr lang="en-GB" smtClean="0"/>
              <a:t>‹#›</a:t>
            </a:fld>
            <a:endParaRPr lang="en-GB"/>
          </a:p>
        </p:txBody>
      </p:sp>
    </p:spTree>
    <p:extLst>
      <p:ext uri="{BB962C8B-B14F-4D97-AF65-F5344CB8AC3E}">
        <p14:creationId xmlns:p14="http://schemas.microsoft.com/office/powerpoint/2010/main" val="198735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t>Good afternoon</a:t>
            </a:r>
          </a:p>
          <a:p>
            <a:endParaRPr lang="en-GB" sz="800"/>
          </a:p>
          <a:p>
            <a:r>
              <a:rPr lang="en-GB" sz="800"/>
              <a:t>My name is Anna Morrison, Founder and Director of Amazing Apprenticeships</a:t>
            </a:r>
          </a:p>
          <a:p>
            <a:endParaRPr lang="en-GB" sz="800"/>
          </a:p>
          <a:p>
            <a:r>
              <a:rPr lang="en-GB" sz="800" b="1"/>
              <a:t>More about me…..</a:t>
            </a:r>
          </a:p>
          <a:p>
            <a:endParaRPr lang="en-GB" sz="800" b="1"/>
          </a:p>
          <a:p>
            <a:r>
              <a:rPr lang="en-GB" sz="800" b="0"/>
              <a:t>Social Mobility is something that I, and the team at Amazing Apprenticeships, are really passionate about.</a:t>
            </a:r>
          </a:p>
          <a:p>
            <a:endParaRPr lang="en-GB" sz="800" b="0"/>
          </a:p>
          <a:p>
            <a:r>
              <a:rPr lang="en-GB" sz="800" b="0"/>
              <a:t>I have been working with young people in schools and through local communities for more than 20 years and have witnessed first hand the life-changing positive effects of apprenticeships for individuals and their families.</a:t>
            </a:r>
          </a:p>
          <a:p>
            <a:endParaRPr lang="en-GB" sz="800" b="0"/>
          </a:p>
          <a:p>
            <a:r>
              <a:rPr lang="en-GB" sz="800" b="0"/>
              <a:t>We are fairly uniquely placed as an organisation. As well as working extensively with schools, teachers, parents, carers and young people,  we also work with many high-profile employers and smaller businesses – just like ours. We engage with Local Authorities and Local Enterprise Partnerships, policy makers, researchers, training providers and countless other national and international organisations around the apprenticeships and vocational education agenda.</a:t>
            </a:r>
          </a:p>
          <a:p>
            <a:endParaRPr lang="en-GB" sz="800" b="0"/>
          </a:p>
          <a:p>
            <a:r>
              <a:rPr lang="en-GB" sz="800" b="0"/>
              <a:t>I feel really passionately that we could all be doing more to help our most vulnerable and disadvantaged young people and adults to access, secure and progress through apprenticeships. And so today is the start of a series of events and activities that we will be leading with key partners, such as The Sutton Trust and Social Mobility Commission to bring people together to discuss this important topic. </a:t>
            </a:r>
          </a:p>
          <a:p>
            <a:endParaRPr lang="en-GB" sz="800" b="0"/>
          </a:p>
          <a:p>
            <a:r>
              <a:rPr lang="en-GB" sz="800" b="0"/>
              <a:t>We want to help to raise awareness of the issues and challenges and to inspire people to work together to find solutions.</a:t>
            </a:r>
          </a:p>
          <a:p>
            <a:endParaRPr lang="en-GB" sz="800"/>
          </a:p>
        </p:txBody>
      </p:sp>
      <p:sp>
        <p:nvSpPr>
          <p:cNvPr id="4" name="Slide Number Placeholder 3"/>
          <p:cNvSpPr>
            <a:spLocks noGrp="1"/>
          </p:cNvSpPr>
          <p:nvPr>
            <p:ph type="sldNum" sz="quarter" idx="5"/>
          </p:nvPr>
        </p:nvSpPr>
        <p:spPr/>
        <p:txBody>
          <a:bodyPr/>
          <a:lstStyle/>
          <a:p>
            <a:fld id="{624582C3-F196-4F73-81B4-3006C2E4BBEA}" type="slidenum">
              <a:rPr lang="en-GB" smtClean="0"/>
              <a:t>1</a:t>
            </a:fld>
            <a:endParaRPr lang="en-GB"/>
          </a:p>
        </p:txBody>
      </p:sp>
    </p:spTree>
    <p:extLst>
      <p:ext uri="{BB962C8B-B14F-4D97-AF65-F5344CB8AC3E}">
        <p14:creationId xmlns:p14="http://schemas.microsoft.com/office/powerpoint/2010/main" val="214200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9ac221e5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9ac221e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9ac221e5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9ac221e5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9ac221e5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9ac221e5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9ac221e5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9ac221e5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9ac221e5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9ac221e5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ef1b169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ef1b169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ef1b1697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ef1b1697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3359aee47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3359aee47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422e92a3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422e92a3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422e92a32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422e92a3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b="0"/>
          </a:p>
        </p:txBody>
      </p:sp>
      <p:sp>
        <p:nvSpPr>
          <p:cNvPr id="4" name="Slide Number Placeholder 3"/>
          <p:cNvSpPr>
            <a:spLocks noGrp="1"/>
          </p:cNvSpPr>
          <p:nvPr>
            <p:ph type="sldNum" sz="quarter" idx="5"/>
          </p:nvPr>
        </p:nvSpPr>
        <p:spPr/>
        <p:txBody>
          <a:bodyPr/>
          <a:lstStyle/>
          <a:p>
            <a:fld id="{624582C3-F196-4F73-81B4-3006C2E4BBEA}" type="slidenum">
              <a:rPr lang="en-GB" smtClean="0"/>
              <a:t>2</a:t>
            </a:fld>
            <a:endParaRPr lang="en-GB"/>
          </a:p>
        </p:txBody>
      </p:sp>
    </p:spTree>
    <p:extLst>
      <p:ext uri="{BB962C8B-B14F-4D97-AF65-F5344CB8AC3E}">
        <p14:creationId xmlns:p14="http://schemas.microsoft.com/office/powerpoint/2010/main" val="275332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4f9664df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4f9664df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57340597b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57340597b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82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113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856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4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42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085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81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69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a:t>Housekeeping</a:t>
            </a:r>
          </a:p>
          <a:p>
            <a:endParaRPr lang="en-GB" sz="800"/>
          </a:p>
          <a:p>
            <a:pPr marL="171450" indent="-171450">
              <a:buFont typeface="Arial" panose="020B0604020202020204" pitchFamily="34" charset="0"/>
              <a:buChar char="•"/>
            </a:pPr>
            <a:r>
              <a:rPr lang="en-GB" sz="800"/>
              <a:t>Cameras off / stay on mute</a:t>
            </a:r>
          </a:p>
          <a:p>
            <a:pPr marL="171450" indent="-171450">
              <a:buFont typeface="Arial" panose="020B0604020202020204" pitchFamily="34" charset="0"/>
              <a:buChar char="•"/>
            </a:pPr>
            <a:r>
              <a:rPr lang="en-GB" sz="800"/>
              <a:t>Use chat</a:t>
            </a:r>
          </a:p>
          <a:p>
            <a:pPr marL="171450" indent="-171450">
              <a:buFont typeface="Arial" panose="020B0604020202020204" pitchFamily="34" charset="0"/>
              <a:buChar char="•"/>
            </a:pPr>
            <a:r>
              <a:rPr lang="en-GB" sz="800"/>
              <a:t>Recording</a:t>
            </a:r>
          </a:p>
          <a:p>
            <a:endParaRPr lang="en-GB" sz="800"/>
          </a:p>
          <a:p>
            <a:r>
              <a:rPr lang="en-GB" sz="800" b="1"/>
              <a:t>Introduce speakers</a:t>
            </a:r>
          </a:p>
          <a:p>
            <a:endParaRPr lang="en-GB" sz="800" b="1"/>
          </a:p>
          <a:p>
            <a:r>
              <a:rPr lang="en-GB" sz="800" b="1"/>
              <a:t>Some questions submitted before the conference</a:t>
            </a:r>
            <a:br>
              <a:rPr lang="en-GB" sz="800" b="1"/>
            </a:br>
            <a:r>
              <a:rPr lang="en-GB" sz="800" b="1"/>
              <a:t>Any additional questions add to chat and if we don’t answer today, will follow up</a:t>
            </a:r>
          </a:p>
          <a:p>
            <a:br>
              <a:rPr lang="en-GB" sz="800" b="1"/>
            </a:br>
            <a:r>
              <a:rPr lang="en-GB" sz="800" b="1"/>
              <a:t>SMC</a:t>
            </a:r>
          </a:p>
          <a:p>
            <a:pPr marL="0" indent="0">
              <a:buNone/>
            </a:pPr>
            <a:r>
              <a:rPr lang="en-GB" sz="800" b="0"/>
              <a:t>What more could we do to show small employers the importance of social mobility and the role they can play?</a:t>
            </a:r>
            <a:br>
              <a:rPr lang="en-GB" sz="800" b="0"/>
            </a:br>
            <a:endParaRPr lang="en-GB" sz="800" b="0"/>
          </a:p>
          <a:p>
            <a:pPr marL="0" indent="0">
              <a:buNone/>
            </a:pPr>
            <a:r>
              <a:rPr lang="en-GB" sz="800" b="1"/>
              <a:t>Sutton Trust</a:t>
            </a:r>
          </a:p>
          <a:p>
            <a:pPr marL="0" indent="0">
              <a:buNone/>
            </a:pPr>
            <a:r>
              <a:rPr lang="en-GB" sz="800" b="0"/>
              <a:t>What more could training providers do to influence the recruitment decisions of employers to be more mindful of social mobility?</a:t>
            </a:r>
          </a:p>
        </p:txBody>
      </p:sp>
      <p:sp>
        <p:nvSpPr>
          <p:cNvPr id="4" name="Slide Number Placeholder 3"/>
          <p:cNvSpPr>
            <a:spLocks noGrp="1"/>
          </p:cNvSpPr>
          <p:nvPr>
            <p:ph type="sldNum" sz="quarter" idx="5"/>
          </p:nvPr>
        </p:nvSpPr>
        <p:spPr/>
        <p:txBody>
          <a:bodyPr/>
          <a:lstStyle/>
          <a:p>
            <a:fld id="{624582C3-F196-4F73-81B4-3006C2E4BBEA}" type="slidenum">
              <a:rPr lang="en-GB" smtClean="0"/>
              <a:t>3</a:t>
            </a:fld>
            <a:endParaRPr lang="en-GB"/>
          </a:p>
        </p:txBody>
      </p:sp>
    </p:spTree>
    <p:extLst>
      <p:ext uri="{BB962C8B-B14F-4D97-AF65-F5344CB8AC3E}">
        <p14:creationId xmlns:p14="http://schemas.microsoft.com/office/powerpoint/2010/main" val="3940158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59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964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320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588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9838"/>
            <a:ext cx="5949950" cy="3348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151E1-EA28-4056-A62E-0C649CFF22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197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4582C3-F196-4F73-81B4-3006C2E4BBEA}" type="slidenum">
              <a:rPr lang="en-GB" smtClean="0"/>
              <a:t>36</a:t>
            </a:fld>
            <a:endParaRPr lang="en-GB"/>
          </a:p>
        </p:txBody>
      </p:sp>
    </p:spTree>
    <p:extLst>
      <p:ext uri="{BB962C8B-B14F-4D97-AF65-F5344CB8AC3E}">
        <p14:creationId xmlns:p14="http://schemas.microsoft.com/office/powerpoint/2010/main" val="375971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37</a:t>
            </a:fld>
            <a:endParaRPr lang="en-GB"/>
          </a:p>
        </p:txBody>
      </p:sp>
    </p:spTree>
    <p:extLst>
      <p:ext uri="{BB962C8B-B14F-4D97-AF65-F5344CB8AC3E}">
        <p14:creationId xmlns:p14="http://schemas.microsoft.com/office/powerpoint/2010/main" val="293837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a:t>Housekeeping</a:t>
            </a:r>
          </a:p>
          <a:p>
            <a:endParaRPr lang="en-GB" sz="800"/>
          </a:p>
          <a:p>
            <a:pPr marL="171450" indent="-171450">
              <a:buFont typeface="Arial" panose="020B0604020202020204" pitchFamily="34" charset="0"/>
              <a:buChar char="•"/>
            </a:pPr>
            <a:r>
              <a:rPr lang="en-GB" sz="800"/>
              <a:t>Cameras off / stay on mute</a:t>
            </a:r>
          </a:p>
          <a:p>
            <a:pPr marL="171450" indent="-171450">
              <a:buFont typeface="Arial" panose="020B0604020202020204" pitchFamily="34" charset="0"/>
              <a:buChar char="•"/>
            </a:pPr>
            <a:r>
              <a:rPr lang="en-GB" sz="800"/>
              <a:t>Use chat</a:t>
            </a:r>
          </a:p>
          <a:p>
            <a:pPr marL="171450" indent="-171450">
              <a:buFont typeface="Arial" panose="020B0604020202020204" pitchFamily="34" charset="0"/>
              <a:buChar char="•"/>
            </a:pPr>
            <a:r>
              <a:rPr lang="en-GB" sz="800"/>
              <a:t>Recording</a:t>
            </a:r>
          </a:p>
          <a:p>
            <a:endParaRPr lang="en-GB" sz="800"/>
          </a:p>
          <a:p>
            <a:r>
              <a:rPr lang="en-GB" sz="800" b="1"/>
              <a:t>Introduce speakers</a:t>
            </a:r>
          </a:p>
          <a:p>
            <a:endParaRPr lang="en-GB" sz="800" b="1"/>
          </a:p>
          <a:p>
            <a:r>
              <a:rPr lang="en-GB" sz="800" b="1"/>
              <a:t>Some questions submitted before the conference</a:t>
            </a:r>
            <a:br>
              <a:rPr lang="en-GB" sz="800" b="1"/>
            </a:br>
            <a:r>
              <a:rPr lang="en-GB" sz="800" b="1"/>
              <a:t>Any additional questions add to chat and if we don’t answer today, will follow up</a:t>
            </a:r>
          </a:p>
          <a:p>
            <a:br>
              <a:rPr lang="en-GB" sz="800" b="1"/>
            </a:br>
            <a:r>
              <a:rPr lang="en-GB" sz="800" b="1"/>
              <a:t>SMC</a:t>
            </a:r>
          </a:p>
          <a:p>
            <a:pPr marL="0" indent="0">
              <a:buNone/>
            </a:pPr>
            <a:r>
              <a:rPr lang="en-GB" sz="800" b="0"/>
              <a:t>What more could we do to show small employers the importance of social mobility and the role they can play?</a:t>
            </a:r>
            <a:br>
              <a:rPr lang="en-GB" sz="800" b="0"/>
            </a:br>
            <a:endParaRPr lang="en-GB" sz="800" b="0"/>
          </a:p>
          <a:p>
            <a:pPr marL="0" indent="0">
              <a:buNone/>
            </a:pPr>
            <a:r>
              <a:rPr lang="en-GB" sz="800" b="1"/>
              <a:t>Sutton Trust</a:t>
            </a:r>
          </a:p>
          <a:p>
            <a:pPr marL="0" indent="0">
              <a:buNone/>
            </a:pPr>
            <a:r>
              <a:rPr lang="en-GB" sz="800" b="0"/>
              <a:t>What more could training providers do to influence the recruitment decisions of employers to be more mindful of social mobility?</a:t>
            </a:r>
          </a:p>
        </p:txBody>
      </p:sp>
      <p:sp>
        <p:nvSpPr>
          <p:cNvPr id="4" name="Slide Number Placeholder 3"/>
          <p:cNvSpPr>
            <a:spLocks noGrp="1"/>
          </p:cNvSpPr>
          <p:nvPr>
            <p:ph type="sldNum" sz="quarter" idx="5"/>
          </p:nvPr>
        </p:nvSpPr>
        <p:spPr/>
        <p:txBody>
          <a:bodyPr/>
          <a:lstStyle/>
          <a:p>
            <a:fld id="{624582C3-F196-4F73-81B4-3006C2E4BBEA}" type="slidenum">
              <a:rPr lang="en-GB" smtClean="0"/>
              <a:t>4</a:t>
            </a:fld>
            <a:endParaRPr lang="en-GB"/>
          </a:p>
        </p:txBody>
      </p:sp>
    </p:spTree>
    <p:extLst>
      <p:ext uri="{BB962C8B-B14F-4D97-AF65-F5344CB8AC3E}">
        <p14:creationId xmlns:p14="http://schemas.microsoft.com/office/powerpoint/2010/main" val="130030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b="0"/>
          </a:p>
        </p:txBody>
      </p:sp>
      <p:sp>
        <p:nvSpPr>
          <p:cNvPr id="4" name="Slide Number Placeholder 3"/>
          <p:cNvSpPr>
            <a:spLocks noGrp="1"/>
          </p:cNvSpPr>
          <p:nvPr>
            <p:ph type="sldNum" sz="quarter" idx="5"/>
          </p:nvPr>
        </p:nvSpPr>
        <p:spPr/>
        <p:txBody>
          <a:bodyPr/>
          <a:lstStyle/>
          <a:p>
            <a:fld id="{624582C3-F196-4F73-81B4-3006C2E4BBEA}" type="slidenum">
              <a:rPr lang="en-GB" smtClean="0"/>
              <a:t>5</a:t>
            </a:fld>
            <a:endParaRPr lang="en-GB"/>
          </a:p>
        </p:txBody>
      </p:sp>
    </p:spTree>
    <p:extLst>
      <p:ext uri="{BB962C8B-B14F-4D97-AF65-F5344CB8AC3E}">
        <p14:creationId xmlns:p14="http://schemas.microsoft.com/office/powerpoint/2010/main" val="234972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4f69196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4f69196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b03817e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b03817e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9ac221e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9ac221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5283-CCC1-4502-950F-1853A1186EE8}"/>
              </a:ext>
            </a:extLst>
          </p:cNvPr>
          <p:cNvSpPr>
            <a:spLocks noGrp="1"/>
          </p:cNvSpPr>
          <p:nvPr>
            <p:ph type="ctrTitle"/>
          </p:nvPr>
        </p:nvSpPr>
        <p:spPr>
          <a:xfrm>
            <a:off x="1524000" y="1122760"/>
            <a:ext cx="9144000" cy="2387203"/>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8E59E64-9E3E-4BAF-8042-5E1EB6BAEF6F}"/>
              </a:ext>
            </a:extLst>
          </p:cNvPr>
          <p:cNvSpPr>
            <a:spLocks noGrp="1"/>
          </p:cNvSpPr>
          <p:nvPr>
            <p:ph type="subTitle" idx="1"/>
          </p:nvPr>
        </p:nvSpPr>
        <p:spPr>
          <a:xfrm>
            <a:off x="1524000" y="3601641"/>
            <a:ext cx="9144000" cy="16561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30845C29-B4E9-41A3-9CB5-415EDC0F93E4}"/>
              </a:ext>
            </a:extLst>
          </p:cNvPr>
          <p:cNvSpPr>
            <a:spLocks noGrp="1"/>
          </p:cNvSpPr>
          <p:nvPr>
            <p:ph type="sldNum" sz="quarter" idx="10"/>
          </p:nvPr>
        </p:nvSpPr>
        <p:spPr/>
        <p:txBody>
          <a:bodyPr/>
          <a:lstStyle>
            <a:lvl1pPr>
              <a:defRPr/>
            </a:lvl1pPr>
          </a:lstStyle>
          <a:p>
            <a:fld id="{B754E4C1-D6D4-40BC-97DF-A9E14BADA1C0}" type="slidenum">
              <a:rPr lang="en-US" altLang="en-US"/>
              <a:pPr/>
              <a:t>‹#›</a:t>
            </a:fld>
            <a:endParaRPr lang="en-US" altLang="en-US"/>
          </a:p>
        </p:txBody>
      </p:sp>
    </p:spTree>
    <p:extLst>
      <p:ext uri="{BB962C8B-B14F-4D97-AF65-F5344CB8AC3E}">
        <p14:creationId xmlns:p14="http://schemas.microsoft.com/office/powerpoint/2010/main" val="209767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C60F-B787-4F51-84FE-41AE0ACEC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F9406-4EB7-4A4C-A9CB-537FF2629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C1ED64B-9241-4431-9738-CD6758A031AF}"/>
              </a:ext>
            </a:extLst>
          </p:cNvPr>
          <p:cNvSpPr>
            <a:spLocks noGrp="1"/>
          </p:cNvSpPr>
          <p:nvPr>
            <p:ph type="sldNum" sz="quarter" idx="10"/>
          </p:nvPr>
        </p:nvSpPr>
        <p:spPr/>
        <p:txBody>
          <a:bodyPr/>
          <a:lstStyle>
            <a:lvl1pPr>
              <a:defRPr/>
            </a:lvl1pPr>
          </a:lstStyle>
          <a:p>
            <a:fld id="{440D9546-1C81-4B17-B946-323F6E58E5FE}" type="slidenum">
              <a:rPr lang="en-US" altLang="en-US"/>
              <a:pPr/>
              <a:t>‹#›</a:t>
            </a:fld>
            <a:endParaRPr lang="en-US" altLang="en-US"/>
          </a:p>
        </p:txBody>
      </p:sp>
    </p:spTree>
    <p:extLst>
      <p:ext uri="{BB962C8B-B14F-4D97-AF65-F5344CB8AC3E}">
        <p14:creationId xmlns:p14="http://schemas.microsoft.com/office/powerpoint/2010/main" val="153062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E3C25-5CCE-495B-9471-C7BA9FD9197B}"/>
              </a:ext>
            </a:extLst>
          </p:cNvPr>
          <p:cNvSpPr>
            <a:spLocks noGrp="1"/>
          </p:cNvSpPr>
          <p:nvPr>
            <p:ph type="title" orient="vert"/>
          </p:nvPr>
        </p:nvSpPr>
        <p:spPr>
          <a:xfrm>
            <a:off x="8839200" y="1576388"/>
            <a:ext cx="2743200" cy="457914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AF00A-A61B-434C-90CB-12B4EEEFF8FF}"/>
              </a:ext>
            </a:extLst>
          </p:cNvPr>
          <p:cNvSpPr>
            <a:spLocks noGrp="1"/>
          </p:cNvSpPr>
          <p:nvPr>
            <p:ph type="body" orient="vert" idx="1"/>
          </p:nvPr>
        </p:nvSpPr>
        <p:spPr>
          <a:xfrm>
            <a:off x="609600" y="1576388"/>
            <a:ext cx="8115300" cy="45791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AC567B79-4044-4DE7-8500-046799B02092}"/>
              </a:ext>
            </a:extLst>
          </p:cNvPr>
          <p:cNvSpPr>
            <a:spLocks noGrp="1"/>
          </p:cNvSpPr>
          <p:nvPr>
            <p:ph type="sldNum" sz="quarter" idx="10"/>
          </p:nvPr>
        </p:nvSpPr>
        <p:spPr/>
        <p:txBody>
          <a:bodyPr/>
          <a:lstStyle>
            <a:lvl1pPr>
              <a:defRPr/>
            </a:lvl1pPr>
          </a:lstStyle>
          <a:p>
            <a:fld id="{8D4E01B9-3C64-4D43-ADFF-ADDC34CF7ACB}" type="slidenum">
              <a:rPr lang="en-US" altLang="en-US"/>
              <a:pPr/>
              <a:t>‹#›</a:t>
            </a:fld>
            <a:endParaRPr lang="en-US" altLang="en-US"/>
          </a:p>
        </p:txBody>
      </p:sp>
    </p:spTree>
    <p:extLst>
      <p:ext uri="{BB962C8B-B14F-4D97-AF65-F5344CB8AC3E}">
        <p14:creationId xmlns:p14="http://schemas.microsoft.com/office/powerpoint/2010/main" val="146995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8369-23E3-4455-8CE8-160E36F58F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BAFD6FE-A54C-40F7-8B58-83B5096754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4815C5-CC5C-4AEE-953C-3D3ABADDD71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F09C3C3-BB8F-4DB7-84DF-36B2CC151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8873B9-A775-4B30-9B67-5A2AE1D2D5AB}"/>
              </a:ext>
            </a:extLst>
          </p:cNvPr>
          <p:cNvSpPr>
            <a:spLocks noGrp="1"/>
          </p:cNvSpPr>
          <p:nvPr>
            <p:ph type="sldNum" sz="quarter" idx="12"/>
          </p:nvPr>
        </p:nvSpPr>
        <p:spPr/>
        <p:txBody>
          <a:bodyPr/>
          <a:lstStyle/>
          <a:p>
            <a:fld id="{CAFDEA53-A324-4DFE-8875-7558B91108E4}" type="slidenum">
              <a:rPr lang="en-GB" smtClean="0"/>
              <a:pPr/>
              <a:t>‹#›</a:t>
            </a:fld>
            <a:endParaRPr lang="en-GB"/>
          </a:p>
        </p:txBody>
      </p:sp>
    </p:spTree>
    <p:extLst>
      <p:ext uri="{BB962C8B-B14F-4D97-AF65-F5344CB8AC3E}">
        <p14:creationId xmlns:p14="http://schemas.microsoft.com/office/powerpoint/2010/main" val="14571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5017" y="358970"/>
            <a:ext cx="11509200" cy="776139"/>
          </a:xfrm>
        </p:spPr>
        <p:txBody>
          <a:bodyPr/>
          <a:lstStyle>
            <a:lvl1pPr>
              <a:lnSpc>
                <a:spcPct val="80000"/>
              </a:lnSpc>
              <a:defRPr baseline="0"/>
            </a:lvl1pPr>
          </a:lstStyle>
          <a:p>
            <a:r>
              <a:rPr lang="en-US"/>
              <a:t>CLICK TO EDIT MASTER TITLE</a:t>
            </a:r>
          </a:p>
        </p:txBody>
      </p:sp>
      <p:sp>
        <p:nvSpPr>
          <p:cNvPr id="2" name="Footer Placeholder 1"/>
          <p:cNvSpPr>
            <a:spLocks noGrp="1"/>
          </p:cNvSpPr>
          <p:nvPr>
            <p:ph type="ftr" sz="quarter" idx="14"/>
          </p:nvPr>
        </p:nvSpPr>
        <p:spPr>
          <a:xfrm>
            <a:off x="7410450" y="6518416"/>
            <a:ext cx="4114800" cy="140400"/>
          </a:xfrm>
          <a:prstGeom prst="rect">
            <a:avLst/>
          </a:prstGeom>
        </p:spPr>
        <p:txBody>
          <a:bodyPr/>
          <a:lstStyle/>
          <a:p>
            <a:endParaRPr lang="en-GB"/>
          </a:p>
        </p:txBody>
      </p:sp>
      <p:sp>
        <p:nvSpPr>
          <p:cNvPr id="3" name="Slide Number Placeholder 2"/>
          <p:cNvSpPr>
            <a:spLocks noGrp="1"/>
          </p:cNvSpPr>
          <p:nvPr>
            <p:ph type="sldNum" sz="quarter" idx="15"/>
          </p:nvPr>
        </p:nvSpPr>
        <p:spPr>
          <a:xfrm>
            <a:off x="11639450" y="6518416"/>
            <a:ext cx="216000" cy="140400"/>
          </a:xfrm>
          <a:prstGeom prst="rect">
            <a:avLst/>
          </a:prstGeom>
        </p:spPr>
        <p:txBody>
          <a:bodyPr/>
          <a:lstStyle/>
          <a:p>
            <a:fld id="{17D800ED-CB1B-4EBC-A0D2-2190AF4D8872}" type="slidenum">
              <a:rPr lang="en-GB" smtClean="0"/>
              <a:pPr/>
              <a:t>‹#›</a:t>
            </a:fld>
            <a:endParaRPr lang="en-GB"/>
          </a:p>
        </p:txBody>
      </p:sp>
      <p:sp>
        <p:nvSpPr>
          <p:cNvPr id="6" name="Text Placeholder 5"/>
          <p:cNvSpPr>
            <a:spLocks noGrp="1"/>
          </p:cNvSpPr>
          <p:nvPr>
            <p:ph type="body" sz="quarter" idx="16" hasCustomPrompt="1"/>
          </p:nvPr>
        </p:nvSpPr>
        <p:spPr>
          <a:xfrm>
            <a:off x="345600" y="1763713"/>
            <a:ext cx="11509200" cy="4562475"/>
          </a:xfrm>
        </p:spPr>
        <p:txBody>
          <a:bodyPr>
            <a:noAutofit/>
          </a:bodyPr>
          <a:lstStyle>
            <a:lvl1pPr>
              <a:spcBef>
                <a:spcPts val="800"/>
              </a:spcBef>
              <a:defRPr baseline="0"/>
            </a:lvl1pPr>
            <a:lvl2pPr>
              <a:spcBef>
                <a:spcPts val="800"/>
              </a:spcBef>
              <a:defRPr>
                <a:solidFill>
                  <a:schemeClr val="tx1"/>
                </a:solidFill>
              </a:defRPr>
            </a:lvl2pPr>
            <a:lvl3pPr>
              <a:spcBef>
                <a:spcPts val="800"/>
              </a:spcBef>
              <a:defRPr>
                <a:solidFill>
                  <a:schemeClr val="tx1"/>
                </a:solidFill>
              </a:defRPr>
            </a:lvl3pPr>
            <a:lvl4pPr>
              <a:spcBef>
                <a:spcPts val="800"/>
              </a:spcBef>
              <a:defRPr>
                <a:solidFill>
                  <a:schemeClr val="tx1"/>
                </a:solidFill>
              </a:defRPr>
            </a:lvl4pPr>
            <a:lvl5pPr>
              <a:spcBef>
                <a:spcPts val="8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673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867B-8021-4CAA-A609-3BAAB3C5D907}"/>
              </a:ext>
            </a:extLst>
          </p:cNvPr>
          <p:cNvSpPr>
            <a:spLocks noGrp="1"/>
          </p:cNvSpPr>
          <p:nvPr>
            <p:ph type="title" hasCustomPrompt="1"/>
          </p:nvPr>
        </p:nvSpPr>
        <p:spPr/>
        <p:txBody>
          <a:bodyPr/>
          <a:lstStyle>
            <a:lvl1pPr>
              <a:defRPr/>
            </a:lvl1pPr>
          </a:lstStyle>
          <a:p>
            <a:r>
              <a:rPr lang="en-US"/>
              <a:t>Title style</a:t>
            </a:r>
            <a:endParaRPr lang="en-GB"/>
          </a:p>
        </p:txBody>
      </p:sp>
      <p:sp>
        <p:nvSpPr>
          <p:cNvPr id="3" name="Content Placeholder 2">
            <a:extLst>
              <a:ext uri="{FF2B5EF4-FFF2-40B4-BE49-F238E27FC236}">
                <a16:creationId xmlns:a16="http://schemas.microsoft.com/office/drawing/2014/main" id="{BB6D212D-55BC-4A76-B35A-B69A24102234}"/>
              </a:ext>
            </a:extLst>
          </p:cNvPr>
          <p:cNvSpPr>
            <a:spLocks noGrp="1"/>
          </p:cNvSpPr>
          <p:nvPr>
            <p:ph idx="1" hasCustomPrompt="1"/>
          </p:nvPr>
        </p:nvSpPr>
        <p:spPr/>
        <p:txBody>
          <a:bodyPr/>
          <a:lstStyle>
            <a:lvl1pPr>
              <a:defRPr/>
            </a:lvl1pPr>
          </a:lstStyle>
          <a:p>
            <a:pPr lvl="0"/>
            <a:r>
              <a:rPr lang="en-US"/>
              <a:t>Subtitle style</a:t>
            </a:r>
          </a:p>
          <a:p>
            <a:pPr lvl="1"/>
            <a:r>
              <a:rPr lang="en-US"/>
              <a:t>Second level</a:t>
            </a:r>
          </a:p>
        </p:txBody>
      </p:sp>
      <p:sp>
        <p:nvSpPr>
          <p:cNvPr id="4" name="Date Placeholder 3">
            <a:extLst>
              <a:ext uri="{FF2B5EF4-FFF2-40B4-BE49-F238E27FC236}">
                <a16:creationId xmlns:a16="http://schemas.microsoft.com/office/drawing/2014/main" id="{506F00E4-57FB-42A0-A106-ED91ABF416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85BC380-8E1F-4D83-A860-00B5BF27D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EFE85-71AA-4602-8A5B-E857C3A7583B}"/>
              </a:ext>
            </a:extLst>
          </p:cNvPr>
          <p:cNvSpPr>
            <a:spLocks noGrp="1"/>
          </p:cNvSpPr>
          <p:nvPr>
            <p:ph type="sldNum" sz="quarter" idx="12"/>
          </p:nvPr>
        </p:nvSpPr>
        <p:spPr/>
        <p:txBody>
          <a:bodyPr/>
          <a:lstStyle/>
          <a:p>
            <a:fld id="{C40728F6-A106-4D4B-AA2E-EB70AE85F4E7}" type="slidenum">
              <a:rPr lang="en-GB" smtClean="0"/>
              <a:t>‹#›</a:t>
            </a:fld>
            <a:endParaRPr lang="en-GB"/>
          </a:p>
        </p:txBody>
      </p:sp>
    </p:spTree>
    <p:extLst>
      <p:ext uri="{BB962C8B-B14F-4D97-AF65-F5344CB8AC3E}">
        <p14:creationId xmlns:p14="http://schemas.microsoft.com/office/powerpoint/2010/main" val="1411430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867B-8021-4CAA-A609-3BAAB3C5D907}"/>
              </a:ext>
            </a:extLst>
          </p:cNvPr>
          <p:cNvSpPr>
            <a:spLocks noGrp="1"/>
          </p:cNvSpPr>
          <p:nvPr>
            <p:ph type="title" hasCustomPrompt="1"/>
          </p:nvPr>
        </p:nvSpPr>
        <p:spPr/>
        <p:txBody>
          <a:bodyPr/>
          <a:lstStyle>
            <a:lvl1pPr>
              <a:defRPr/>
            </a:lvl1pPr>
          </a:lstStyle>
          <a:p>
            <a:r>
              <a:rPr lang="en-US"/>
              <a:t>Title style</a:t>
            </a:r>
            <a:endParaRPr lang="en-GB"/>
          </a:p>
        </p:txBody>
      </p:sp>
      <p:sp>
        <p:nvSpPr>
          <p:cNvPr id="3" name="Content Placeholder 2">
            <a:extLst>
              <a:ext uri="{FF2B5EF4-FFF2-40B4-BE49-F238E27FC236}">
                <a16:creationId xmlns:a16="http://schemas.microsoft.com/office/drawing/2014/main" id="{BB6D212D-55BC-4A76-B35A-B69A24102234}"/>
              </a:ext>
            </a:extLst>
          </p:cNvPr>
          <p:cNvSpPr>
            <a:spLocks noGrp="1"/>
          </p:cNvSpPr>
          <p:nvPr>
            <p:ph idx="1" hasCustomPrompt="1"/>
          </p:nvPr>
        </p:nvSpPr>
        <p:spPr/>
        <p:txBody>
          <a:bodyPr/>
          <a:lstStyle>
            <a:lvl1pPr>
              <a:defRPr/>
            </a:lvl1pPr>
          </a:lstStyle>
          <a:p>
            <a:pPr lvl="0"/>
            <a:r>
              <a:rPr lang="en-US"/>
              <a:t>Subtitle style</a:t>
            </a:r>
          </a:p>
          <a:p>
            <a:pPr lvl="1"/>
            <a:r>
              <a:rPr lang="en-US"/>
              <a:t>Second level</a:t>
            </a:r>
          </a:p>
        </p:txBody>
      </p:sp>
      <p:sp>
        <p:nvSpPr>
          <p:cNvPr id="4" name="Date Placeholder 3">
            <a:extLst>
              <a:ext uri="{FF2B5EF4-FFF2-40B4-BE49-F238E27FC236}">
                <a16:creationId xmlns:a16="http://schemas.microsoft.com/office/drawing/2014/main" id="{506F00E4-57FB-42A0-A106-ED91ABF416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85BC380-8E1F-4D83-A860-00B5BF27D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EFE85-71AA-4602-8A5B-E857C3A7583B}"/>
              </a:ext>
            </a:extLst>
          </p:cNvPr>
          <p:cNvSpPr>
            <a:spLocks noGrp="1"/>
          </p:cNvSpPr>
          <p:nvPr>
            <p:ph type="sldNum" sz="quarter" idx="12"/>
          </p:nvPr>
        </p:nvSpPr>
        <p:spPr/>
        <p:txBody>
          <a:bodyPr/>
          <a:lstStyle/>
          <a:p>
            <a:fld id="{C40728F6-A106-4D4B-AA2E-EB70AE85F4E7}" type="slidenum">
              <a:rPr lang="en-GB" smtClean="0"/>
              <a:t>‹#›</a:t>
            </a:fld>
            <a:endParaRPr lang="en-GB"/>
          </a:p>
        </p:txBody>
      </p:sp>
    </p:spTree>
    <p:extLst>
      <p:ext uri="{BB962C8B-B14F-4D97-AF65-F5344CB8AC3E}">
        <p14:creationId xmlns:p14="http://schemas.microsoft.com/office/powerpoint/2010/main" val="243053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246A-7F24-40D9-B150-3CCB4C85922C}"/>
              </a:ext>
            </a:extLst>
          </p:cNvPr>
          <p:cNvSpPr>
            <a:spLocks noGrp="1"/>
          </p:cNvSpPr>
          <p:nvPr>
            <p:ph type="title" hasCustomPrompt="1"/>
          </p:nvPr>
        </p:nvSpPr>
        <p:spPr/>
        <p:txBody>
          <a:bodyPr/>
          <a:lstStyle>
            <a:lvl1pPr>
              <a:defRPr/>
            </a:lvl1pPr>
          </a:lstStyle>
          <a:p>
            <a:r>
              <a:rPr lang="en-US"/>
              <a:t>Title style</a:t>
            </a:r>
            <a:endParaRPr lang="en-GB"/>
          </a:p>
        </p:txBody>
      </p:sp>
      <p:sp>
        <p:nvSpPr>
          <p:cNvPr id="3" name="Content Placeholder 2">
            <a:extLst>
              <a:ext uri="{FF2B5EF4-FFF2-40B4-BE49-F238E27FC236}">
                <a16:creationId xmlns:a16="http://schemas.microsoft.com/office/drawing/2014/main" id="{84886683-AB41-403B-9173-AA3677246C5D}"/>
              </a:ext>
            </a:extLst>
          </p:cNvPr>
          <p:cNvSpPr>
            <a:spLocks noGrp="1"/>
          </p:cNvSpPr>
          <p:nvPr>
            <p:ph sz="half" idx="1" hasCustomPrompt="1"/>
          </p:nvPr>
        </p:nvSpPr>
        <p:spPr>
          <a:xfrm>
            <a:off x="838200" y="1825625"/>
            <a:ext cx="5181600" cy="4351338"/>
          </a:xfrm>
        </p:spPr>
        <p:txBody>
          <a:bodyPr/>
          <a:lstStyle>
            <a:lvl1pPr>
              <a:defRPr/>
            </a:lvl1pPr>
          </a:lstStyle>
          <a:p>
            <a:pPr lvl="0"/>
            <a:r>
              <a:rPr lang="en-US"/>
              <a:t>Subtitle style</a:t>
            </a:r>
          </a:p>
          <a:p>
            <a:pPr lvl="1"/>
            <a:r>
              <a:rPr lang="en-US"/>
              <a:t>Second level</a:t>
            </a:r>
          </a:p>
        </p:txBody>
      </p:sp>
      <p:sp>
        <p:nvSpPr>
          <p:cNvPr id="4" name="Content Placeholder 3">
            <a:extLst>
              <a:ext uri="{FF2B5EF4-FFF2-40B4-BE49-F238E27FC236}">
                <a16:creationId xmlns:a16="http://schemas.microsoft.com/office/drawing/2014/main" id="{3723F7AC-E32E-434F-B4CD-F3A3A2EA5195}"/>
              </a:ext>
            </a:extLst>
          </p:cNvPr>
          <p:cNvSpPr>
            <a:spLocks noGrp="1"/>
          </p:cNvSpPr>
          <p:nvPr>
            <p:ph sz="half" idx="2" hasCustomPrompt="1"/>
          </p:nvPr>
        </p:nvSpPr>
        <p:spPr>
          <a:xfrm>
            <a:off x="6172200" y="1825625"/>
            <a:ext cx="5181600" cy="4351338"/>
          </a:xfrm>
        </p:spPr>
        <p:txBody>
          <a:bodyPr/>
          <a:lstStyle>
            <a:lvl1pPr>
              <a:defRPr/>
            </a:lvl1pPr>
          </a:lstStyle>
          <a:p>
            <a:pPr lvl="0"/>
            <a:r>
              <a:rPr lang="en-US"/>
              <a:t>Subtitle style</a:t>
            </a:r>
          </a:p>
          <a:p>
            <a:pPr lvl="1"/>
            <a:r>
              <a:rPr lang="en-US"/>
              <a:t>Second level</a:t>
            </a:r>
          </a:p>
        </p:txBody>
      </p:sp>
      <p:sp>
        <p:nvSpPr>
          <p:cNvPr id="5" name="Date Placeholder 4">
            <a:extLst>
              <a:ext uri="{FF2B5EF4-FFF2-40B4-BE49-F238E27FC236}">
                <a16:creationId xmlns:a16="http://schemas.microsoft.com/office/drawing/2014/main" id="{245985F2-5223-451D-A574-956F46879F8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2DF2888-9405-4401-8DB9-6CF0D7CF80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5D3F2C-5FF4-4A5D-97EB-B4BF3636F83D}"/>
              </a:ext>
            </a:extLst>
          </p:cNvPr>
          <p:cNvSpPr>
            <a:spLocks noGrp="1"/>
          </p:cNvSpPr>
          <p:nvPr>
            <p:ph type="sldNum" sz="quarter" idx="12"/>
          </p:nvPr>
        </p:nvSpPr>
        <p:spPr/>
        <p:txBody>
          <a:bodyPr/>
          <a:lstStyle/>
          <a:p>
            <a:fld id="{C40728F6-A106-4D4B-AA2E-EB70AE85F4E7}" type="slidenum">
              <a:rPr lang="en-GB" smtClean="0"/>
              <a:t>‹#›</a:t>
            </a:fld>
            <a:endParaRPr lang="en-GB"/>
          </a:p>
        </p:txBody>
      </p:sp>
    </p:spTree>
    <p:extLst>
      <p:ext uri="{BB962C8B-B14F-4D97-AF65-F5344CB8AC3E}">
        <p14:creationId xmlns:p14="http://schemas.microsoft.com/office/powerpoint/2010/main" val="495776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3" y="1828804"/>
            <a:ext cx="8572500" cy="4689475"/>
          </a:xfrm>
        </p:spPr>
        <p:txBody>
          <a:bodyPr/>
          <a:lstStyle>
            <a:lvl3pPr marL="514314" indent="-230172">
              <a:buFont typeface="Graphik" panose="020B0503030202060203" pitchFamily="34" charset="0"/>
              <a:buChar char="–"/>
              <a:defRPr/>
            </a:lvl3pPr>
            <a:lvl5pPr marL="857187" indent="-177788">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20"/>
          </p:nvPr>
        </p:nvSpPr>
        <p:spPr/>
        <p:txBody>
          <a:bodyPr/>
          <a:lstStyle/>
          <a:p>
            <a:endParaRPr lang="en-US"/>
          </a:p>
        </p:txBody>
      </p:sp>
      <p:sp>
        <p:nvSpPr>
          <p:cNvPr id="5" name="Slide Number Placeholder 3">
            <a:extLst>
              <a:ext uri="{FF2B5EF4-FFF2-40B4-BE49-F238E27FC236}">
                <a16:creationId xmlns:a16="http://schemas.microsoft.com/office/drawing/2014/main" id="{4F55FC28-DC0D-4160-939D-A0FF035AD443}"/>
              </a:ext>
            </a:extLst>
          </p:cNvPr>
          <p:cNvSpPr>
            <a:spLocks noGrp="1"/>
          </p:cNvSpPr>
          <p:nvPr>
            <p:ph type="sldNum" sz="quarter" idx="4"/>
          </p:nvPr>
        </p:nvSpPr>
        <p:spPr>
          <a:xfrm>
            <a:off x="8848491" y="6239781"/>
            <a:ext cx="1807117" cy="366183"/>
          </a:xfrm>
          <a:prstGeom prst="rect">
            <a:avLst/>
          </a:prstGeom>
        </p:spPr>
        <p:txBody>
          <a:bodyPr vert="horz" lIns="91440" tIns="45720" rIns="91440" bIns="45720" rtlCol="0" anchor="ctr"/>
          <a:lstStyle>
            <a:lvl1pPr>
              <a:defRPr lang="en-GB" sz="1067" smtClean="0">
                <a:solidFill>
                  <a:schemeClr val="tx1">
                    <a:lumMod val="50000"/>
                  </a:schemeClr>
                </a:solidFill>
              </a:defRPr>
            </a:lvl1pPr>
          </a:lstStyle>
          <a:p>
            <a:pPr defTabSz="609570"/>
            <a:fld id="{EA15038B-A33A-449D-B909-AD5BF17F79AA}" type="slidenum">
              <a:rPr lang="en-GB" smtClean="0">
                <a:solidFill>
                  <a:srgbClr val="FFFFFF">
                    <a:lumMod val="50000"/>
                  </a:srgbClr>
                </a:solidFill>
              </a:rPr>
              <a:pPr defTabSz="609570"/>
              <a:t>‹#›</a:t>
            </a:fld>
            <a:endParaRPr lang="en-GB">
              <a:solidFill>
                <a:srgbClr val="FFFFFF">
                  <a:lumMod val="50000"/>
                </a:srgbClr>
              </a:solidFill>
            </a:endParaRPr>
          </a:p>
        </p:txBody>
      </p:sp>
    </p:spTree>
    <p:extLst>
      <p:ext uri="{BB962C8B-B14F-4D97-AF65-F5344CB8AC3E}">
        <p14:creationId xmlns:p14="http://schemas.microsoft.com/office/powerpoint/2010/main" val="305250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Picture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AD2C-4508-3847-B539-7021ABCE8933}"/>
              </a:ext>
            </a:extLst>
          </p:cNvPr>
          <p:cNvPicPr>
            <a:picLocks noChangeAspect="1"/>
          </p:cNvPicPr>
          <p:nvPr userDrawn="1"/>
        </p:nvPicPr>
        <p:blipFill>
          <a:blip r:embed="rId2"/>
          <a:src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5188BE89-53FD-1C4C-970B-8DAC794A6347}"/>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799756601"/>
      </p:ext>
    </p:extLst>
  </p:cSld>
  <p:clrMapOvr>
    <a:masterClrMapping/>
  </p:clrMapOvr>
  <p:extLst>
    <p:ext uri="{DCECCB84-F9BA-43D5-87BE-67443E8EF086}">
      <p15:sldGuideLst xmlns:p15="http://schemas.microsoft.com/office/powerpoint/2012/main">
        <p15:guide id="1" orient="horz" pos="22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4831-7BA1-44BB-93D5-1F464FA19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8D64C4-7B63-433B-9F3B-6FB92C1E4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460C7D-5C7F-4513-ABC0-6756EB6377E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BAA1B85-E73B-4103-9489-F5815BFCE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92031-5894-4E77-B50C-C24105ED44EE}"/>
              </a:ext>
            </a:extLst>
          </p:cNvPr>
          <p:cNvSpPr>
            <a:spLocks noGrp="1"/>
          </p:cNvSpPr>
          <p:nvPr>
            <p:ph type="sldNum" sz="quarter" idx="12"/>
          </p:nvPr>
        </p:nvSpPr>
        <p:spPr/>
        <p:txBody>
          <a:bodyPr/>
          <a:lstStyle/>
          <a:p>
            <a:fld id="{4F47075F-44B1-400B-9C6F-B4D7B4F5E2C4}" type="slidenum">
              <a:rPr lang="en-GB" smtClean="0"/>
              <a:t>‹#›</a:t>
            </a:fld>
            <a:endParaRPr lang="en-GB"/>
          </a:p>
        </p:txBody>
      </p:sp>
    </p:spTree>
    <p:extLst>
      <p:ext uri="{BB962C8B-B14F-4D97-AF65-F5344CB8AC3E}">
        <p14:creationId xmlns:p14="http://schemas.microsoft.com/office/powerpoint/2010/main" val="345524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4205-6A89-43F4-81DF-73759D17C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F7402D-3BAC-43A1-AF3A-DB66DF538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67D6C0C-077B-4EE8-A41E-40192AF8DACC}"/>
              </a:ext>
            </a:extLst>
          </p:cNvPr>
          <p:cNvSpPr>
            <a:spLocks noGrp="1"/>
          </p:cNvSpPr>
          <p:nvPr>
            <p:ph type="sldNum" sz="quarter" idx="10"/>
          </p:nvPr>
        </p:nvSpPr>
        <p:spPr/>
        <p:txBody>
          <a:bodyPr/>
          <a:lstStyle>
            <a:lvl1pPr>
              <a:defRPr/>
            </a:lvl1pPr>
          </a:lstStyle>
          <a:p>
            <a:fld id="{3292E41B-BE95-4D0D-8C20-3660037E6452}" type="slidenum">
              <a:rPr lang="en-US" altLang="en-US"/>
              <a:pPr/>
              <a:t>‹#›</a:t>
            </a:fld>
            <a:endParaRPr lang="en-US" altLang="en-US"/>
          </a:p>
        </p:txBody>
      </p:sp>
    </p:spTree>
    <p:extLst>
      <p:ext uri="{BB962C8B-B14F-4D97-AF65-F5344CB8AC3E}">
        <p14:creationId xmlns:p14="http://schemas.microsoft.com/office/powerpoint/2010/main" val="297464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867B-8021-4CAA-A609-3BAAB3C5D907}"/>
              </a:ext>
            </a:extLst>
          </p:cNvPr>
          <p:cNvSpPr>
            <a:spLocks noGrp="1"/>
          </p:cNvSpPr>
          <p:nvPr>
            <p:ph type="title" hasCustomPrompt="1"/>
          </p:nvPr>
        </p:nvSpPr>
        <p:spPr/>
        <p:txBody>
          <a:bodyPr/>
          <a:lstStyle>
            <a:lvl1pPr>
              <a:defRPr/>
            </a:lvl1pPr>
          </a:lstStyle>
          <a:p>
            <a:r>
              <a:rPr lang="en-US"/>
              <a:t>Title style</a:t>
            </a:r>
            <a:endParaRPr lang="en-GB"/>
          </a:p>
        </p:txBody>
      </p:sp>
      <p:sp>
        <p:nvSpPr>
          <p:cNvPr id="3" name="Content Placeholder 2">
            <a:extLst>
              <a:ext uri="{FF2B5EF4-FFF2-40B4-BE49-F238E27FC236}">
                <a16:creationId xmlns:a16="http://schemas.microsoft.com/office/drawing/2014/main" id="{BB6D212D-55BC-4A76-B35A-B69A24102234}"/>
              </a:ext>
            </a:extLst>
          </p:cNvPr>
          <p:cNvSpPr>
            <a:spLocks noGrp="1"/>
          </p:cNvSpPr>
          <p:nvPr>
            <p:ph idx="1" hasCustomPrompt="1"/>
          </p:nvPr>
        </p:nvSpPr>
        <p:spPr/>
        <p:txBody>
          <a:bodyPr/>
          <a:lstStyle>
            <a:lvl1pPr>
              <a:defRPr/>
            </a:lvl1pPr>
          </a:lstStyle>
          <a:p>
            <a:pPr lvl="0"/>
            <a:r>
              <a:rPr lang="en-US"/>
              <a:t>Subtitle style</a:t>
            </a:r>
          </a:p>
          <a:p>
            <a:pPr lvl="1"/>
            <a:r>
              <a:rPr lang="en-US"/>
              <a:t>Second level</a:t>
            </a:r>
          </a:p>
        </p:txBody>
      </p:sp>
      <p:sp>
        <p:nvSpPr>
          <p:cNvPr id="4" name="Date Placeholder 3">
            <a:extLst>
              <a:ext uri="{FF2B5EF4-FFF2-40B4-BE49-F238E27FC236}">
                <a16:creationId xmlns:a16="http://schemas.microsoft.com/office/drawing/2014/main" id="{506F00E4-57FB-42A0-A106-ED91ABF416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85BC380-8E1F-4D83-A860-00B5BF27D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EFE85-71AA-4602-8A5B-E857C3A7583B}"/>
              </a:ext>
            </a:extLst>
          </p:cNvPr>
          <p:cNvSpPr>
            <a:spLocks noGrp="1"/>
          </p:cNvSpPr>
          <p:nvPr>
            <p:ph type="sldNum" sz="quarter" idx="12"/>
          </p:nvPr>
        </p:nvSpPr>
        <p:spPr/>
        <p:txBody>
          <a:bodyPr/>
          <a:lstStyle/>
          <a:p>
            <a:fld id="{C40728F6-A106-4D4B-AA2E-EB70AE85F4E7}" type="slidenum">
              <a:rPr lang="en-GB" smtClean="0"/>
              <a:t>‹#›</a:t>
            </a:fld>
            <a:endParaRPr lang="en-GB"/>
          </a:p>
        </p:txBody>
      </p:sp>
    </p:spTree>
    <p:extLst>
      <p:ext uri="{BB962C8B-B14F-4D97-AF65-F5344CB8AC3E}">
        <p14:creationId xmlns:p14="http://schemas.microsoft.com/office/powerpoint/2010/main" val="2713504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246A-7F24-40D9-B150-3CCB4C85922C}"/>
              </a:ext>
            </a:extLst>
          </p:cNvPr>
          <p:cNvSpPr>
            <a:spLocks noGrp="1"/>
          </p:cNvSpPr>
          <p:nvPr>
            <p:ph type="title" hasCustomPrompt="1"/>
          </p:nvPr>
        </p:nvSpPr>
        <p:spPr/>
        <p:txBody>
          <a:bodyPr/>
          <a:lstStyle>
            <a:lvl1pPr>
              <a:defRPr/>
            </a:lvl1pPr>
          </a:lstStyle>
          <a:p>
            <a:r>
              <a:rPr lang="en-US"/>
              <a:t>Title style</a:t>
            </a:r>
            <a:endParaRPr lang="en-GB"/>
          </a:p>
        </p:txBody>
      </p:sp>
      <p:sp>
        <p:nvSpPr>
          <p:cNvPr id="3" name="Content Placeholder 2">
            <a:extLst>
              <a:ext uri="{FF2B5EF4-FFF2-40B4-BE49-F238E27FC236}">
                <a16:creationId xmlns:a16="http://schemas.microsoft.com/office/drawing/2014/main" id="{84886683-AB41-403B-9173-AA3677246C5D}"/>
              </a:ext>
            </a:extLst>
          </p:cNvPr>
          <p:cNvSpPr>
            <a:spLocks noGrp="1"/>
          </p:cNvSpPr>
          <p:nvPr>
            <p:ph sz="half" idx="1" hasCustomPrompt="1"/>
          </p:nvPr>
        </p:nvSpPr>
        <p:spPr>
          <a:xfrm>
            <a:off x="838200" y="1825625"/>
            <a:ext cx="5181600" cy="4351338"/>
          </a:xfrm>
        </p:spPr>
        <p:txBody>
          <a:bodyPr/>
          <a:lstStyle>
            <a:lvl1pPr>
              <a:defRPr/>
            </a:lvl1pPr>
          </a:lstStyle>
          <a:p>
            <a:pPr lvl="0"/>
            <a:r>
              <a:rPr lang="en-US"/>
              <a:t>Subtitle style</a:t>
            </a:r>
          </a:p>
          <a:p>
            <a:pPr lvl="1"/>
            <a:r>
              <a:rPr lang="en-US"/>
              <a:t>Second level</a:t>
            </a:r>
          </a:p>
        </p:txBody>
      </p:sp>
      <p:sp>
        <p:nvSpPr>
          <p:cNvPr id="4" name="Content Placeholder 3">
            <a:extLst>
              <a:ext uri="{FF2B5EF4-FFF2-40B4-BE49-F238E27FC236}">
                <a16:creationId xmlns:a16="http://schemas.microsoft.com/office/drawing/2014/main" id="{3723F7AC-E32E-434F-B4CD-F3A3A2EA5195}"/>
              </a:ext>
            </a:extLst>
          </p:cNvPr>
          <p:cNvSpPr>
            <a:spLocks noGrp="1"/>
          </p:cNvSpPr>
          <p:nvPr>
            <p:ph sz="half" idx="2" hasCustomPrompt="1"/>
          </p:nvPr>
        </p:nvSpPr>
        <p:spPr>
          <a:xfrm>
            <a:off x="6172200" y="1825625"/>
            <a:ext cx="5181600" cy="4351338"/>
          </a:xfrm>
        </p:spPr>
        <p:txBody>
          <a:bodyPr/>
          <a:lstStyle>
            <a:lvl1pPr>
              <a:defRPr/>
            </a:lvl1pPr>
          </a:lstStyle>
          <a:p>
            <a:pPr lvl="0"/>
            <a:r>
              <a:rPr lang="en-US"/>
              <a:t>Subtitle style</a:t>
            </a:r>
          </a:p>
          <a:p>
            <a:pPr lvl="1"/>
            <a:r>
              <a:rPr lang="en-US"/>
              <a:t>Second level</a:t>
            </a:r>
          </a:p>
        </p:txBody>
      </p:sp>
      <p:sp>
        <p:nvSpPr>
          <p:cNvPr id="5" name="Date Placeholder 4">
            <a:extLst>
              <a:ext uri="{FF2B5EF4-FFF2-40B4-BE49-F238E27FC236}">
                <a16:creationId xmlns:a16="http://schemas.microsoft.com/office/drawing/2014/main" id="{245985F2-5223-451D-A574-956F46879F8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2DF2888-9405-4401-8DB9-6CF0D7CF80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5D3F2C-5FF4-4A5D-97EB-B4BF3636F83D}"/>
              </a:ext>
            </a:extLst>
          </p:cNvPr>
          <p:cNvSpPr>
            <a:spLocks noGrp="1"/>
          </p:cNvSpPr>
          <p:nvPr>
            <p:ph type="sldNum" sz="quarter" idx="12"/>
          </p:nvPr>
        </p:nvSpPr>
        <p:spPr/>
        <p:txBody>
          <a:bodyPr/>
          <a:lstStyle/>
          <a:p>
            <a:fld id="{C40728F6-A106-4D4B-AA2E-EB70AE85F4E7}" type="slidenum">
              <a:rPr lang="en-GB" smtClean="0"/>
              <a:t>‹#›</a:t>
            </a:fld>
            <a:endParaRPr lang="en-GB"/>
          </a:p>
        </p:txBody>
      </p:sp>
    </p:spTree>
    <p:extLst>
      <p:ext uri="{BB962C8B-B14F-4D97-AF65-F5344CB8AC3E}">
        <p14:creationId xmlns:p14="http://schemas.microsoft.com/office/powerpoint/2010/main" val="82925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8"/>
          <p:cNvSpPr>
            <a:spLocks noGrp="1"/>
          </p:cNvSpPr>
          <p:nvPr>
            <p:ph type="body" sz="quarter" idx="12"/>
          </p:nvPr>
        </p:nvSpPr>
        <p:spPr>
          <a:xfrm>
            <a:off x="507142" y="1427164"/>
            <a:ext cx="11186191" cy="4668837"/>
          </a:xfrm>
          <a:prstGeom prst="rect">
            <a:avLst/>
          </a:prstGeom>
        </p:spPr>
        <p:txBody>
          <a:bodyPr/>
          <a:lstStyle>
            <a:lvl1pPr marL="0" indent="0">
              <a:buNone/>
              <a:defRPr sz="2667" b="0">
                <a:solidFill>
                  <a:srgbClr val="FF0000"/>
                </a:solidFill>
              </a:defRPr>
            </a:lvl1pPr>
            <a:lvl2pPr>
              <a:defRPr sz="2400"/>
            </a:lvl2pPr>
            <a:lvl3pPr>
              <a:defRPr sz="2133"/>
            </a:lvl3pPr>
            <a:lvl4pPr>
              <a:defRPr sz="1867"/>
            </a:lvl4pPr>
            <a:lvl5pP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0252462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3" y="1828804"/>
            <a:ext cx="8572500" cy="4689475"/>
          </a:xfrm>
        </p:spPr>
        <p:txBody>
          <a:bodyPr/>
          <a:lstStyle>
            <a:lvl3pPr marL="514314" indent="-230172">
              <a:buFont typeface="Graphik" panose="020B0503030202060203" pitchFamily="34" charset="0"/>
              <a:buChar char="–"/>
              <a:defRPr/>
            </a:lvl3pPr>
            <a:lvl5pPr marL="857187" indent="-177788">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20"/>
          </p:nvPr>
        </p:nvSpPr>
        <p:spPr/>
        <p:txBody>
          <a:bodyPr/>
          <a:lstStyle/>
          <a:p>
            <a:endParaRPr lang="en-US"/>
          </a:p>
        </p:txBody>
      </p:sp>
      <p:sp>
        <p:nvSpPr>
          <p:cNvPr id="5" name="Slide Number Placeholder 3">
            <a:extLst>
              <a:ext uri="{FF2B5EF4-FFF2-40B4-BE49-F238E27FC236}">
                <a16:creationId xmlns:a16="http://schemas.microsoft.com/office/drawing/2014/main" id="{4F55FC28-DC0D-4160-939D-A0FF035AD443}"/>
              </a:ext>
            </a:extLst>
          </p:cNvPr>
          <p:cNvSpPr>
            <a:spLocks noGrp="1"/>
          </p:cNvSpPr>
          <p:nvPr>
            <p:ph type="sldNum" sz="quarter" idx="4"/>
          </p:nvPr>
        </p:nvSpPr>
        <p:spPr>
          <a:xfrm>
            <a:off x="8848491" y="6239781"/>
            <a:ext cx="1807117" cy="366183"/>
          </a:xfrm>
          <a:prstGeom prst="rect">
            <a:avLst/>
          </a:prstGeom>
        </p:spPr>
        <p:txBody>
          <a:bodyPr vert="horz" lIns="91440" tIns="45720" rIns="91440" bIns="45720" rtlCol="0" anchor="ctr"/>
          <a:lstStyle>
            <a:lvl1pPr>
              <a:defRPr lang="en-GB" sz="1067" smtClean="0">
                <a:solidFill>
                  <a:schemeClr val="tx1">
                    <a:lumMod val="50000"/>
                  </a:schemeClr>
                </a:solidFill>
              </a:defRPr>
            </a:lvl1pPr>
          </a:lstStyle>
          <a:p>
            <a:pPr defTabSz="609570"/>
            <a:fld id="{EA15038B-A33A-449D-B909-AD5BF17F79AA}" type="slidenum">
              <a:rPr lang="en-GB" smtClean="0">
                <a:solidFill>
                  <a:srgbClr val="FFFFFF">
                    <a:lumMod val="50000"/>
                  </a:srgbClr>
                </a:solidFill>
              </a:rPr>
              <a:pPr defTabSz="609570"/>
              <a:t>‹#›</a:t>
            </a:fld>
            <a:endParaRPr lang="en-GB">
              <a:solidFill>
                <a:srgbClr val="FFFFFF">
                  <a:lumMod val="50000"/>
                </a:srgbClr>
              </a:solidFill>
            </a:endParaRPr>
          </a:p>
        </p:txBody>
      </p:sp>
    </p:spTree>
    <p:extLst>
      <p:ext uri="{BB962C8B-B14F-4D97-AF65-F5344CB8AC3E}">
        <p14:creationId xmlns:p14="http://schemas.microsoft.com/office/powerpoint/2010/main" val="2836929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Picture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AD2C-4508-3847-B539-7021ABCE8933}"/>
              </a:ext>
            </a:extLst>
          </p:cNvPr>
          <p:cNvPicPr>
            <a:picLocks noChangeAspect="1"/>
          </p:cNvPicPr>
          <p:nvPr userDrawn="1"/>
        </p:nvPicPr>
        <p:blipFill>
          <a:blip r:embed="rId2"/>
          <a:src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5188BE89-53FD-1C4C-970B-8DAC794A6347}"/>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2783504528"/>
      </p:ext>
    </p:extLst>
  </p:cSld>
  <p:clrMapOvr>
    <a:masterClrMapping/>
  </p:clrMapOvr>
  <p:extLst>
    <p:ext uri="{DCECCB84-F9BA-43D5-87BE-67443E8EF086}">
      <p15:sldGuideLst xmlns:p15="http://schemas.microsoft.com/office/powerpoint/2012/main">
        <p15:guide id="1" orient="horz" pos="222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ivider (Positive)">
    <p:bg>
      <p:bgPr>
        <a:gradFill>
          <a:gsLst>
            <a:gs pos="2000">
              <a:schemeClr val="accent1"/>
            </a:gs>
            <a:gs pos="100000">
              <a:schemeClr val="accent3"/>
            </a:gs>
          </a:gsLst>
          <a:lin ang="0" scaled="0"/>
        </a:gradFill>
        <a:effectLst/>
      </p:bgPr>
    </p:bg>
    <p:spTree>
      <p:nvGrpSpPr>
        <p:cNvPr id="1" name=""/>
        <p:cNvGrpSpPr/>
        <p:nvPr/>
      </p:nvGrpSpPr>
      <p:grpSpPr>
        <a:xfrm>
          <a:off x="0" y="0"/>
          <a:ext cx="0" cy="0"/>
          <a:chOff x="0" y="0"/>
          <a:chExt cx="0" cy="0"/>
        </a:xfrm>
      </p:grpSpPr>
      <p:sp>
        <p:nvSpPr>
          <p:cNvPr id="3" name="Title 2"/>
          <p:cNvSpPr>
            <a:spLocks noGrp="1"/>
          </p:cNvSpPr>
          <p:nvPr userDrawn="1">
            <p:ph type="title" hasCustomPrompt="1"/>
          </p:nvPr>
        </p:nvSpPr>
        <p:spPr>
          <a:xfrm>
            <a:off x="354848" y="2659571"/>
            <a:ext cx="8541502" cy="1234063"/>
          </a:xfrm>
        </p:spPr>
        <p:txBody>
          <a:bodyPr tIns="198000" rIns="0" anchor="ctr">
            <a:spAutoFit/>
          </a:bodyPr>
          <a:lstStyle>
            <a:lvl1pPr>
              <a:lnSpc>
                <a:spcPct val="70000"/>
              </a:lnSpc>
              <a:defRPr sz="9600" cap="all" baseline="0">
                <a:solidFill>
                  <a:schemeClr val="bg1"/>
                </a:solidFill>
              </a:defRPr>
            </a:lvl1pPr>
          </a:lstStyle>
          <a:p>
            <a:r>
              <a:rPr lang="en-US"/>
              <a:t>divider</a:t>
            </a:r>
          </a:p>
        </p:txBody>
      </p:sp>
      <p:sp>
        <p:nvSpPr>
          <p:cNvPr id="2" name="Footer Placeholder 1"/>
          <p:cNvSpPr>
            <a:spLocks noGrp="1"/>
          </p:cNvSpPr>
          <p:nvPr>
            <p:ph type="ftr" sz="quarter" idx="10"/>
          </p:nvPr>
        </p:nvSpPr>
        <p:spPr>
          <a:xfrm>
            <a:off x="7410450" y="6518416"/>
            <a:ext cx="4114800" cy="140400"/>
          </a:xfrm>
          <a:prstGeom prst="rect">
            <a:avLst/>
          </a:prstGeom>
        </p:spPr>
        <p:txBody>
          <a:bodyPr/>
          <a:lstStyle>
            <a:lvl1pPr>
              <a:defRPr>
                <a:solidFill>
                  <a:srgbClr val="7E7E7E"/>
                </a:solidFill>
              </a:defRPr>
            </a:lvl1pPr>
          </a:lstStyle>
          <a:p>
            <a:endParaRPr lang="en-GB"/>
          </a:p>
        </p:txBody>
      </p:sp>
      <p:sp>
        <p:nvSpPr>
          <p:cNvPr id="4" name="Slide Number Placeholder 3"/>
          <p:cNvSpPr>
            <a:spLocks noGrp="1"/>
          </p:cNvSpPr>
          <p:nvPr>
            <p:ph type="sldNum" sz="quarter" idx="11"/>
          </p:nvPr>
        </p:nvSpPr>
        <p:spPr>
          <a:xfrm>
            <a:off x="11639450" y="6518416"/>
            <a:ext cx="216000" cy="140400"/>
          </a:xfrm>
          <a:prstGeom prst="rect">
            <a:avLst/>
          </a:prstGeom>
        </p:spPr>
        <p:txBody>
          <a:bodyPr/>
          <a:lstStyle/>
          <a:p>
            <a:fld id="{17D800ED-CB1B-4EBC-A0D2-2190AF4D8872}" type="slidenum">
              <a:rPr lang="en-GB" smtClean="0"/>
              <a:pPr/>
              <a:t>‹#›</a:t>
            </a:fld>
            <a:endParaRPr lang="en-GB"/>
          </a:p>
        </p:txBody>
      </p:sp>
    </p:spTree>
    <p:extLst>
      <p:ext uri="{BB962C8B-B14F-4D97-AF65-F5344CB8AC3E}">
        <p14:creationId xmlns:p14="http://schemas.microsoft.com/office/powerpoint/2010/main" val="195669274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290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889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6818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86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31D-51CC-425B-B52F-45E500EEB15E}"/>
              </a:ext>
            </a:extLst>
          </p:cNvPr>
          <p:cNvSpPr>
            <a:spLocks noGrp="1"/>
          </p:cNvSpPr>
          <p:nvPr>
            <p:ph type="title"/>
          </p:nvPr>
        </p:nvSpPr>
        <p:spPr>
          <a:xfrm>
            <a:off x="832247" y="1709737"/>
            <a:ext cx="10515600" cy="2852738"/>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B71C0F-D5D4-4262-BE18-5FEACA9A6EBC}"/>
              </a:ext>
            </a:extLst>
          </p:cNvPr>
          <p:cNvSpPr>
            <a:spLocks noGrp="1"/>
          </p:cNvSpPr>
          <p:nvPr>
            <p:ph type="body" idx="1"/>
          </p:nvPr>
        </p:nvSpPr>
        <p:spPr>
          <a:xfrm>
            <a:off x="832247" y="4589860"/>
            <a:ext cx="10515600" cy="1500188"/>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B996782-E33C-4C07-ACBE-D4D93B75184E}"/>
              </a:ext>
            </a:extLst>
          </p:cNvPr>
          <p:cNvSpPr>
            <a:spLocks noGrp="1"/>
          </p:cNvSpPr>
          <p:nvPr>
            <p:ph type="sldNum" sz="quarter" idx="10"/>
          </p:nvPr>
        </p:nvSpPr>
        <p:spPr/>
        <p:txBody>
          <a:bodyPr/>
          <a:lstStyle>
            <a:lvl1pPr>
              <a:defRPr/>
            </a:lvl1pPr>
          </a:lstStyle>
          <a:p>
            <a:fld id="{3E02C2D8-C15F-4621-84E3-0B12E7AF691E}" type="slidenum">
              <a:rPr lang="en-US" altLang="en-US"/>
              <a:pPr/>
              <a:t>‹#›</a:t>
            </a:fld>
            <a:endParaRPr lang="en-US" altLang="en-US"/>
          </a:p>
        </p:txBody>
      </p:sp>
    </p:spTree>
    <p:extLst>
      <p:ext uri="{BB962C8B-B14F-4D97-AF65-F5344CB8AC3E}">
        <p14:creationId xmlns:p14="http://schemas.microsoft.com/office/powerpoint/2010/main" val="1407308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9085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8670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3624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0954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3932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0822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9666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petus 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7CBA7D-9629-41E5-9A41-200C598CAF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4"/>
          <a:stretch/>
        </p:blipFill>
        <p:spPr>
          <a:xfrm>
            <a:off x="-206169" y="-7088"/>
            <a:ext cx="12398169" cy="6872176"/>
          </a:xfrm>
          <a:prstGeom prst="rect">
            <a:avLst/>
          </a:prstGeom>
        </p:spPr>
      </p:pic>
      <p:pic>
        <p:nvPicPr>
          <p:cNvPr id="7" name="Picture 6">
            <a:extLst>
              <a:ext uri="{FF2B5EF4-FFF2-40B4-BE49-F238E27FC236}">
                <a16:creationId xmlns:a16="http://schemas.microsoft.com/office/drawing/2014/main" id="{EBE9AA2B-E986-49E5-AC91-F70E0DDDDF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206168" y="-7088"/>
            <a:ext cx="12192003" cy="6865088"/>
          </a:xfrm>
          <a:prstGeom prst="rect">
            <a:avLst/>
          </a:prstGeom>
        </p:spPr>
      </p:pic>
      <p:sp>
        <p:nvSpPr>
          <p:cNvPr id="11" name="Content Placeholder 10">
            <a:extLst>
              <a:ext uri="{FF2B5EF4-FFF2-40B4-BE49-F238E27FC236}">
                <a16:creationId xmlns:a16="http://schemas.microsoft.com/office/drawing/2014/main" id="{235DFD51-2C8B-4815-8135-C22EDCC2BE41}"/>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12" name="Content Placeholder 10">
            <a:extLst>
              <a:ext uri="{FF2B5EF4-FFF2-40B4-BE49-F238E27FC236}">
                <a16:creationId xmlns:a16="http://schemas.microsoft.com/office/drawing/2014/main" id="{3E50D3A2-7B01-41AE-8D55-976994D88156}"/>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4" name="Text Placeholder 23">
            <a:extLst>
              <a:ext uri="{FF2B5EF4-FFF2-40B4-BE49-F238E27FC236}">
                <a16:creationId xmlns:a16="http://schemas.microsoft.com/office/drawing/2014/main" id="{5E91A698-25EB-4AAE-9E87-00F832FD9791}"/>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6" name="Text Placeholder 25">
            <a:extLst>
              <a:ext uri="{FF2B5EF4-FFF2-40B4-BE49-F238E27FC236}">
                <a16:creationId xmlns:a16="http://schemas.microsoft.com/office/drawing/2014/main" id="{8C1605CB-81B0-415F-A97F-4470D22D69D8}"/>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259176F0-53FF-4B9C-BF68-EA1CA5B05D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
        <p:nvSpPr>
          <p:cNvPr id="13" name="Content Placeholder 17">
            <a:extLst>
              <a:ext uri="{FF2B5EF4-FFF2-40B4-BE49-F238E27FC236}">
                <a16:creationId xmlns:a16="http://schemas.microsoft.com/office/drawing/2014/main" id="{0F2739BC-8998-4D88-A948-7C870429CE63}"/>
              </a:ext>
            </a:extLst>
          </p:cNvPr>
          <p:cNvSpPr>
            <a:spLocks noGrp="1"/>
          </p:cNvSpPr>
          <p:nvPr>
            <p:ph sz="quarter" idx="14" hasCustomPrompt="1"/>
          </p:nvPr>
        </p:nvSpPr>
        <p:spPr>
          <a:xfrm>
            <a:off x="10024534" y="298452"/>
            <a:ext cx="1748367" cy="321974"/>
          </a:xfrm>
          <a:prstGeom prst="rect">
            <a:avLst/>
          </a:prstGeom>
        </p:spPr>
        <p:txBody>
          <a:bodyPr/>
          <a:lstStyle>
            <a:lvl1pPr marL="0" indent="0">
              <a:buNone/>
              <a:defRPr sz="1200" b="1"/>
            </a:lvl1pPr>
          </a:lstStyle>
          <a:p>
            <a:pPr lvl="0"/>
            <a:r>
              <a:rPr lang="en-GB" dirty="0"/>
              <a:t>Impetus.org.uk</a:t>
            </a:r>
          </a:p>
        </p:txBody>
      </p:sp>
    </p:spTree>
    <p:extLst>
      <p:ext uri="{BB962C8B-B14F-4D97-AF65-F5344CB8AC3E}">
        <p14:creationId xmlns:p14="http://schemas.microsoft.com/office/powerpoint/2010/main" val="180905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petus title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EAFD8-3F53-4BE9-8DC8-BAB4BE1B2E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83492" y="0"/>
            <a:ext cx="12192004" cy="6857999"/>
          </a:xfrm>
          <a:prstGeom prst="rect">
            <a:avLst/>
          </a:prstGeom>
        </p:spPr>
      </p:pic>
      <p:pic>
        <p:nvPicPr>
          <p:cNvPr id="15" name="Picture 14">
            <a:extLst>
              <a:ext uri="{FF2B5EF4-FFF2-40B4-BE49-F238E27FC236}">
                <a16:creationId xmlns:a16="http://schemas.microsoft.com/office/drawing/2014/main" id="{83412707-83FD-4713-957B-088A87DDB6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0" y="-7089"/>
            <a:ext cx="12192003" cy="6865088"/>
          </a:xfrm>
          <a:prstGeom prst="rect">
            <a:avLst/>
          </a:prstGeom>
        </p:spPr>
      </p:pic>
      <p:sp>
        <p:nvSpPr>
          <p:cNvPr id="16" name="Content Placeholder 10">
            <a:extLst>
              <a:ext uri="{FF2B5EF4-FFF2-40B4-BE49-F238E27FC236}">
                <a16:creationId xmlns:a16="http://schemas.microsoft.com/office/drawing/2014/main" id="{3844597E-8471-4F02-850C-A4FE22A74DDD}"/>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17" name="Content Placeholder 10">
            <a:extLst>
              <a:ext uri="{FF2B5EF4-FFF2-40B4-BE49-F238E27FC236}">
                <a16:creationId xmlns:a16="http://schemas.microsoft.com/office/drawing/2014/main" id="{0F007833-EE4F-4516-BA3C-BC80EA4F20C2}"/>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1" name="Text Placeholder 23">
            <a:extLst>
              <a:ext uri="{FF2B5EF4-FFF2-40B4-BE49-F238E27FC236}">
                <a16:creationId xmlns:a16="http://schemas.microsoft.com/office/drawing/2014/main" id="{B2B3343E-DA40-40DB-9160-27267C96B756}"/>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2" name="Text Placeholder 25">
            <a:extLst>
              <a:ext uri="{FF2B5EF4-FFF2-40B4-BE49-F238E27FC236}">
                <a16:creationId xmlns:a16="http://schemas.microsoft.com/office/drawing/2014/main" id="{7A5ACA66-363F-471E-9AE5-BE31696BED2F}"/>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1" name="Picture 10">
            <a:extLst>
              <a:ext uri="{FF2B5EF4-FFF2-40B4-BE49-F238E27FC236}">
                <a16:creationId xmlns:a16="http://schemas.microsoft.com/office/drawing/2014/main" id="{33BF7F1E-F0E9-456C-A152-43C91BBB0F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9969" y="5322272"/>
            <a:ext cx="2099608" cy="1624381"/>
          </a:xfrm>
          <a:prstGeom prst="rect">
            <a:avLst/>
          </a:prstGeom>
        </p:spPr>
      </p:pic>
      <p:sp>
        <p:nvSpPr>
          <p:cNvPr id="10" name="Content Placeholder 17">
            <a:extLst>
              <a:ext uri="{FF2B5EF4-FFF2-40B4-BE49-F238E27FC236}">
                <a16:creationId xmlns:a16="http://schemas.microsoft.com/office/drawing/2014/main" id="{9600B88E-8FFB-48BD-AB2E-C1A3AF67D71A}"/>
              </a:ext>
            </a:extLst>
          </p:cNvPr>
          <p:cNvSpPr>
            <a:spLocks noGrp="1"/>
          </p:cNvSpPr>
          <p:nvPr>
            <p:ph sz="quarter" idx="14" hasCustomPrompt="1"/>
          </p:nvPr>
        </p:nvSpPr>
        <p:spPr>
          <a:xfrm>
            <a:off x="10024534" y="298452"/>
            <a:ext cx="1748367" cy="321974"/>
          </a:xfrm>
          <a:prstGeom prst="rect">
            <a:avLst/>
          </a:prstGeom>
        </p:spPr>
        <p:txBody>
          <a:bodyPr/>
          <a:lstStyle>
            <a:lvl1pPr marL="0" indent="0">
              <a:buNone/>
              <a:defRPr sz="1200" b="1"/>
            </a:lvl1pPr>
          </a:lstStyle>
          <a:p>
            <a:pPr lvl="0"/>
            <a:r>
              <a:rPr lang="en-GB" dirty="0"/>
              <a:t>Impetus.org.uk</a:t>
            </a:r>
          </a:p>
        </p:txBody>
      </p:sp>
    </p:spTree>
    <p:extLst>
      <p:ext uri="{BB962C8B-B14F-4D97-AF65-F5344CB8AC3E}">
        <p14:creationId xmlns:p14="http://schemas.microsoft.com/office/powerpoint/2010/main" val="58096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petus title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309515-5E7D-4C81-9CE4-6F3A92FC8D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
          <a:stretch/>
        </p:blipFill>
        <p:spPr>
          <a:xfrm>
            <a:off x="1290933" y="1"/>
            <a:ext cx="10942940" cy="6865088"/>
          </a:xfrm>
          <a:prstGeom prst="rect">
            <a:avLst/>
          </a:prstGeom>
        </p:spPr>
      </p:pic>
      <p:pic>
        <p:nvPicPr>
          <p:cNvPr id="20" name="Picture 19">
            <a:extLst>
              <a:ext uri="{FF2B5EF4-FFF2-40B4-BE49-F238E27FC236}">
                <a16:creationId xmlns:a16="http://schemas.microsoft.com/office/drawing/2014/main" id="{3A2BF57E-B189-4B13-B9AC-EB2DA31C78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061"/>
          <a:stretch/>
        </p:blipFill>
        <p:spPr>
          <a:xfrm flipH="1">
            <a:off x="-1" y="-7089"/>
            <a:ext cx="12466887" cy="6872178"/>
          </a:xfrm>
          <a:prstGeom prst="rect">
            <a:avLst/>
          </a:prstGeom>
        </p:spPr>
      </p:pic>
      <p:sp>
        <p:nvSpPr>
          <p:cNvPr id="21" name="Content Placeholder 10">
            <a:extLst>
              <a:ext uri="{FF2B5EF4-FFF2-40B4-BE49-F238E27FC236}">
                <a16:creationId xmlns:a16="http://schemas.microsoft.com/office/drawing/2014/main" id="{CAF30647-8A66-4509-9B2E-B74564158C95}"/>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22" name="Content Placeholder 10">
            <a:extLst>
              <a:ext uri="{FF2B5EF4-FFF2-40B4-BE49-F238E27FC236}">
                <a16:creationId xmlns:a16="http://schemas.microsoft.com/office/drawing/2014/main" id="{7D8B6389-FDC3-4F16-BD71-BB9F0895580D}"/>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5" name="Content Placeholder 17">
            <a:extLst>
              <a:ext uri="{FF2B5EF4-FFF2-40B4-BE49-F238E27FC236}">
                <a16:creationId xmlns:a16="http://schemas.microsoft.com/office/drawing/2014/main" id="{C318B565-72FF-41EC-BF25-F21896C456FF}"/>
              </a:ext>
            </a:extLst>
          </p:cNvPr>
          <p:cNvSpPr>
            <a:spLocks noGrp="1"/>
          </p:cNvSpPr>
          <p:nvPr>
            <p:ph sz="quarter" idx="14" hasCustomPrompt="1"/>
          </p:nvPr>
        </p:nvSpPr>
        <p:spPr>
          <a:xfrm>
            <a:off x="10024534" y="298452"/>
            <a:ext cx="1748367" cy="321974"/>
          </a:xfrm>
          <a:prstGeom prst="rect">
            <a:avLst/>
          </a:prstGeom>
        </p:spPr>
        <p:txBody>
          <a:bodyPr/>
          <a:lstStyle>
            <a:lvl1pPr marL="0" indent="0">
              <a:buNone/>
              <a:defRPr sz="1200" b="1"/>
            </a:lvl1pPr>
          </a:lstStyle>
          <a:p>
            <a:pPr lvl="0"/>
            <a:r>
              <a:rPr lang="en-GB" dirty="0"/>
              <a:t>Impetus.org.uk</a:t>
            </a:r>
          </a:p>
        </p:txBody>
      </p:sp>
      <p:sp>
        <p:nvSpPr>
          <p:cNvPr id="26" name="Text Placeholder 23">
            <a:extLst>
              <a:ext uri="{FF2B5EF4-FFF2-40B4-BE49-F238E27FC236}">
                <a16:creationId xmlns:a16="http://schemas.microsoft.com/office/drawing/2014/main" id="{2F9929C9-3502-4737-B046-4E1EF5203E44}"/>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7" name="Text Placeholder 25">
            <a:extLst>
              <a:ext uri="{FF2B5EF4-FFF2-40B4-BE49-F238E27FC236}">
                <a16:creationId xmlns:a16="http://schemas.microsoft.com/office/drawing/2014/main" id="{91706140-1E27-4DD3-9C99-09C37F4C4170}"/>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5144473D-DD0C-4055-977E-F304D4C308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Tree>
    <p:extLst>
      <p:ext uri="{BB962C8B-B14F-4D97-AF65-F5344CB8AC3E}">
        <p14:creationId xmlns:p14="http://schemas.microsoft.com/office/powerpoint/2010/main" val="1434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935C-B00A-445C-8588-B68D037585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F3063-4216-4157-85C4-525185416D90}"/>
              </a:ext>
            </a:extLst>
          </p:cNvPr>
          <p:cNvSpPr>
            <a:spLocks noGrp="1"/>
          </p:cNvSpPr>
          <p:nvPr>
            <p:ph sz="half" idx="1"/>
          </p:nvPr>
        </p:nvSpPr>
        <p:spPr>
          <a:xfrm>
            <a:off x="609600" y="1576388"/>
            <a:ext cx="5429250" cy="452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CABCEE-2D95-442B-96FB-528923870BB1}"/>
              </a:ext>
            </a:extLst>
          </p:cNvPr>
          <p:cNvSpPr>
            <a:spLocks noGrp="1"/>
          </p:cNvSpPr>
          <p:nvPr>
            <p:ph sz="half" idx="2"/>
          </p:nvPr>
        </p:nvSpPr>
        <p:spPr>
          <a:xfrm>
            <a:off x="6153150" y="1576388"/>
            <a:ext cx="5429250" cy="452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7BBAE957-76B8-4098-B860-1969498A6169}"/>
              </a:ext>
            </a:extLst>
          </p:cNvPr>
          <p:cNvSpPr>
            <a:spLocks noGrp="1"/>
          </p:cNvSpPr>
          <p:nvPr>
            <p:ph type="sldNum" sz="quarter" idx="10"/>
          </p:nvPr>
        </p:nvSpPr>
        <p:spPr/>
        <p:txBody>
          <a:bodyPr/>
          <a:lstStyle>
            <a:lvl1pPr>
              <a:defRPr/>
            </a:lvl1pPr>
          </a:lstStyle>
          <a:p>
            <a:fld id="{B7D644C7-1E91-46FA-8F0E-BE3D61BF3D5B}" type="slidenum">
              <a:rPr lang="en-US" altLang="en-US"/>
              <a:pPr/>
              <a:t>‹#›</a:t>
            </a:fld>
            <a:endParaRPr lang="en-US" altLang="en-US"/>
          </a:p>
        </p:txBody>
      </p:sp>
    </p:spTree>
    <p:extLst>
      <p:ext uri="{BB962C8B-B14F-4D97-AF65-F5344CB8AC3E}">
        <p14:creationId xmlns:p14="http://schemas.microsoft.com/office/powerpoint/2010/main" val="514282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petus 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B756E-8917-4AAC-A891-B746E5C963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9100" y="-1"/>
            <a:ext cx="12045952" cy="6865088"/>
          </a:xfrm>
          <a:prstGeom prst="rect">
            <a:avLst/>
          </a:prstGeom>
        </p:spPr>
      </p:pic>
      <p:pic>
        <p:nvPicPr>
          <p:cNvPr id="16" name="Picture 15">
            <a:extLst>
              <a:ext uri="{FF2B5EF4-FFF2-40B4-BE49-F238E27FC236}">
                <a16:creationId xmlns:a16="http://schemas.microsoft.com/office/drawing/2014/main" id="{FD909B62-FD42-4DFC-A390-41C7A4A695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3" y="-7088"/>
            <a:ext cx="12192003" cy="6865088"/>
          </a:xfrm>
          <a:prstGeom prst="rect">
            <a:avLst/>
          </a:prstGeom>
        </p:spPr>
      </p:pic>
      <p:sp>
        <p:nvSpPr>
          <p:cNvPr id="17" name="Content Placeholder 10">
            <a:extLst>
              <a:ext uri="{FF2B5EF4-FFF2-40B4-BE49-F238E27FC236}">
                <a16:creationId xmlns:a16="http://schemas.microsoft.com/office/drawing/2014/main" id="{5D42C8F2-E383-4EE3-8F2B-6A92B8614BD7}"/>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18" name="Content Placeholder 10">
            <a:extLst>
              <a:ext uri="{FF2B5EF4-FFF2-40B4-BE49-F238E27FC236}">
                <a16:creationId xmlns:a16="http://schemas.microsoft.com/office/drawing/2014/main" id="{5BE3AA49-C20E-42CC-805E-629240B1A21F}"/>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2" name="Text Placeholder 23">
            <a:extLst>
              <a:ext uri="{FF2B5EF4-FFF2-40B4-BE49-F238E27FC236}">
                <a16:creationId xmlns:a16="http://schemas.microsoft.com/office/drawing/2014/main" id="{D20F7E39-D646-42ED-99CD-BFC3F319E79A}"/>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3" name="Text Placeholder 25">
            <a:extLst>
              <a:ext uri="{FF2B5EF4-FFF2-40B4-BE49-F238E27FC236}">
                <a16:creationId xmlns:a16="http://schemas.microsoft.com/office/drawing/2014/main" id="{6ADD8E1C-0614-4DCC-A24C-A533132EDF48}"/>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A3F0B4D2-C463-40F2-BC3B-6E9D586BC2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
        <p:nvSpPr>
          <p:cNvPr id="11" name="Content Placeholder 17">
            <a:extLst>
              <a:ext uri="{FF2B5EF4-FFF2-40B4-BE49-F238E27FC236}">
                <a16:creationId xmlns:a16="http://schemas.microsoft.com/office/drawing/2014/main" id="{20BE72F7-16B8-4694-ADD2-436CBED969CB}"/>
              </a:ext>
            </a:extLst>
          </p:cNvPr>
          <p:cNvSpPr>
            <a:spLocks noGrp="1"/>
          </p:cNvSpPr>
          <p:nvPr>
            <p:ph sz="quarter" idx="14" hasCustomPrompt="1"/>
          </p:nvPr>
        </p:nvSpPr>
        <p:spPr>
          <a:xfrm>
            <a:off x="10024534" y="298452"/>
            <a:ext cx="1748367" cy="321974"/>
          </a:xfrm>
          <a:prstGeom prst="rect">
            <a:avLst/>
          </a:prstGeom>
        </p:spPr>
        <p:txBody>
          <a:bodyPr/>
          <a:lstStyle>
            <a:lvl1pPr marL="0" indent="0">
              <a:buNone/>
              <a:defRPr sz="1200" b="1"/>
            </a:lvl1pPr>
          </a:lstStyle>
          <a:p>
            <a:pPr lvl="0"/>
            <a:r>
              <a:rPr lang="en-GB" dirty="0"/>
              <a:t>Impetus.org.uk</a:t>
            </a:r>
          </a:p>
        </p:txBody>
      </p:sp>
    </p:spTree>
    <p:extLst>
      <p:ext uri="{BB962C8B-B14F-4D97-AF65-F5344CB8AC3E}">
        <p14:creationId xmlns:p14="http://schemas.microsoft.com/office/powerpoint/2010/main" val="1062274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petus title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416A92-72D5-4B60-B4BB-989A19EECE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pic>
        <p:nvPicPr>
          <p:cNvPr id="18" name="Picture 17">
            <a:extLst>
              <a:ext uri="{FF2B5EF4-FFF2-40B4-BE49-F238E27FC236}">
                <a16:creationId xmlns:a16="http://schemas.microsoft.com/office/drawing/2014/main" id="{1260BE42-CE28-4687-8204-B8AE291996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3" y="1"/>
            <a:ext cx="12192003" cy="6865088"/>
          </a:xfrm>
          <a:prstGeom prst="rect">
            <a:avLst/>
          </a:prstGeom>
        </p:spPr>
      </p:pic>
      <p:sp>
        <p:nvSpPr>
          <p:cNvPr id="19" name="Content Placeholder 10">
            <a:extLst>
              <a:ext uri="{FF2B5EF4-FFF2-40B4-BE49-F238E27FC236}">
                <a16:creationId xmlns:a16="http://schemas.microsoft.com/office/drawing/2014/main" id="{66151DC6-BFBD-4E02-BCE0-98298BE2401B}"/>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20" name="Content Placeholder 10">
            <a:extLst>
              <a:ext uri="{FF2B5EF4-FFF2-40B4-BE49-F238E27FC236}">
                <a16:creationId xmlns:a16="http://schemas.microsoft.com/office/drawing/2014/main" id="{B23DBDF4-3CE8-4D25-9779-C23860581E60}"/>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3" name="Content Placeholder 17">
            <a:extLst>
              <a:ext uri="{FF2B5EF4-FFF2-40B4-BE49-F238E27FC236}">
                <a16:creationId xmlns:a16="http://schemas.microsoft.com/office/drawing/2014/main" id="{DA229204-BD64-42A0-911E-5F1A90D32DDD}"/>
              </a:ext>
            </a:extLst>
          </p:cNvPr>
          <p:cNvSpPr>
            <a:spLocks noGrp="1"/>
          </p:cNvSpPr>
          <p:nvPr>
            <p:ph sz="quarter" idx="14" hasCustomPrompt="1"/>
          </p:nvPr>
        </p:nvSpPr>
        <p:spPr>
          <a:xfrm>
            <a:off x="10058401" y="298452"/>
            <a:ext cx="1714500" cy="321974"/>
          </a:xfrm>
          <a:prstGeom prst="rect">
            <a:avLst/>
          </a:prstGeom>
        </p:spPr>
        <p:txBody>
          <a:bodyPr/>
          <a:lstStyle>
            <a:lvl1pPr marL="0" indent="0">
              <a:buNone/>
              <a:defRPr sz="1200" b="1">
                <a:solidFill>
                  <a:schemeClr val="bg1"/>
                </a:solidFill>
              </a:defRPr>
            </a:lvl1pPr>
          </a:lstStyle>
          <a:p>
            <a:pPr lvl="0"/>
            <a:r>
              <a:rPr lang="en-GB" dirty="0"/>
              <a:t>Impetus.org.uk</a:t>
            </a:r>
          </a:p>
        </p:txBody>
      </p:sp>
      <p:sp>
        <p:nvSpPr>
          <p:cNvPr id="24" name="Text Placeholder 23">
            <a:extLst>
              <a:ext uri="{FF2B5EF4-FFF2-40B4-BE49-F238E27FC236}">
                <a16:creationId xmlns:a16="http://schemas.microsoft.com/office/drawing/2014/main" id="{0683354D-B100-435C-9A4D-EC9B93211348}"/>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5" name="Text Placeholder 25">
            <a:extLst>
              <a:ext uri="{FF2B5EF4-FFF2-40B4-BE49-F238E27FC236}">
                <a16:creationId xmlns:a16="http://schemas.microsoft.com/office/drawing/2014/main" id="{B846E101-C7FA-4284-88A4-47FBD371CA7E}"/>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BC87751D-E36A-4CF4-85C0-B8B1C5AC96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Tree>
    <p:extLst>
      <p:ext uri="{BB962C8B-B14F-4D97-AF65-F5344CB8AC3E}">
        <p14:creationId xmlns:p14="http://schemas.microsoft.com/office/powerpoint/2010/main" val="124929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petus 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D1D52-8CE6-4C81-9788-AB5864CD06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0791" cy="6858000"/>
          </a:xfrm>
          <a:prstGeom prst="rect">
            <a:avLst/>
          </a:prstGeom>
        </p:spPr>
      </p:pic>
      <p:pic>
        <p:nvPicPr>
          <p:cNvPr id="22" name="Picture 21">
            <a:extLst>
              <a:ext uri="{FF2B5EF4-FFF2-40B4-BE49-F238E27FC236}">
                <a16:creationId xmlns:a16="http://schemas.microsoft.com/office/drawing/2014/main" id="{5CBE825F-0314-4083-A1B8-31B1559B0C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1209" y="1"/>
            <a:ext cx="12192003" cy="6865088"/>
          </a:xfrm>
          <a:prstGeom prst="rect">
            <a:avLst/>
          </a:prstGeom>
        </p:spPr>
      </p:pic>
      <p:sp>
        <p:nvSpPr>
          <p:cNvPr id="23" name="Content Placeholder 10">
            <a:extLst>
              <a:ext uri="{FF2B5EF4-FFF2-40B4-BE49-F238E27FC236}">
                <a16:creationId xmlns:a16="http://schemas.microsoft.com/office/drawing/2014/main" id="{4CA3C6DD-6058-4464-88CD-72E821337729}"/>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24" name="Content Placeholder 10">
            <a:extLst>
              <a:ext uri="{FF2B5EF4-FFF2-40B4-BE49-F238E27FC236}">
                <a16:creationId xmlns:a16="http://schemas.microsoft.com/office/drawing/2014/main" id="{7985E48E-BD8F-488B-A785-FC768B09EB17}"/>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8" name="Text Placeholder 23">
            <a:extLst>
              <a:ext uri="{FF2B5EF4-FFF2-40B4-BE49-F238E27FC236}">
                <a16:creationId xmlns:a16="http://schemas.microsoft.com/office/drawing/2014/main" id="{2B128B80-C847-4C34-A5A1-27A405A58EA0}"/>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9" name="Text Placeholder 25">
            <a:extLst>
              <a:ext uri="{FF2B5EF4-FFF2-40B4-BE49-F238E27FC236}">
                <a16:creationId xmlns:a16="http://schemas.microsoft.com/office/drawing/2014/main" id="{293B1FEA-89FD-4DAE-B8E4-B0031297570D}"/>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22640F5B-78A2-48FD-AB3E-8C94FD64099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
        <p:nvSpPr>
          <p:cNvPr id="11" name="Content Placeholder 17">
            <a:extLst>
              <a:ext uri="{FF2B5EF4-FFF2-40B4-BE49-F238E27FC236}">
                <a16:creationId xmlns:a16="http://schemas.microsoft.com/office/drawing/2014/main" id="{D8731317-F82D-402D-82AB-7C234A541846}"/>
              </a:ext>
            </a:extLst>
          </p:cNvPr>
          <p:cNvSpPr>
            <a:spLocks noGrp="1"/>
          </p:cNvSpPr>
          <p:nvPr>
            <p:ph sz="quarter" idx="14" hasCustomPrompt="1"/>
          </p:nvPr>
        </p:nvSpPr>
        <p:spPr>
          <a:xfrm>
            <a:off x="10024534" y="298452"/>
            <a:ext cx="1748367" cy="321974"/>
          </a:xfrm>
          <a:prstGeom prst="rect">
            <a:avLst/>
          </a:prstGeom>
        </p:spPr>
        <p:txBody>
          <a:bodyPr/>
          <a:lstStyle>
            <a:lvl1pPr marL="0" indent="0">
              <a:buNone/>
              <a:defRPr sz="1200" b="1"/>
            </a:lvl1pPr>
          </a:lstStyle>
          <a:p>
            <a:pPr lvl="0"/>
            <a:r>
              <a:rPr lang="en-GB" dirty="0"/>
              <a:t>Impetus.org.uk</a:t>
            </a:r>
          </a:p>
        </p:txBody>
      </p:sp>
    </p:spTree>
    <p:extLst>
      <p:ext uri="{BB962C8B-B14F-4D97-AF65-F5344CB8AC3E}">
        <p14:creationId xmlns:p14="http://schemas.microsoft.com/office/powerpoint/2010/main" val="3430287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petus title slide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FEDF08-3567-48F0-82E5-EF16FDFA2C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00340" y="1"/>
            <a:ext cx="10491661" cy="6857999"/>
          </a:xfrm>
          <a:prstGeom prst="rect">
            <a:avLst/>
          </a:prstGeom>
        </p:spPr>
      </p:pic>
      <p:pic>
        <p:nvPicPr>
          <p:cNvPr id="11" name="Picture 10">
            <a:extLst>
              <a:ext uri="{FF2B5EF4-FFF2-40B4-BE49-F238E27FC236}">
                <a16:creationId xmlns:a16="http://schemas.microsoft.com/office/drawing/2014/main" id="{644C0047-E02F-4F42-B484-28CE4C39234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0" y="1"/>
            <a:ext cx="12192003" cy="6865088"/>
          </a:xfrm>
          <a:prstGeom prst="rect">
            <a:avLst/>
          </a:prstGeom>
        </p:spPr>
      </p:pic>
      <p:sp>
        <p:nvSpPr>
          <p:cNvPr id="12" name="Content Placeholder 10">
            <a:extLst>
              <a:ext uri="{FF2B5EF4-FFF2-40B4-BE49-F238E27FC236}">
                <a16:creationId xmlns:a16="http://schemas.microsoft.com/office/drawing/2014/main" id="{0C031130-2202-409A-A227-89E88FD2570D}"/>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13" name="Content Placeholder 10">
            <a:extLst>
              <a:ext uri="{FF2B5EF4-FFF2-40B4-BE49-F238E27FC236}">
                <a16:creationId xmlns:a16="http://schemas.microsoft.com/office/drawing/2014/main" id="{5909B96B-4702-49DC-89F3-9D13C58925CC}"/>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16" name="Content Placeholder 17">
            <a:extLst>
              <a:ext uri="{FF2B5EF4-FFF2-40B4-BE49-F238E27FC236}">
                <a16:creationId xmlns:a16="http://schemas.microsoft.com/office/drawing/2014/main" id="{03DF4A4A-86DC-4178-B6CC-BC752416AA01}"/>
              </a:ext>
            </a:extLst>
          </p:cNvPr>
          <p:cNvSpPr>
            <a:spLocks noGrp="1"/>
          </p:cNvSpPr>
          <p:nvPr>
            <p:ph sz="quarter" idx="14" hasCustomPrompt="1"/>
          </p:nvPr>
        </p:nvSpPr>
        <p:spPr>
          <a:xfrm>
            <a:off x="10058401" y="298452"/>
            <a:ext cx="1714500" cy="345786"/>
          </a:xfrm>
          <a:prstGeom prst="rect">
            <a:avLst/>
          </a:prstGeom>
        </p:spPr>
        <p:txBody>
          <a:bodyPr/>
          <a:lstStyle>
            <a:lvl1pPr marL="0" indent="0">
              <a:buNone/>
              <a:defRPr sz="1200" b="1"/>
            </a:lvl1pPr>
          </a:lstStyle>
          <a:p>
            <a:pPr lvl="0"/>
            <a:r>
              <a:rPr lang="en-GB" dirty="0"/>
              <a:t>Impetus.org.uk</a:t>
            </a:r>
          </a:p>
        </p:txBody>
      </p:sp>
      <p:sp>
        <p:nvSpPr>
          <p:cNvPr id="17" name="Text Placeholder 23">
            <a:extLst>
              <a:ext uri="{FF2B5EF4-FFF2-40B4-BE49-F238E27FC236}">
                <a16:creationId xmlns:a16="http://schemas.microsoft.com/office/drawing/2014/main" id="{8F0DFF5E-BE66-4F1E-96D0-7DB13A98F26C}"/>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18" name="Text Placeholder 25">
            <a:extLst>
              <a:ext uri="{FF2B5EF4-FFF2-40B4-BE49-F238E27FC236}">
                <a16:creationId xmlns:a16="http://schemas.microsoft.com/office/drawing/2014/main" id="{75951C90-8B8B-4505-AAEE-B422A3484C6E}"/>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D3959D77-86BF-4DE4-9D28-D8859D3A6A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Tree>
    <p:extLst>
      <p:ext uri="{BB962C8B-B14F-4D97-AF65-F5344CB8AC3E}">
        <p14:creationId xmlns:p14="http://schemas.microsoft.com/office/powerpoint/2010/main" val="707435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E73F1-E7F6-46E3-B778-B741AEC5C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pic>
        <p:nvPicPr>
          <p:cNvPr id="17" name="Picture 16">
            <a:extLst>
              <a:ext uri="{FF2B5EF4-FFF2-40B4-BE49-F238E27FC236}">
                <a16:creationId xmlns:a16="http://schemas.microsoft.com/office/drawing/2014/main" id="{E0095AA9-CE66-4B33-9754-74995BCC91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022"/>
          <a:stretch/>
        </p:blipFill>
        <p:spPr>
          <a:xfrm flipH="1">
            <a:off x="-3" y="1"/>
            <a:ext cx="12192003" cy="6865088"/>
          </a:xfrm>
          <a:prstGeom prst="rect">
            <a:avLst/>
          </a:prstGeom>
        </p:spPr>
      </p:pic>
      <p:sp>
        <p:nvSpPr>
          <p:cNvPr id="18" name="Content Placeholder 10">
            <a:extLst>
              <a:ext uri="{FF2B5EF4-FFF2-40B4-BE49-F238E27FC236}">
                <a16:creationId xmlns:a16="http://schemas.microsoft.com/office/drawing/2014/main" id="{193C6970-209D-48D0-A44D-CE5C66B46C1C}"/>
              </a:ext>
            </a:extLst>
          </p:cNvPr>
          <p:cNvSpPr>
            <a:spLocks noGrp="1"/>
          </p:cNvSpPr>
          <p:nvPr>
            <p:ph sz="quarter" idx="10" hasCustomPrompt="1"/>
          </p:nvPr>
        </p:nvSpPr>
        <p:spPr>
          <a:xfrm>
            <a:off x="273049" y="322265"/>
            <a:ext cx="2293939" cy="321973"/>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Presentation by</a:t>
            </a:r>
          </a:p>
        </p:txBody>
      </p:sp>
      <p:sp>
        <p:nvSpPr>
          <p:cNvPr id="19" name="Content Placeholder 10">
            <a:extLst>
              <a:ext uri="{FF2B5EF4-FFF2-40B4-BE49-F238E27FC236}">
                <a16:creationId xmlns:a16="http://schemas.microsoft.com/office/drawing/2014/main" id="{86F630F3-C85E-408F-82B8-253599B060F3}"/>
              </a:ext>
            </a:extLst>
          </p:cNvPr>
          <p:cNvSpPr>
            <a:spLocks noGrp="1"/>
          </p:cNvSpPr>
          <p:nvPr>
            <p:ph sz="quarter" idx="11" hasCustomPrompt="1"/>
          </p:nvPr>
        </p:nvSpPr>
        <p:spPr>
          <a:xfrm>
            <a:off x="273049" y="661845"/>
            <a:ext cx="2293939" cy="321973"/>
          </a:xfrm>
          <a:prstGeom prst="rect">
            <a:avLst/>
          </a:prstGeom>
        </p:spPr>
        <p:txBody>
          <a:bodyPr/>
          <a:lstStyle>
            <a:lvl1pPr marL="0" indent="0">
              <a:buNone/>
              <a:defRPr sz="1200">
                <a:solidFill>
                  <a:srgbClr val="282727"/>
                </a:solidFill>
                <a:latin typeface="Arial" panose="020B0604020202020204" pitchFamily="34" charset="0"/>
                <a:cs typeface="Arial" panose="020B0604020202020204" pitchFamily="34" charset="0"/>
              </a:defRPr>
            </a:lvl1pPr>
          </a:lstStyle>
          <a:p>
            <a:pPr lvl="0"/>
            <a:r>
              <a:rPr lang="en-US" dirty="0"/>
              <a:t>Date</a:t>
            </a:r>
          </a:p>
        </p:txBody>
      </p:sp>
      <p:sp>
        <p:nvSpPr>
          <p:cNvPr id="23" name="Text Placeholder 23">
            <a:extLst>
              <a:ext uri="{FF2B5EF4-FFF2-40B4-BE49-F238E27FC236}">
                <a16:creationId xmlns:a16="http://schemas.microsoft.com/office/drawing/2014/main" id="{48949DA6-0A57-42F8-B7AA-149C018783CE}"/>
              </a:ext>
            </a:extLst>
          </p:cNvPr>
          <p:cNvSpPr>
            <a:spLocks noGrp="1"/>
          </p:cNvSpPr>
          <p:nvPr>
            <p:ph type="body" sz="quarter" idx="15" hasCustomPrompt="1"/>
          </p:nvPr>
        </p:nvSpPr>
        <p:spPr>
          <a:xfrm>
            <a:off x="206166" y="5888907"/>
            <a:ext cx="4350905" cy="491112"/>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US" dirty="0"/>
              <a:t>Insert subheading here</a:t>
            </a:r>
            <a:endParaRPr lang="en-GB" dirty="0"/>
          </a:p>
        </p:txBody>
      </p:sp>
      <p:sp>
        <p:nvSpPr>
          <p:cNvPr id="24" name="Text Placeholder 25">
            <a:extLst>
              <a:ext uri="{FF2B5EF4-FFF2-40B4-BE49-F238E27FC236}">
                <a16:creationId xmlns:a16="http://schemas.microsoft.com/office/drawing/2014/main" id="{CF9307F6-38FB-4392-BB67-A5BCD2317070}"/>
              </a:ext>
            </a:extLst>
          </p:cNvPr>
          <p:cNvSpPr>
            <a:spLocks noGrp="1"/>
          </p:cNvSpPr>
          <p:nvPr>
            <p:ph type="body" sz="quarter" idx="16" hasCustomPrompt="1"/>
          </p:nvPr>
        </p:nvSpPr>
        <p:spPr>
          <a:xfrm>
            <a:off x="206166" y="4991087"/>
            <a:ext cx="7031759" cy="825500"/>
          </a:xfrm>
          <a:prstGeom prst="rect">
            <a:avLst/>
          </a:prstGeom>
        </p:spPr>
        <p:txBody>
          <a:bodyPr/>
          <a:lstStyle>
            <a:lvl1pPr marL="0" indent="0">
              <a:buNone/>
              <a:defRPr sz="4050">
                <a:solidFill>
                  <a:schemeClr val="bg1"/>
                </a:solidFill>
                <a:latin typeface="Century Gothic" panose="020B0502020202020204" pitchFamily="34" charset="0"/>
              </a:defRPr>
            </a:lvl1pPr>
          </a:lstStyle>
          <a:p>
            <a:pPr lvl="0"/>
            <a:r>
              <a:rPr lang="en-GB" dirty="0"/>
              <a:t>Insert heading here</a:t>
            </a:r>
          </a:p>
        </p:txBody>
      </p:sp>
      <p:pic>
        <p:nvPicPr>
          <p:cNvPr id="10" name="Picture 9">
            <a:extLst>
              <a:ext uri="{FF2B5EF4-FFF2-40B4-BE49-F238E27FC236}">
                <a16:creationId xmlns:a16="http://schemas.microsoft.com/office/drawing/2014/main" id="{76D1C758-D376-448C-9B92-AA8826D7BF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6227" y="5240709"/>
            <a:ext cx="2099608" cy="1624381"/>
          </a:xfrm>
          <a:prstGeom prst="rect">
            <a:avLst/>
          </a:prstGeom>
        </p:spPr>
      </p:pic>
      <p:sp>
        <p:nvSpPr>
          <p:cNvPr id="4" name="Text Placeholder 3">
            <a:extLst>
              <a:ext uri="{FF2B5EF4-FFF2-40B4-BE49-F238E27FC236}">
                <a16:creationId xmlns:a16="http://schemas.microsoft.com/office/drawing/2014/main" id="{A5AE8BDA-0BB0-4A16-8A2A-A64C4C992F1A}"/>
              </a:ext>
            </a:extLst>
          </p:cNvPr>
          <p:cNvSpPr>
            <a:spLocks noGrp="1"/>
          </p:cNvSpPr>
          <p:nvPr>
            <p:ph type="body" sz="quarter" idx="17" hasCustomPrompt="1"/>
          </p:nvPr>
        </p:nvSpPr>
        <p:spPr>
          <a:xfrm>
            <a:off x="10082785" y="393701"/>
            <a:ext cx="1836167" cy="411163"/>
          </a:xfrm>
          <a:prstGeom prst="rect">
            <a:avLst/>
          </a:prstGeom>
        </p:spPr>
        <p:txBody>
          <a:bodyPr/>
          <a:lstStyle>
            <a:lvl1pPr marL="0" indent="0">
              <a:buNone/>
              <a:defRPr sz="1400"/>
            </a:lvl1pPr>
          </a:lstStyle>
          <a:p>
            <a:pPr lvl="0"/>
            <a:r>
              <a:rPr lang="en-GB" dirty="0"/>
              <a:t>Impetus.org.uk</a:t>
            </a:r>
          </a:p>
        </p:txBody>
      </p:sp>
    </p:spTree>
    <p:extLst>
      <p:ext uri="{BB962C8B-B14F-4D97-AF65-F5344CB8AC3E}">
        <p14:creationId xmlns:p14="http://schemas.microsoft.com/office/powerpoint/2010/main" val="1769713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petus content slide 1">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75DF33C1-A759-477D-921D-DD99EC7AFA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63" y="5570"/>
            <a:ext cx="12182075" cy="6846860"/>
          </a:xfrm>
          <a:prstGeom prst="rect">
            <a:avLst/>
          </a:prstGeom>
        </p:spPr>
      </p:pic>
      <p:cxnSp>
        <p:nvCxnSpPr>
          <p:cNvPr id="15" name="Straight Connector 14">
            <a:extLst>
              <a:ext uri="{FF2B5EF4-FFF2-40B4-BE49-F238E27FC236}">
                <a16:creationId xmlns:a16="http://schemas.microsoft.com/office/drawing/2014/main" id="{AA2BED3D-F183-43B5-89D1-BBCED8712201}"/>
              </a:ext>
            </a:extLst>
          </p:cNvPr>
          <p:cNvCxnSpPr/>
          <p:nvPr userDrawn="1"/>
        </p:nvCxnSpPr>
        <p:spPr>
          <a:xfrm>
            <a:off x="508885" y="260633"/>
            <a:ext cx="10344647" cy="17665"/>
          </a:xfrm>
          <a:prstGeom prst="line">
            <a:avLst/>
          </a:prstGeom>
          <a:ln w="12700">
            <a:solidFill>
              <a:srgbClr val="FF5C1A"/>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8CE9D0F7-C12E-4D9F-B225-B5645F6C62E7}"/>
              </a:ext>
            </a:extLst>
          </p:cNvPr>
          <p:cNvSpPr>
            <a:spLocks noGrp="1"/>
          </p:cNvSpPr>
          <p:nvPr>
            <p:ph type="body" sz="quarter" idx="11" hasCustomPrompt="1"/>
          </p:nvPr>
        </p:nvSpPr>
        <p:spPr>
          <a:xfrm>
            <a:off x="508885" y="384347"/>
            <a:ext cx="10264471" cy="670936"/>
          </a:xfrm>
          <a:prstGeom prst="rect">
            <a:avLst/>
          </a:prstGeom>
        </p:spPr>
        <p:txBody>
          <a:bodyPr/>
          <a:lstStyle>
            <a:lvl1pPr marL="0" indent="0">
              <a:buNone/>
              <a:defRPr sz="3200">
                <a:latin typeface="+mj-lt"/>
              </a:defRPr>
            </a:lvl1pPr>
          </a:lstStyle>
          <a:p>
            <a:pPr lvl="0"/>
            <a:r>
              <a:rPr lang="en-US" dirty="0"/>
              <a:t>Insert heading here</a:t>
            </a:r>
            <a:endParaRPr lang="en-GB" dirty="0"/>
          </a:p>
        </p:txBody>
      </p:sp>
      <p:sp>
        <p:nvSpPr>
          <p:cNvPr id="27" name="Text Placeholder 26">
            <a:extLst>
              <a:ext uri="{FF2B5EF4-FFF2-40B4-BE49-F238E27FC236}">
                <a16:creationId xmlns:a16="http://schemas.microsoft.com/office/drawing/2014/main" id="{4AB3EF33-856E-4CD0-98AB-B99D77604F26}"/>
              </a:ext>
            </a:extLst>
          </p:cNvPr>
          <p:cNvSpPr>
            <a:spLocks noGrp="1"/>
          </p:cNvSpPr>
          <p:nvPr>
            <p:ph type="body" sz="quarter" idx="12"/>
          </p:nvPr>
        </p:nvSpPr>
        <p:spPr>
          <a:xfrm>
            <a:off x="592139" y="1517650"/>
            <a:ext cx="5070475" cy="2679700"/>
          </a:xfrm>
          <a:prstGeom prst="rect">
            <a:avLst/>
          </a:prstGeo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able Placeholder 28">
            <a:extLst>
              <a:ext uri="{FF2B5EF4-FFF2-40B4-BE49-F238E27FC236}">
                <a16:creationId xmlns:a16="http://schemas.microsoft.com/office/drawing/2014/main" id="{7BE51E4C-8694-4C0A-9391-6FEEDFB38728}"/>
              </a:ext>
            </a:extLst>
          </p:cNvPr>
          <p:cNvSpPr>
            <a:spLocks noGrp="1"/>
          </p:cNvSpPr>
          <p:nvPr>
            <p:ph type="tbl" sz="quarter" idx="13"/>
          </p:nvPr>
        </p:nvSpPr>
        <p:spPr>
          <a:xfrm>
            <a:off x="5922963" y="1517650"/>
            <a:ext cx="5372100" cy="2679700"/>
          </a:xfrm>
          <a:prstGeom prst="rect">
            <a:avLst/>
          </a:prstGeom>
        </p:spPr>
        <p:txBody>
          <a:bodyPr/>
          <a:lstStyle>
            <a:lvl1pPr>
              <a:defRPr sz="2600"/>
            </a:lvl1pPr>
          </a:lstStyle>
          <a:p>
            <a:endParaRPr lang="en-GB" dirty="0"/>
          </a:p>
        </p:txBody>
      </p:sp>
      <p:sp>
        <p:nvSpPr>
          <p:cNvPr id="35" name="Text Placeholder 34">
            <a:extLst>
              <a:ext uri="{FF2B5EF4-FFF2-40B4-BE49-F238E27FC236}">
                <a16:creationId xmlns:a16="http://schemas.microsoft.com/office/drawing/2014/main" id="{F9C2E950-C905-4B36-87CC-9B97706BAE55}"/>
              </a:ext>
            </a:extLst>
          </p:cNvPr>
          <p:cNvSpPr>
            <a:spLocks noGrp="1"/>
          </p:cNvSpPr>
          <p:nvPr>
            <p:ph type="body" sz="quarter" idx="16" hasCustomPrompt="1"/>
          </p:nvPr>
        </p:nvSpPr>
        <p:spPr>
          <a:xfrm>
            <a:off x="197212" y="6397221"/>
            <a:ext cx="789853" cy="338080"/>
          </a:xfrm>
          <a:prstGeom prst="rect">
            <a:avLst/>
          </a:prstGeom>
        </p:spPr>
        <p:txBody>
          <a:bodyPr/>
          <a:lstStyle>
            <a:lvl1pPr marL="0" indent="0">
              <a:buNone/>
              <a:defRPr sz="1400">
                <a:solidFill>
                  <a:schemeClr val="accent1"/>
                </a:solidFill>
              </a:defRPr>
            </a:lvl1pPr>
          </a:lstStyle>
          <a:p>
            <a:pPr lvl="0"/>
            <a:fld id="{C85DCB5F-A46F-4C68-ADDD-50F72CE301BC}" type="slidenum">
              <a:rPr lang="en-GB" smtClean="0"/>
              <a:t>‹#›</a:t>
            </a:fld>
            <a:endParaRPr lang="en-GB" dirty="0"/>
          </a:p>
        </p:txBody>
      </p:sp>
      <p:pic>
        <p:nvPicPr>
          <p:cNvPr id="9" name="Picture 8">
            <a:extLst>
              <a:ext uri="{FF2B5EF4-FFF2-40B4-BE49-F238E27FC236}">
                <a16:creationId xmlns:a16="http://schemas.microsoft.com/office/drawing/2014/main" id="{98BFD430-863C-42AC-88D9-9CE5E887B6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73356" y="173151"/>
            <a:ext cx="1168193" cy="905211"/>
          </a:xfrm>
          <a:prstGeom prst="rect">
            <a:avLst/>
          </a:prstGeom>
        </p:spPr>
      </p:pic>
    </p:spTree>
    <p:extLst>
      <p:ext uri="{BB962C8B-B14F-4D97-AF65-F5344CB8AC3E}">
        <p14:creationId xmlns:p14="http://schemas.microsoft.com/office/powerpoint/2010/main" val="2232549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mpetus content slide 2">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A2BED3D-F183-43B5-89D1-BBCED8712201}"/>
              </a:ext>
            </a:extLst>
          </p:cNvPr>
          <p:cNvCxnSpPr/>
          <p:nvPr userDrawn="1"/>
        </p:nvCxnSpPr>
        <p:spPr>
          <a:xfrm>
            <a:off x="508885" y="260633"/>
            <a:ext cx="10344647" cy="17665"/>
          </a:xfrm>
          <a:prstGeom prst="line">
            <a:avLst/>
          </a:prstGeom>
          <a:ln w="12700">
            <a:solidFill>
              <a:srgbClr val="FF5C1A"/>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8CE9D0F7-C12E-4D9F-B225-B5645F6C62E7}"/>
              </a:ext>
            </a:extLst>
          </p:cNvPr>
          <p:cNvSpPr>
            <a:spLocks noGrp="1"/>
          </p:cNvSpPr>
          <p:nvPr>
            <p:ph type="body" sz="quarter" idx="11" hasCustomPrompt="1"/>
          </p:nvPr>
        </p:nvSpPr>
        <p:spPr>
          <a:xfrm>
            <a:off x="508883" y="407425"/>
            <a:ext cx="10344647" cy="670936"/>
          </a:xfrm>
          <a:prstGeom prst="rect">
            <a:avLst/>
          </a:prstGeom>
        </p:spPr>
        <p:txBody>
          <a:bodyPr/>
          <a:lstStyle>
            <a:lvl1pPr marL="0" indent="0">
              <a:buNone/>
              <a:defRPr sz="3200">
                <a:latin typeface="+mj-lt"/>
              </a:defRPr>
            </a:lvl1pPr>
          </a:lstStyle>
          <a:p>
            <a:pPr lvl="0"/>
            <a:r>
              <a:rPr lang="en-US" dirty="0"/>
              <a:t>Insert heading here</a:t>
            </a:r>
            <a:endParaRPr lang="en-GB" dirty="0"/>
          </a:p>
        </p:txBody>
      </p:sp>
      <p:sp>
        <p:nvSpPr>
          <p:cNvPr id="27" name="Text Placeholder 26">
            <a:extLst>
              <a:ext uri="{FF2B5EF4-FFF2-40B4-BE49-F238E27FC236}">
                <a16:creationId xmlns:a16="http://schemas.microsoft.com/office/drawing/2014/main" id="{4AB3EF33-856E-4CD0-98AB-B99D77604F26}"/>
              </a:ext>
            </a:extLst>
          </p:cNvPr>
          <p:cNvSpPr>
            <a:spLocks noGrp="1"/>
          </p:cNvSpPr>
          <p:nvPr>
            <p:ph type="body" sz="quarter" idx="12"/>
          </p:nvPr>
        </p:nvSpPr>
        <p:spPr>
          <a:xfrm>
            <a:off x="592139" y="1517650"/>
            <a:ext cx="5070475" cy="2679700"/>
          </a:xfrm>
          <a:prstGeom prst="rect">
            <a:avLst/>
          </a:prstGeo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able Placeholder 28">
            <a:extLst>
              <a:ext uri="{FF2B5EF4-FFF2-40B4-BE49-F238E27FC236}">
                <a16:creationId xmlns:a16="http://schemas.microsoft.com/office/drawing/2014/main" id="{7BE51E4C-8694-4C0A-9391-6FEEDFB38728}"/>
              </a:ext>
            </a:extLst>
          </p:cNvPr>
          <p:cNvSpPr>
            <a:spLocks noGrp="1"/>
          </p:cNvSpPr>
          <p:nvPr>
            <p:ph type="tbl" sz="quarter" idx="13"/>
          </p:nvPr>
        </p:nvSpPr>
        <p:spPr>
          <a:xfrm>
            <a:off x="5922963" y="1517650"/>
            <a:ext cx="5372100" cy="2679700"/>
          </a:xfrm>
          <a:prstGeom prst="rect">
            <a:avLst/>
          </a:prstGeom>
        </p:spPr>
        <p:txBody>
          <a:bodyPr/>
          <a:lstStyle>
            <a:lvl1pPr>
              <a:defRPr sz="2600"/>
            </a:lvl1pPr>
          </a:lstStyle>
          <a:p>
            <a:endParaRPr lang="en-GB" dirty="0"/>
          </a:p>
        </p:txBody>
      </p:sp>
      <p:sp>
        <p:nvSpPr>
          <p:cNvPr id="35" name="Text Placeholder 34">
            <a:extLst>
              <a:ext uri="{FF2B5EF4-FFF2-40B4-BE49-F238E27FC236}">
                <a16:creationId xmlns:a16="http://schemas.microsoft.com/office/drawing/2014/main" id="{F9C2E950-C905-4B36-87CC-9B97706BAE55}"/>
              </a:ext>
            </a:extLst>
          </p:cNvPr>
          <p:cNvSpPr>
            <a:spLocks noGrp="1"/>
          </p:cNvSpPr>
          <p:nvPr>
            <p:ph type="body" sz="quarter" idx="16" hasCustomPrompt="1"/>
          </p:nvPr>
        </p:nvSpPr>
        <p:spPr>
          <a:xfrm>
            <a:off x="113956" y="6428328"/>
            <a:ext cx="789853" cy="338080"/>
          </a:xfrm>
          <a:prstGeom prst="rect">
            <a:avLst/>
          </a:prstGeom>
        </p:spPr>
        <p:txBody>
          <a:bodyPr/>
          <a:lstStyle>
            <a:lvl1pPr marL="0" indent="0">
              <a:buNone/>
              <a:defRPr sz="1400">
                <a:solidFill>
                  <a:schemeClr val="accent1"/>
                </a:solidFill>
              </a:defRPr>
            </a:lvl1pPr>
          </a:lstStyle>
          <a:p>
            <a:pPr lvl="0"/>
            <a:fld id="{C85DCB5F-A46F-4C68-ADDD-50F72CE301BC}" type="slidenum">
              <a:rPr lang="en-GB" smtClean="0"/>
              <a:t>‹#›</a:t>
            </a:fld>
            <a:endParaRPr lang="en-GB" dirty="0"/>
          </a:p>
        </p:txBody>
      </p:sp>
      <p:pic>
        <p:nvPicPr>
          <p:cNvPr id="8" name="Picture 7">
            <a:extLst>
              <a:ext uri="{FF2B5EF4-FFF2-40B4-BE49-F238E27FC236}">
                <a16:creationId xmlns:a16="http://schemas.microsoft.com/office/drawing/2014/main" id="{5FE6C450-2F3D-479B-BF69-7B2D0AF86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3356" y="173151"/>
            <a:ext cx="1168193" cy="905211"/>
          </a:xfrm>
          <a:prstGeom prst="rect">
            <a:avLst/>
          </a:prstGeom>
        </p:spPr>
      </p:pic>
    </p:spTree>
    <p:extLst>
      <p:ext uri="{BB962C8B-B14F-4D97-AF65-F5344CB8AC3E}">
        <p14:creationId xmlns:p14="http://schemas.microsoft.com/office/powerpoint/2010/main" val="2555600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petus content slide 1">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75DF33C1-A759-477D-921D-DD99EC7AFA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63" y="5570"/>
            <a:ext cx="12182075" cy="6846860"/>
          </a:xfrm>
          <a:prstGeom prst="rect">
            <a:avLst/>
          </a:prstGeom>
        </p:spPr>
      </p:pic>
      <p:cxnSp>
        <p:nvCxnSpPr>
          <p:cNvPr id="15" name="Straight Connector 14">
            <a:extLst>
              <a:ext uri="{FF2B5EF4-FFF2-40B4-BE49-F238E27FC236}">
                <a16:creationId xmlns:a16="http://schemas.microsoft.com/office/drawing/2014/main" id="{AA2BED3D-F183-43B5-89D1-BBCED8712201}"/>
              </a:ext>
            </a:extLst>
          </p:cNvPr>
          <p:cNvCxnSpPr/>
          <p:nvPr userDrawn="1"/>
        </p:nvCxnSpPr>
        <p:spPr>
          <a:xfrm>
            <a:off x="508885" y="260633"/>
            <a:ext cx="10344647" cy="17665"/>
          </a:xfrm>
          <a:prstGeom prst="line">
            <a:avLst/>
          </a:prstGeom>
          <a:ln w="12700">
            <a:solidFill>
              <a:srgbClr val="FF5C1A"/>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8CE9D0F7-C12E-4D9F-B225-B5645F6C62E7}"/>
              </a:ext>
            </a:extLst>
          </p:cNvPr>
          <p:cNvSpPr>
            <a:spLocks noGrp="1"/>
          </p:cNvSpPr>
          <p:nvPr>
            <p:ph type="body" sz="quarter" idx="11" hasCustomPrompt="1"/>
          </p:nvPr>
        </p:nvSpPr>
        <p:spPr>
          <a:xfrm>
            <a:off x="508885" y="384347"/>
            <a:ext cx="10264471" cy="670936"/>
          </a:xfrm>
          <a:prstGeom prst="rect">
            <a:avLst/>
          </a:prstGeom>
        </p:spPr>
        <p:txBody>
          <a:bodyPr/>
          <a:lstStyle>
            <a:lvl1pPr marL="0" indent="0">
              <a:buNone/>
              <a:defRPr sz="3200">
                <a:latin typeface="+mj-lt"/>
              </a:defRPr>
            </a:lvl1pPr>
          </a:lstStyle>
          <a:p>
            <a:pPr lvl="0"/>
            <a:r>
              <a:rPr lang="en-US" dirty="0"/>
              <a:t>Insert heading here</a:t>
            </a:r>
            <a:endParaRPr lang="en-GB" dirty="0"/>
          </a:p>
        </p:txBody>
      </p:sp>
      <p:sp>
        <p:nvSpPr>
          <p:cNvPr id="27" name="Text Placeholder 26">
            <a:extLst>
              <a:ext uri="{FF2B5EF4-FFF2-40B4-BE49-F238E27FC236}">
                <a16:creationId xmlns:a16="http://schemas.microsoft.com/office/drawing/2014/main" id="{4AB3EF33-856E-4CD0-98AB-B99D77604F26}"/>
              </a:ext>
            </a:extLst>
          </p:cNvPr>
          <p:cNvSpPr>
            <a:spLocks noGrp="1"/>
          </p:cNvSpPr>
          <p:nvPr>
            <p:ph type="body" sz="quarter" idx="12"/>
          </p:nvPr>
        </p:nvSpPr>
        <p:spPr>
          <a:xfrm>
            <a:off x="592139" y="1517650"/>
            <a:ext cx="5070475" cy="2679700"/>
          </a:xfrm>
          <a:prstGeom prst="rect">
            <a:avLst/>
          </a:prstGeo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able Placeholder 28">
            <a:extLst>
              <a:ext uri="{FF2B5EF4-FFF2-40B4-BE49-F238E27FC236}">
                <a16:creationId xmlns:a16="http://schemas.microsoft.com/office/drawing/2014/main" id="{7BE51E4C-8694-4C0A-9391-6FEEDFB38728}"/>
              </a:ext>
            </a:extLst>
          </p:cNvPr>
          <p:cNvSpPr>
            <a:spLocks noGrp="1"/>
          </p:cNvSpPr>
          <p:nvPr>
            <p:ph type="tbl" sz="quarter" idx="13"/>
          </p:nvPr>
        </p:nvSpPr>
        <p:spPr>
          <a:xfrm>
            <a:off x="5922963" y="1517650"/>
            <a:ext cx="5372100" cy="2679700"/>
          </a:xfrm>
          <a:prstGeom prst="rect">
            <a:avLst/>
          </a:prstGeom>
        </p:spPr>
        <p:txBody>
          <a:bodyPr/>
          <a:lstStyle>
            <a:lvl1pPr>
              <a:defRPr sz="2600"/>
            </a:lvl1pPr>
          </a:lstStyle>
          <a:p>
            <a:endParaRPr lang="en-GB" dirty="0"/>
          </a:p>
        </p:txBody>
      </p:sp>
      <p:sp>
        <p:nvSpPr>
          <p:cNvPr id="35" name="Text Placeholder 34">
            <a:extLst>
              <a:ext uri="{FF2B5EF4-FFF2-40B4-BE49-F238E27FC236}">
                <a16:creationId xmlns:a16="http://schemas.microsoft.com/office/drawing/2014/main" id="{F9C2E950-C905-4B36-87CC-9B97706BAE55}"/>
              </a:ext>
            </a:extLst>
          </p:cNvPr>
          <p:cNvSpPr>
            <a:spLocks noGrp="1"/>
          </p:cNvSpPr>
          <p:nvPr>
            <p:ph type="body" sz="quarter" idx="16" hasCustomPrompt="1"/>
          </p:nvPr>
        </p:nvSpPr>
        <p:spPr>
          <a:xfrm>
            <a:off x="197212" y="6397221"/>
            <a:ext cx="789853" cy="338080"/>
          </a:xfrm>
          <a:prstGeom prst="rect">
            <a:avLst/>
          </a:prstGeom>
        </p:spPr>
        <p:txBody>
          <a:bodyPr/>
          <a:lstStyle>
            <a:lvl1pPr marL="0" indent="0">
              <a:buNone/>
              <a:defRPr sz="1400">
                <a:solidFill>
                  <a:schemeClr val="accent1"/>
                </a:solidFill>
              </a:defRPr>
            </a:lvl1pPr>
          </a:lstStyle>
          <a:p>
            <a:pPr lvl="0"/>
            <a:fld id="{C85DCB5F-A46F-4C68-ADDD-50F72CE301BC}" type="slidenum">
              <a:rPr lang="en-GB" smtClean="0"/>
              <a:t>‹#›</a:t>
            </a:fld>
            <a:endParaRPr lang="en-GB" dirty="0"/>
          </a:p>
        </p:txBody>
      </p:sp>
      <p:pic>
        <p:nvPicPr>
          <p:cNvPr id="9" name="Picture 8">
            <a:extLst>
              <a:ext uri="{FF2B5EF4-FFF2-40B4-BE49-F238E27FC236}">
                <a16:creationId xmlns:a16="http://schemas.microsoft.com/office/drawing/2014/main" id="{98BFD430-863C-42AC-88D9-9CE5E887B6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73356" y="173151"/>
            <a:ext cx="1168193" cy="905211"/>
          </a:xfrm>
          <a:prstGeom prst="rect">
            <a:avLst/>
          </a:prstGeom>
        </p:spPr>
      </p:pic>
    </p:spTree>
    <p:extLst>
      <p:ext uri="{BB962C8B-B14F-4D97-AF65-F5344CB8AC3E}">
        <p14:creationId xmlns:p14="http://schemas.microsoft.com/office/powerpoint/2010/main" val="1961804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petus content slide 2">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A2BED3D-F183-43B5-89D1-BBCED8712201}"/>
              </a:ext>
            </a:extLst>
          </p:cNvPr>
          <p:cNvCxnSpPr/>
          <p:nvPr userDrawn="1"/>
        </p:nvCxnSpPr>
        <p:spPr>
          <a:xfrm>
            <a:off x="508885" y="260633"/>
            <a:ext cx="10344647" cy="17665"/>
          </a:xfrm>
          <a:prstGeom prst="line">
            <a:avLst/>
          </a:prstGeom>
          <a:ln w="12700">
            <a:solidFill>
              <a:srgbClr val="FF5C1A"/>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8CE9D0F7-C12E-4D9F-B225-B5645F6C62E7}"/>
              </a:ext>
            </a:extLst>
          </p:cNvPr>
          <p:cNvSpPr>
            <a:spLocks noGrp="1"/>
          </p:cNvSpPr>
          <p:nvPr>
            <p:ph type="body" sz="quarter" idx="11" hasCustomPrompt="1"/>
          </p:nvPr>
        </p:nvSpPr>
        <p:spPr>
          <a:xfrm>
            <a:off x="508883" y="407425"/>
            <a:ext cx="10344647" cy="670936"/>
          </a:xfrm>
          <a:prstGeom prst="rect">
            <a:avLst/>
          </a:prstGeom>
        </p:spPr>
        <p:txBody>
          <a:bodyPr/>
          <a:lstStyle>
            <a:lvl1pPr marL="0" indent="0">
              <a:buNone/>
              <a:defRPr sz="3200">
                <a:latin typeface="+mj-lt"/>
              </a:defRPr>
            </a:lvl1pPr>
          </a:lstStyle>
          <a:p>
            <a:pPr lvl="0"/>
            <a:r>
              <a:rPr lang="en-US" dirty="0"/>
              <a:t>Insert heading here</a:t>
            </a:r>
            <a:endParaRPr lang="en-GB" dirty="0"/>
          </a:p>
        </p:txBody>
      </p:sp>
      <p:sp>
        <p:nvSpPr>
          <p:cNvPr id="27" name="Text Placeholder 26">
            <a:extLst>
              <a:ext uri="{FF2B5EF4-FFF2-40B4-BE49-F238E27FC236}">
                <a16:creationId xmlns:a16="http://schemas.microsoft.com/office/drawing/2014/main" id="{4AB3EF33-856E-4CD0-98AB-B99D77604F26}"/>
              </a:ext>
            </a:extLst>
          </p:cNvPr>
          <p:cNvSpPr>
            <a:spLocks noGrp="1"/>
          </p:cNvSpPr>
          <p:nvPr>
            <p:ph type="body" sz="quarter" idx="12"/>
          </p:nvPr>
        </p:nvSpPr>
        <p:spPr>
          <a:xfrm>
            <a:off x="592139" y="1517650"/>
            <a:ext cx="5070475" cy="2679700"/>
          </a:xfrm>
          <a:prstGeom prst="rect">
            <a:avLst/>
          </a:prstGeo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able Placeholder 28">
            <a:extLst>
              <a:ext uri="{FF2B5EF4-FFF2-40B4-BE49-F238E27FC236}">
                <a16:creationId xmlns:a16="http://schemas.microsoft.com/office/drawing/2014/main" id="{7BE51E4C-8694-4C0A-9391-6FEEDFB38728}"/>
              </a:ext>
            </a:extLst>
          </p:cNvPr>
          <p:cNvSpPr>
            <a:spLocks noGrp="1"/>
          </p:cNvSpPr>
          <p:nvPr>
            <p:ph type="tbl" sz="quarter" idx="13"/>
          </p:nvPr>
        </p:nvSpPr>
        <p:spPr>
          <a:xfrm>
            <a:off x="5922963" y="1517650"/>
            <a:ext cx="5372100" cy="2679700"/>
          </a:xfrm>
          <a:prstGeom prst="rect">
            <a:avLst/>
          </a:prstGeom>
        </p:spPr>
        <p:txBody>
          <a:bodyPr/>
          <a:lstStyle>
            <a:lvl1pPr>
              <a:defRPr sz="2600"/>
            </a:lvl1pPr>
          </a:lstStyle>
          <a:p>
            <a:endParaRPr lang="en-GB" dirty="0"/>
          </a:p>
        </p:txBody>
      </p:sp>
      <p:sp>
        <p:nvSpPr>
          <p:cNvPr id="35" name="Text Placeholder 34">
            <a:extLst>
              <a:ext uri="{FF2B5EF4-FFF2-40B4-BE49-F238E27FC236}">
                <a16:creationId xmlns:a16="http://schemas.microsoft.com/office/drawing/2014/main" id="{F9C2E950-C905-4B36-87CC-9B97706BAE55}"/>
              </a:ext>
            </a:extLst>
          </p:cNvPr>
          <p:cNvSpPr>
            <a:spLocks noGrp="1"/>
          </p:cNvSpPr>
          <p:nvPr>
            <p:ph type="body" sz="quarter" idx="16" hasCustomPrompt="1"/>
          </p:nvPr>
        </p:nvSpPr>
        <p:spPr>
          <a:xfrm>
            <a:off x="113956" y="6428328"/>
            <a:ext cx="789853" cy="338080"/>
          </a:xfrm>
          <a:prstGeom prst="rect">
            <a:avLst/>
          </a:prstGeom>
        </p:spPr>
        <p:txBody>
          <a:bodyPr/>
          <a:lstStyle>
            <a:lvl1pPr marL="0" indent="0">
              <a:buNone/>
              <a:defRPr sz="1400">
                <a:solidFill>
                  <a:schemeClr val="accent1"/>
                </a:solidFill>
              </a:defRPr>
            </a:lvl1pPr>
          </a:lstStyle>
          <a:p>
            <a:pPr lvl="0"/>
            <a:fld id="{C85DCB5F-A46F-4C68-ADDD-50F72CE301BC}" type="slidenum">
              <a:rPr lang="en-GB" smtClean="0"/>
              <a:t>‹#›</a:t>
            </a:fld>
            <a:endParaRPr lang="en-GB" dirty="0"/>
          </a:p>
        </p:txBody>
      </p:sp>
      <p:pic>
        <p:nvPicPr>
          <p:cNvPr id="8" name="Picture 7">
            <a:extLst>
              <a:ext uri="{FF2B5EF4-FFF2-40B4-BE49-F238E27FC236}">
                <a16:creationId xmlns:a16="http://schemas.microsoft.com/office/drawing/2014/main" id="{5FE6C450-2F3D-479B-BF69-7B2D0AF86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3356" y="173151"/>
            <a:ext cx="1168193" cy="905211"/>
          </a:xfrm>
          <a:prstGeom prst="rect">
            <a:avLst/>
          </a:prstGeom>
        </p:spPr>
      </p:pic>
    </p:spTree>
    <p:extLst>
      <p:ext uri="{BB962C8B-B14F-4D97-AF65-F5344CB8AC3E}">
        <p14:creationId xmlns:p14="http://schemas.microsoft.com/office/powerpoint/2010/main" val="1989310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petus thank you slide">
    <p:bg>
      <p:bgPr>
        <a:solidFill>
          <a:schemeClr val="accent1">
            <a:alpha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58CAB0-1F06-43BB-8FDB-49CF6490E2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63" y="5570"/>
            <a:ext cx="12182075" cy="6846860"/>
          </a:xfrm>
          <a:prstGeom prst="rect">
            <a:avLst/>
          </a:prstGeom>
        </p:spPr>
      </p:pic>
      <p:sp>
        <p:nvSpPr>
          <p:cNvPr id="9" name="Text Placeholder 8">
            <a:extLst>
              <a:ext uri="{FF2B5EF4-FFF2-40B4-BE49-F238E27FC236}">
                <a16:creationId xmlns:a16="http://schemas.microsoft.com/office/drawing/2014/main" id="{E1AB532D-2CE5-4498-833B-9F1A53274F19}"/>
              </a:ext>
            </a:extLst>
          </p:cNvPr>
          <p:cNvSpPr>
            <a:spLocks noGrp="1"/>
          </p:cNvSpPr>
          <p:nvPr>
            <p:ph type="body" sz="quarter" idx="10" hasCustomPrompt="1"/>
          </p:nvPr>
        </p:nvSpPr>
        <p:spPr>
          <a:xfrm>
            <a:off x="614363" y="822325"/>
            <a:ext cx="4767535" cy="862784"/>
          </a:xfrm>
          <a:prstGeom prst="rect">
            <a:avLst/>
          </a:prstGeom>
        </p:spPr>
        <p:txBody>
          <a:bodyPr/>
          <a:lstStyle>
            <a:lvl1pPr marL="0" indent="0">
              <a:buNone/>
              <a:defRPr sz="4800">
                <a:solidFill>
                  <a:schemeClr val="bg1"/>
                </a:solidFill>
                <a:latin typeface="+mj-lt"/>
              </a:defRPr>
            </a:lvl1pPr>
          </a:lstStyle>
          <a:p>
            <a:pPr lvl="0"/>
            <a:r>
              <a:rPr lang="en-US" dirty="0"/>
              <a:t>Thank you</a:t>
            </a:r>
            <a:endParaRPr lang="en-GB" dirty="0"/>
          </a:p>
        </p:txBody>
      </p:sp>
      <p:sp>
        <p:nvSpPr>
          <p:cNvPr id="12" name="Text Placeholder 11">
            <a:extLst>
              <a:ext uri="{FF2B5EF4-FFF2-40B4-BE49-F238E27FC236}">
                <a16:creationId xmlns:a16="http://schemas.microsoft.com/office/drawing/2014/main" id="{ECE844ED-D643-4453-9B46-49CC7E2A8B2F}"/>
              </a:ext>
            </a:extLst>
          </p:cNvPr>
          <p:cNvSpPr>
            <a:spLocks noGrp="1"/>
          </p:cNvSpPr>
          <p:nvPr>
            <p:ph type="body" sz="quarter" idx="11" hasCustomPrompt="1"/>
          </p:nvPr>
        </p:nvSpPr>
        <p:spPr>
          <a:xfrm>
            <a:off x="614365" y="1894024"/>
            <a:ext cx="6009956" cy="863600"/>
          </a:xfrm>
          <a:prstGeom prst="rect">
            <a:avLst/>
          </a:prstGeom>
        </p:spPr>
        <p:txBody>
          <a:bodyPr/>
          <a:lstStyle>
            <a:lvl1pPr marL="0" indent="0">
              <a:buNone/>
              <a:defRPr sz="2000">
                <a:solidFill>
                  <a:schemeClr val="bg1"/>
                </a:solidFill>
              </a:defRPr>
            </a:lvl1pPr>
          </a:lstStyle>
          <a:p>
            <a:pPr lvl="0"/>
            <a:r>
              <a:rPr lang="en-US" dirty="0"/>
              <a:t>All young people can succeed at school and work with the right support </a:t>
            </a:r>
            <a:endParaRPr lang="en-GB" dirty="0"/>
          </a:p>
        </p:txBody>
      </p:sp>
      <p:sp>
        <p:nvSpPr>
          <p:cNvPr id="14" name="TextBox 13">
            <a:extLst>
              <a:ext uri="{FF2B5EF4-FFF2-40B4-BE49-F238E27FC236}">
                <a16:creationId xmlns:a16="http://schemas.microsoft.com/office/drawing/2014/main" id="{83591D5C-80C7-4D66-8490-1F5AC1F28DF9}"/>
              </a:ext>
            </a:extLst>
          </p:cNvPr>
          <p:cNvSpPr txBox="1"/>
          <p:nvPr userDrawn="1"/>
        </p:nvSpPr>
        <p:spPr>
          <a:xfrm>
            <a:off x="10047731" y="4998798"/>
            <a:ext cx="1593706" cy="1166153"/>
          </a:xfrm>
          <a:prstGeom prst="rect">
            <a:avLst/>
          </a:prstGeom>
          <a:noFill/>
        </p:spPr>
        <p:txBody>
          <a:bodyPr wrap="none" rtlCol="0">
            <a:spAutoFit/>
          </a:bodyPr>
          <a:lstStyle/>
          <a:p>
            <a:pPr algn="r">
              <a:lnSpc>
                <a:spcPct val="150000"/>
              </a:lnSpc>
            </a:pPr>
            <a:r>
              <a:rPr lang="en-US" sz="1200" dirty="0">
                <a:solidFill>
                  <a:schemeClr val="bg1"/>
                </a:solidFill>
                <a:latin typeface="+mn-lt"/>
                <a:ea typeface="Sofia Pro" charset="0"/>
                <a:cs typeface="Sofia Pro" charset="0"/>
              </a:rPr>
              <a:t>Impetus.org.uk</a:t>
            </a:r>
          </a:p>
          <a:p>
            <a:pPr algn="r">
              <a:lnSpc>
                <a:spcPct val="150000"/>
              </a:lnSpc>
            </a:pPr>
            <a:r>
              <a:rPr lang="en-US" sz="1200" dirty="0">
                <a:solidFill>
                  <a:schemeClr val="bg1"/>
                </a:solidFill>
                <a:latin typeface="+mn-lt"/>
                <a:ea typeface="Sofia Pro" charset="0"/>
                <a:cs typeface="Sofia Pro" charset="0"/>
              </a:rPr>
              <a:t>@</a:t>
            </a:r>
            <a:r>
              <a:rPr lang="en-US" sz="1200" dirty="0" err="1">
                <a:solidFill>
                  <a:schemeClr val="bg1"/>
                </a:solidFill>
                <a:latin typeface="+mn-lt"/>
                <a:ea typeface="Sofia Pro" charset="0"/>
                <a:cs typeface="Sofia Pro" charset="0"/>
              </a:rPr>
              <a:t>ImpetusPEF</a:t>
            </a:r>
            <a:endParaRPr lang="en-US" sz="1200" dirty="0">
              <a:solidFill>
                <a:schemeClr val="bg1"/>
              </a:solidFill>
              <a:latin typeface="+mn-lt"/>
              <a:ea typeface="Sofia Pro" charset="0"/>
              <a:cs typeface="Sofia Pro" charset="0"/>
            </a:endParaRPr>
          </a:p>
          <a:p>
            <a:pPr algn="r">
              <a:lnSpc>
                <a:spcPct val="150000"/>
              </a:lnSpc>
            </a:pPr>
            <a:r>
              <a:rPr lang="en-US" sz="1200" dirty="0">
                <a:solidFill>
                  <a:schemeClr val="bg1"/>
                </a:solidFill>
                <a:latin typeface="+mn-lt"/>
                <a:ea typeface="Sofia Pro" charset="0"/>
                <a:cs typeface="Sofia Pro" charset="0"/>
              </a:rPr>
              <a:t>info@impetus.org.uk</a:t>
            </a:r>
          </a:p>
          <a:p>
            <a:pPr algn="r">
              <a:lnSpc>
                <a:spcPct val="150000"/>
              </a:lnSpc>
            </a:pPr>
            <a:r>
              <a:rPr lang="en-US" sz="1200" dirty="0">
                <a:solidFill>
                  <a:schemeClr val="bg1"/>
                </a:solidFill>
                <a:latin typeface="+mn-lt"/>
                <a:ea typeface="Sofia Pro" charset="0"/>
                <a:cs typeface="Sofia Pro" charset="0"/>
              </a:rPr>
              <a:t>0203 474 1000</a:t>
            </a:r>
          </a:p>
        </p:txBody>
      </p:sp>
      <p:sp>
        <p:nvSpPr>
          <p:cNvPr id="15" name="TextBox 14">
            <a:extLst>
              <a:ext uri="{FF2B5EF4-FFF2-40B4-BE49-F238E27FC236}">
                <a16:creationId xmlns:a16="http://schemas.microsoft.com/office/drawing/2014/main" id="{4099E0C6-C2B9-46D9-88D1-F39486D6BD91}"/>
              </a:ext>
            </a:extLst>
          </p:cNvPr>
          <p:cNvSpPr txBox="1"/>
          <p:nvPr userDrawn="1"/>
        </p:nvSpPr>
        <p:spPr>
          <a:xfrm>
            <a:off x="407895" y="5000207"/>
            <a:ext cx="1795684" cy="1443152"/>
          </a:xfrm>
          <a:prstGeom prst="rect">
            <a:avLst/>
          </a:prstGeom>
          <a:noFill/>
        </p:spPr>
        <p:txBody>
          <a:bodyPr wrap="none" rtlCol="0">
            <a:spAutoFit/>
          </a:bodyPr>
          <a:lstStyle/>
          <a:p>
            <a:pPr>
              <a:lnSpc>
                <a:spcPct val="150000"/>
              </a:lnSpc>
            </a:pPr>
            <a:r>
              <a:rPr lang="en-US" sz="1200" b="1" dirty="0">
                <a:solidFill>
                  <a:schemeClr val="bg1"/>
                </a:solidFill>
                <a:latin typeface="+mn-lt"/>
                <a:ea typeface="Sofia Pro" charset="0"/>
                <a:cs typeface="Sofia Pro" charset="0"/>
              </a:rPr>
              <a:t>Impetus</a:t>
            </a:r>
          </a:p>
          <a:p>
            <a:pPr>
              <a:lnSpc>
                <a:spcPct val="150000"/>
              </a:lnSpc>
            </a:pPr>
            <a:r>
              <a:rPr lang="en-US" sz="1200" dirty="0">
                <a:solidFill>
                  <a:schemeClr val="bg1"/>
                </a:solidFill>
                <a:latin typeface="+mn-lt"/>
                <a:ea typeface="Sofia Pro" charset="0"/>
                <a:cs typeface="Sofia Pro" charset="0"/>
              </a:rPr>
              <a:t>Floor 4</a:t>
            </a:r>
          </a:p>
          <a:p>
            <a:pPr>
              <a:lnSpc>
                <a:spcPct val="150000"/>
              </a:lnSpc>
            </a:pPr>
            <a:r>
              <a:rPr lang="en-US" sz="1200" dirty="0">
                <a:solidFill>
                  <a:schemeClr val="bg1"/>
                </a:solidFill>
                <a:latin typeface="+mn-lt"/>
                <a:ea typeface="Sofia Pro" charset="0"/>
                <a:cs typeface="Sofia Pro" charset="0"/>
              </a:rPr>
              <a:t>Evergreen House North</a:t>
            </a:r>
          </a:p>
          <a:p>
            <a:pPr>
              <a:lnSpc>
                <a:spcPct val="150000"/>
              </a:lnSpc>
            </a:pPr>
            <a:r>
              <a:rPr lang="en-US" sz="1200" dirty="0">
                <a:solidFill>
                  <a:schemeClr val="bg1"/>
                </a:solidFill>
                <a:latin typeface="+mn-lt"/>
                <a:ea typeface="Sofia Pro" charset="0"/>
                <a:cs typeface="Sofia Pro" charset="0"/>
              </a:rPr>
              <a:t>Grafton Place</a:t>
            </a:r>
          </a:p>
          <a:p>
            <a:pPr>
              <a:lnSpc>
                <a:spcPct val="150000"/>
              </a:lnSpc>
            </a:pPr>
            <a:r>
              <a:rPr lang="en-US" sz="1200" dirty="0">
                <a:solidFill>
                  <a:schemeClr val="bg1"/>
                </a:solidFill>
                <a:latin typeface="+mn-lt"/>
                <a:ea typeface="Sofia Pro" charset="0"/>
                <a:cs typeface="Sofia Pro" charset="0"/>
              </a:rPr>
              <a:t>London NW1 2DX</a:t>
            </a:r>
          </a:p>
        </p:txBody>
      </p:sp>
      <p:sp>
        <p:nvSpPr>
          <p:cNvPr id="2" name="TextBox 1">
            <a:extLst>
              <a:ext uri="{FF2B5EF4-FFF2-40B4-BE49-F238E27FC236}">
                <a16:creationId xmlns:a16="http://schemas.microsoft.com/office/drawing/2014/main" id="{2BE63F46-7274-4FBD-B173-9AD9E525DC09}"/>
              </a:ext>
            </a:extLst>
          </p:cNvPr>
          <p:cNvSpPr txBox="1"/>
          <p:nvPr userDrawn="1"/>
        </p:nvSpPr>
        <p:spPr>
          <a:xfrm>
            <a:off x="6096000" y="6443550"/>
            <a:ext cx="5885275"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a:solidFill>
                  <a:schemeClr val="bg1"/>
                </a:solidFill>
                <a:latin typeface="Arial" panose="020B0604020202020204" pitchFamily="34" charset="0"/>
                <a:cs typeface="Arial" panose="020B0604020202020204" pitchFamily="34" charset="0"/>
              </a:rPr>
              <a:t>© Impetus – The Private Equity Foundation 2019. All rights reserved.</a:t>
            </a:r>
          </a:p>
        </p:txBody>
      </p:sp>
      <p:pic>
        <p:nvPicPr>
          <p:cNvPr id="11" name="Picture 10">
            <a:extLst>
              <a:ext uri="{FF2B5EF4-FFF2-40B4-BE49-F238E27FC236}">
                <a16:creationId xmlns:a16="http://schemas.microsoft.com/office/drawing/2014/main" id="{054E3296-F365-41B9-8D00-68BC8EE4CA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1969" y="443502"/>
            <a:ext cx="981520" cy="757646"/>
          </a:xfrm>
          <a:prstGeom prst="rect">
            <a:avLst/>
          </a:prstGeom>
        </p:spPr>
      </p:pic>
    </p:spTree>
    <p:extLst>
      <p:ext uri="{BB962C8B-B14F-4D97-AF65-F5344CB8AC3E}">
        <p14:creationId xmlns:p14="http://schemas.microsoft.com/office/powerpoint/2010/main" val="1114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D342-0541-4BB0-A723-A1F921B19094}"/>
              </a:ext>
            </a:extLst>
          </p:cNvPr>
          <p:cNvSpPr>
            <a:spLocks noGrp="1"/>
          </p:cNvSpPr>
          <p:nvPr>
            <p:ph type="title"/>
          </p:nvPr>
        </p:nvSpPr>
        <p:spPr>
          <a:xfrm>
            <a:off x="839391" y="365523"/>
            <a:ext cx="10515600" cy="132516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F02DD9-A3F3-4FF2-9565-44151531CE6B}"/>
              </a:ext>
            </a:extLst>
          </p:cNvPr>
          <p:cNvSpPr>
            <a:spLocks noGrp="1"/>
          </p:cNvSpPr>
          <p:nvPr>
            <p:ph type="body" idx="1"/>
          </p:nvPr>
        </p:nvSpPr>
        <p:spPr>
          <a:xfrm>
            <a:off x="839391" y="1681162"/>
            <a:ext cx="5157788"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7F1E2-A2CD-41D7-8DF4-FAAA318EDF90}"/>
              </a:ext>
            </a:extLst>
          </p:cNvPr>
          <p:cNvSpPr>
            <a:spLocks noGrp="1"/>
          </p:cNvSpPr>
          <p:nvPr>
            <p:ph sz="half" idx="2"/>
          </p:nvPr>
        </p:nvSpPr>
        <p:spPr>
          <a:xfrm>
            <a:off x="839391" y="2505075"/>
            <a:ext cx="5157788" cy="36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D349B6-477D-4AF1-8D87-9717F3A9D3D1}"/>
              </a:ext>
            </a:extLst>
          </p:cNvPr>
          <p:cNvSpPr>
            <a:spLocks noGrp="1"/>
          </p:cNvSpPr>
          <p:nvPr>
            <p:ph type="body" sz="quarter" idx="3"/>
          </p:nvPr>
        </p:nvSpPr>
        <p:spPr>
          <a:xfrm>
            <a:off x="6172200" y="1681162"/>
            <a:ext cx="518279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C278D-C70A-4BC4-8DDB-FB17DE8F76C9}"/>
              </a:ext>
            </a:extLst>
          </p:cNvPr>
          <p:cNvSpPr>
            <a:spLocks noGrp="1"/>
          </p:cNvSpPr>
          <p:nvPr>
            <p:ph sz="quarter" idx="4"/>
          </p:nvPr>
        </p:nvSpPr>
        <p:spPr>
          <a:xfrm>
            <a:off x="6172200" y="2505075"/>
            <a:ext cx="5182791" cy="36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0A61CC99-EAA9-4E5E-8713-E7001843EB4A}"/>
              </a:ext>
            </a:extLst>
          </p:cNvPr>
          <p:cNvSpPr>
            <a:spLocks noGrp="1"/>
          </p:cNvSpPr>
          <p:nvPr>
            <p:ph type="sldNum" sz="quarter" idx="10"/>
          </p:nvPr>
        </p:nvSpPr>
        <p:spPr/>
        <p:txBody>
          <a:bodyPr/>
          <a:lstStyle>
            <a:lvl1pPr>
              <a:defRPr/>
            </a:lvl1pPr>
          </a:lstStyle>
          <a:p>
            <a:fld id="{958BBD53-A75B-4936-B74A-F31D416773C7}" type="slidenum">
              <a:rPr lang="en-US" altLang="en-US"/>
              <a:pPr/>
              <a:t>‹#›</a:t>
            </a:fld>
            <a:endParaRPr lang="en-US" altLang="en-US"/>
          </a:p>
        </p:txBody>
      </p:sp>
    </p:spTree>
    <p:extLst>
      <p:ext uri="{BB962C8B-B14F-4D97-AF65-F5344CB8AC3E}">
        <p14:creationId xmlns:p14="http://schemas.microsoft.com/office/powerpoint/2010/main" val="80614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9273-7970-4DAB-971F-2B2ABF6D395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CB09B98-E3B1-4709-9F47-ADEE0B1EE09D}"/>
              </a:ext>
            </a:extLst>
          </p:cNvPr>
          <p:cNvSpPr>
            <a:spLocks noGrp="1"/>
          </p:cNvSpPr>
          <p:nvPr>
            <p:ph type="sldNum" sz="quarter" idx="10"/>
          </p:nvPr>
        </p:nvSpPr>
        <p:spPr/>
        <p:txBody>
          <a:bodyPr/>
          <a:lstStyle>
            <a:lvl1pPr>
              <a:defRPr/>
            </a:lvl1pPr>
          </a:lstStyle>
          <a:p>
            <a:fld id="{715C2FE1-39EC-40E9-A22F-D43969E1C477}" type="slidenum">
              <a:rPr lang="en-US" altLang="en-US"/>
              <a:pPr/>
              <a:t>‹#›</a:t>
            </a:fld>
            <a:endParaRPr lang="en-US" altLang="en-US"/>
          </a:p>
        </p:txBody>
      </p:sp>
    </p:spTree>
    <p:extLst>
      <p:ext uri="{BB962C8B-B14F-4D97-AF65-F5344CB8AC3E}">
        <p14:creationId xmlns:p14="http://schemas.microsoft.com/office/powerpoint/2010/main" val="174629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04E0B-636E-4F0B-8F9C-DC499EBF9B31}"/>
              </a:ext>
            </a:extLst>
          </p:cNvPr>
          <p:cNvSpPr>
            <a:spLocks noGrp="1"/>
          </p:cNvSpPr>
          <p:nvPr>
            <p:ph type="sldNum" sz="quarter" idx="10"/>
          </p:nvPr>
        </p:nvSpPr>
        <p:spPr/>
        <p:txBody>
          <a:bodyPr/>
          <a:lstStyle>
            <a:lvl1pPr>
              <a:defRPr/>
            </a:lvl1pPr>
          </a:lstStyle>
          <a:p>
            <a:fld id="{1713A9C8-562F-4756-B7D2-C0544390F994}" type="slidenum">
              <a:rPr lang="en-US" altLang="en-US"/>
              <a:pPr/>
              <a:t>‹#›</a:t>
            </a:fld>
            <a:endParaRPr lang="en-US" altLang="en-US"/>
          </a:p>
        </p:txBody>
      </p:sp>
    </p:spTree>
    <p:extLst>
      <p:ext uri="{BB962C8B-B14F-4D97-AF65-F5344CB8AC3E}">
        <p14:creationId xmlns:p14="http://schemas.microsoft.com/office/powerpoint/2010/main" val="18570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E3E5-B02E-462B-8FF2-8A4C1ADE5131}"/>
              </a:ext>
            </a:extLst>
          </p:cNvPr>
          <p:cNvSpPr>
            <a:spLocks noGrp="1"/>
          </p:cNvSpPr>
          <p:nvPr>
            <p:ph type="title"/>
          </p:nvPr>
        </p:nvSpPr>
        <p:spPr>
          <a:xfrm>
            <a:off x="839391" y="457200"/>
            <a:ext cx="393263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56E960-6E5E-41E5-AD17-565B8728E288}"/>
              </a:ext>
            </a:extLst>
          </p:cNvPr>
          <p:cNvSpPr>
            <a:spLocks noGrp="1"/>
          </p:cNvSpPr>
          <p:nvPr>
            <p:ph idx="1"/>
          </p:nvPr>
        </p:nvSpPr>
        <p:spPr>
          <a:xfrm>
            <a:off x="5182791" y="987029"/>
            <a:ext cx="6172200" cy="48744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FEE52D-79C3-4B8B-B6C3-B1E88EE10CC8}"/>
              </a:ext>
            </a:extLst>
          </p:cNvPr>
          <p:cNvSpPr>
            <a:spLocks noGrp="1"/>
          </p:cNvSpPr>
          <p:nvPr>
            <p:ph type="body" sz="half" idx="2"/>
          </p:nvPr>
        </p:nvSpPr>
        <p:spPr>
          <a:xfrm>
            <a:off x="839391" y="2057400"/>
            <a:ext cx="3932634"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4">
            <a:extLst>
              <a:ext uri="{FF2B5EF4-FFF2-40B4-BE49-F238E27FC236}">
                <a16:creationId xmlns:a16="http://schemas.microsoft.com/office/drawing/2014/main" id="{FECF6F2D-C0A9-484D-A884-6D97677E3DB5}"/>
              </a:ext>
            </a:extLst>
          </p:cNvPr>
          <p:cNvSpPr>
            <a:spLocks noGrp="1"/>
          </p:cNvSpPr>
          <p:nvPr>
            <p:ph type="sldNum" sz="quarter" idx="10"/>
          </p:nvPr>
        </p:nvSpPr>
        <p:spPr/>
        <p:txBody>
          <a:bodyPr/>
          <a:lstStyle>
            <a:lvl1pPr>
              <a:defRPr/>
            </a:lvl1pPr>
          </a:lstStyle>
          <a:p>
            <a:fld id="{73080309-A3AA-413D-956A-1D539E7AA8DE}" type="slidenum">
              <a:rPr lang="en-US" altLang="en-US"/>
              <a:pPr/>
              <a:t>‹#›</a:t>
            </a:fld>
            <a:endParaRPr lang="en-US" altLang="en-US"/>
          </a:p>
        </p:txBody>
      </p:sp>
    </p:spTree>
    <p:extLst>
      <p:ext uri="{BB962C8B-B14F-4D97-AF65-F5344CB8AC3E}">
        <p14:creationId xmlns:p14="http://schemas.microsoft.com/office/powerpoint/2010/main" val="49647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8CAB-276A-4E24-8FB5-1D35BDAB0060}"/>
              </a:ext>
            </a:extLst>
          </p:cNvPr>
          <p:cNvSpPr>
            <a:spLocks noGrp="1"/>
          </p:cNvSpPr>
          <p:nvPr>
            <p:ph type="title"/>
          </p:nvPr>
        </p:nvSpPr>
        <p:spPr>
          <a:xfrm>
            <a:off x="839391" y="457200"/>
            <a:ext cx="3932634"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219597-7A61-401F-86B3-AE4425D358DF}"/>
              </a:ext>
            </a:extLst>
          </p:cNvPr>
          <p:cNvSpPr>
            <a:spLocks noGrp="1"/>
          </p:cNvSpPr>
          <p:nvPr>
            <p:ph type="pic" idx="1"/>
          </p:nvPr>
        </p:nvSpPr>
        <p:spPr>
          <a:xfrm>
            <a:off x="5182791" y="987029"/>
            <a:ext cx="6172200" cy="48744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1850D32-0362-4BAD-B681-C7447F0E304B}"/>
              </a:ext>
            </a:extLst>
          </p:cNvPr>
          <p:cNvSpPr>
            <a:spLocks noGrp="1"/>
          </p:cNvSpPr>
          <p:nvPr>
            <p:ph type="body" sz="half" idx="2"/>
          </p:nvPr>
        </p:nvSpPr>
        <p:spPr>
          <a:xfrm>
            <a:off x="839391" y="2057400"/>
            <a:ext cx="3932634"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4">
            <a:extLst>
              <a:ext uri="{FF2B5EF4-FFF2-40B4-BE49-F238E27FC236}">
                <a16:creationId xmlns:a16="http://schemas.microsoft.com/office/drawing/2014/main" id="{6207CDAB-4536-446A-B6B6-51CA38D14AF6}"/>
              </a:ext>
            </a:extLst>
          </p:cNvPr>
          <p:cNvSpPr>
            <a:spLocks noGrp="1"/>
          </p:cNvSpPr>
          <p:nvPr>
            <p:ph type="sldNum" sz="quarter" idx="10"/>
          </p:nvPr>
        </p:nvSpPr>
        <p:spPr/>
        <p:txBody>
          <a:bodyPr/>
          <a:lstStyle>
            <a:lvl1pPr>
              <a:defRPr/>
            </a:lvl1pPr>
          </a:lstStyle>
          <a:p>
            <a:fld id="{01C49C71-28C2-4394-8166-5120BB0E5BF5}" type="slidenum">
              <a:rPr lang="en-US" altLang="en-US"/>
              <a:pPr/>
              <a:t>‹#›</a:t>
            </a:fld>
            <a:endParaRPr lang="en-US" altLang="en-US"/>
          </a:p>
        </p:txBody>
      </p:sp>
    </p:spTree>
    <p:extLst>
      <p:ext uri="{BB962C8B-B14F-4D97-AF65-F5344CB8AC3E}">
        <p14:creationId xmlns:p14="http://schemas.microsoft.com/office/powerpoint/2010/main" val="330064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6.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8F17286-C118-4E3C-B6DB-D395BAB99F98}"/>
              </a:ext>
            </a:extLst>
          </p:cNvPr>
          <p:cNvSpPr>
            <a:spLocks noGrp="1"/>
          </p:cNvSpPr>
          <p:nvPr>
            <p:ph type="title"/>
          </p:nvPr>
        </p:nvSpPr>
        <p:spPr bwMode="auto">
          <a:xfrm>
            <a:off x="1778794" y="5404247"/>
            <a:ext cx="8633222" cy="751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Roboto Condensed" charset="0"/>
              </a:rPr>
              <a:t>Click to edit Master title style</a:t>
            </a:r>
          </a:p>
        </p:txBody>
      </p:sp>
      <p:sp>
        <p:nvSpPr>
          <p:cNvPr id="1026" name="Rectangle 2">
            <a:extLst>
              <a:ext uri="{FF2B5EF4-FFF2-40B4-BE49-F238E27FC236}">
                <a16:creationId xmlns:a16="http://schemas.microsoft.com/office/drawing/2014/main" id="{97738C29-8BF1-4D1D-B475-6B688895A5D9}"/>
              </a:ext>
            </a:extLst>
          </p:cNvPr>
          <p:cNvSpPr>
            <a:spLocks noGrp="1"/>
          </p:cNvSpPr>
          <p:nvPr>
            <p:ph type="body" idx="1"/>
          </p:nvPr>
        </p:nvSpPr>
        <p:spPr bwMode="auto">
          <a:xfrm>
            <a:off x="609600" y="1576388"/>
            <a:ext cx="10972800" cy="4526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3">
            <a:extLst>
              <a:ext uri="{FF2B5EF4-FFF2-40B4-BE49-F238E27FC236}">
                <a16:creationId xmlns:a16="http://schemas.microsoft.com/office/drawing/2014/main" id="{AC02B835-B154-44B5-B92F-29355611B803}"/>
              </a:ext>
            </a:extLst>
          </p:cNvPr>
          <p:cNvSpPr>
            <a:spLocks noGrp="1"/>
          </p:cNvSpPr>
          <p:nvPr>
            <p:ph type="sldNum" sz="quarter" idx="2"/>
          </p:nvPr>
        </p:nvSpPr>
        <p:spPr bwMode="auto">
          <a:xfrm>
            <a:off x="11381185" y="6376988"/>
            <a:ext cx="20002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stStyle>
          <a:p>
            <a:fld id="{F541577A-1E41-4FB1-934E-3EC0FFDEB2E7}" type="slidenum">
              <a:rPr lang="en-US" altLang="en-US"/>
              <a:pPr/>
              <a:t>‹#›</a:t>
            </a:fld>
            <a:endParaRPr lang="en-US" altLang="en-US"/>
          </a:p>
        </p:txBody>
      </p:sp>
    </p:spTree>
    <p:extLst>
      <p:ext uri="{BB962C8B-B14F-4D97-AF65-F5344CB8AC3E}">
        <p14:creationId xmlns:p14="http://schemas.microsoft.com/office/powerpoint/2010/main" val="31854155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p:titleStyle>
    <p:bodyStyle>
      <a:lvl1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1pPr>
      <a:lvl2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2pPr>
      <a:lvl3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3pPr>
      <a:lvl4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4pPr>
      <a:lvl5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970B5-BAFB-4252-9814-5073B12CC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z="4400" b="1">
                <a:solidFill>
                  <a:schemeClr val="bg1"/>
                </a:solidFill>
                <a:latin typeface="Arial" panose="020B0604020202020204" pitchFamily="34" charset="0"/>
                <a:cs typeface="Arial" panose="020B0604020202020204" pitchFamily="34" charset="0"/>
              </a:rPr>
              <a:t>Title line 1</a:t>
            </a:r>
            <a:endParaRPr lang="en-GB" sz="3200" b="1">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C9EE53D-15F6-4CBD-AA82-C9CA20977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en-GB"/>
          </a:p>
        </p:txBody>
      </p:sp>
      <p:sp>
        <p:nvSpPr>
          <p:cNvPr id="5" name="Footer Placeholder 4">
            <a:extLst>
              <a:ext uri="{FF2B5EF4-FFF2-40B4-BE49-F238E27FC236}">
                <a16:creationId xmlns:a16="http://schemas.microsoft.com/office/drawing/2014/main" id="{CB0B111E-0CE2-44BB-AA06-06DEF4DB0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59A803DB-49F3-4385-9809-6C5F94064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CAFDEA53-A324-4DFE-8875-7558B91108E4}" type="slidenum">
              <a:rPr lang="en-GB" smtClean="0"/>
              <a:pPr/>
              <a:t>‹#›</a:t>
            </a:fld>
            <a:endParaRPr lang="en-GB"/>
          </a:p>
        </p:txBody>
      </p:sp>
      <p:sp>
        <p:nvSpPr>
          <p:cNvPr id="34" name="Title 1">
            <a:extLst>
              <a:ext uri="{FF2B5EF4-FFF2-40B4-BE49-F238E27FC236}">
                <a16:creationId xmlns:a16="http://schemas.microsoft.com/office/drawing/2014/main" id="{6AF6ACF6-88AB-4EC5-A87B-02DE51CBA7B1}"/>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Click to edit Master title style</a:t>
            </a:r>
            <a:endParaRPr lang="en-GB"/>
          </a:p>
        </p:txBody>
      </p:sp>
      <p:sp>
        <p:nvSpPr>
          <p:cNvPr id="37" name="Rectangle 3">
            <a:extLst>
              <a:ext uri="{FF2B5EF4-FFF2-40B4-BE49-F238E27FC236}">
                <a16:creationId xmlns:a16="http://schemas.microsoft.com/office/drawing/2014/main" id="{30C70B3B-BF77-40ED-B80A-DB50E707B45D}"/>
              </a:ext>
            </a:extLst>
          </p:cNvPr>
          <p:cNvSpPr/>
          <p:nvPr userDrawn="1"/>
        </p:nvSpPr>
        <p:spPr>
          <a:xfrm>
            <a:off x="9524" y="0"/>
            <a:ext cx="12192531" cy="4932727"/>
          </a:xfrm>
          <a:custGeom>
            <a:avLst/>
            <a:gdLst>
              <a:gd name="connsiteX0" fmla="*/ 0 w 12192000"/>
              <a:gd name="connsiteY0" fmla="*/ 0 h 4932727"/>
              <a:gd name="connsiteX1" fmla="*/ 12192000 w 12192000"/>
              <a:gd name="connsiteY1" fmla="*/ 0 h 4932727"/>
              <a:gd name="connsiteX2" fmla="*/ 12192000 w 12192000"/>
              <a:gd name="connsiteY2" fmla="*/ 4932727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141200 w 12192000"/>
              <a:gd name="connsiteY2" fmla="*/ 4399327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174756 w 12192000"/>
              <a:gd name="connsiteY2" fmla="*/ 4323826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157978 w 12192000"/>
              <a:gd name="connsiteY2" fmla="*/ 4298659 h 4932727"/>
              <a:gd name="connsiteX3" fmla="*/ 0 w 12192000"/>
              <a:gd name="connsiteY3" fmla="*/ 4932727 h 4932727"/>
              <a:gd name="connsiteX4" fmla="*/ 0 w 12192000"/>
              <a:gd name="connsiteY4" fmla="*/ 0 h 4932727"/>
              <a:gd name="connsiteX0" fmla="*/ 0 w 12203698"/>
              <a:gd name="connsiteY0" fmla="*/ 0 h 4932727"/>
              <a:gd name="connsiteX1" fmla="*/ 12192000 w 12203698"/>
              <a:gd name="connsiteY1" fmla="*/ 0 h 4932727"/>
              <a:gd name="connsiteX2" fmla="*/ 12203698 w 12203698"/>
              <a:gd name="connsiteY2" fmla="*/ 4321519 h 4932727"/>
              <a:gd name="connsiteX3" fmla="*/ 0 w 12203698"/>
              <a:gd name="connsiteY3" fmla="*/ 4932727 h 4932727"/>
              <a:gd name="connsiteX4" fmla="*/ 0 w 12203698"/>
              <a:gd name="connsiteY4" fmla="*/ 0 h 4932727"/>
              <a:gd name="connsiteX0" fmla="*/ 0 w 12203698"/>
              <a:gd name="connsiteY0" fmla="*/ 0 h 4932727"/>
              <a:gd name="connsiteX1" fmla="*/ 12192000 w 12203698"/>
              <a:gd name="connsiteY1" fmla="*/ 0 h 4932727"/>
              <a:gd name="connsiteX2" fmla="*/ 12203698 w 12203698"/>
              <a:gd name="connsiteY2" fmla="*/ 4321519 h 4932727"/>
              <a:gd name="connsiteX3" fmla="*/ 0 w 12203698"/>
              <a:gd name="connsiteY3" fmla="*/ 4932727 h 4932727"/>
              <a:gd name="connsiteX4" fmla="*/ 0 w 12203698"/>
              <a:gd name="connsiteY4" fmla="*/ 0 h 4932727"/>
              <a:gd name="connsiteX0" fmla="*/ 0 w 12192531"/>
              <a:gd name="connsiteY0" fmla="*/ 0 h 4932727"/>
              <a:gd name="connsiteX1" fmla="*/ 12192000 w 12192531"/>
              <a:gd name="connsiteY1" fmla="*/ 0 h 4932727"/>
              <a:gd name="connsiteX2" fmla="*/ 12180838 w 12192531"/>
              <a:gd name="connsiteY2" fmla="*/ 4298659 h 4932727"/>
              <a:gd name="connsiteX3" fmla="*/ 0 w 12192531"/>
              <a:gd name="connsiteY3" fmla="*/ 4932727 h 4932727"/>
              <a:gd name="connsiteX4" fmla="*/ 0 w 12192531"/>
              <a:gd name="connsiteY4" fmla="*/ 0 h 493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531" h="4932727">
                <a:moveTo>
                  <a:pt x="0" y="0"/>
                </a:moveTo>
                <a:lnTo>
                  <a:pt x="12192000" y="0"/>
                </a:lnTo>
                <a:cubicBezTo>
                  <a:pt x="12195899" y="1440506"/>
                  <a:pt x="12176939" y="2858153"/>
                  <a:pt x="12180838" y="4298659"/>
                </a:cubicBezTo>
                <a:lnTo>
                  <a:pt x="0" y="4932727"/>
                </a:lnTo>
                <a:lnTo>
                  <a:pt x="0" y="0"/>
                </a:lnTo>
                <a:close/>
              </a:path>
            </a:pathLst>
          </a:custGeom>
          <a:solidFill>
            <a:srgbClr val="EB65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
            <a:extLst>
              <a:ext uri="{FF2B5EF4-FFF2-40B4-BE49-F238E27FC236}">
                <a16:creationId xmlns:a16="http://schemas.microsoft.com/office/drawing/2014/main" id="{47596EE8-4B30-43FF-AEA3-6EBF281C386A}"/>
              </a:ext>
            </a:extLst>
          </p:cNvPr>
          <p:cNvSpPr/>
          <p:nvPr userDrawn="1"/>
        </p:nvSpPr>
        <p:spPr>
          <a:xfrm>
            <a:off x="0" y="0"/>
            <a:ext cx="12192000" cy="4932727"/>
          </a:xfrm>
          <a:custGeom>
            <a:avLst/>
            <a:gdLst>
              <a:gd name="connsiteX0" fmla="*/ 0 w 12192000"/>
              <a:gd name="connsiteY0" fmla="*/ 0 h 4932727"/>
              <a:gd name="connsiteX1" fmla="*/ 12192000 w 12192000"/>
              <a:gd name="connsiteY1" fmla="*/ 0 h 4932727"/>
              <a:gd name="connsiteX2" fmla="*/ 12192000 w 12192000"/>
              <a:gd name="connsiteY2" fmla="*/ 4932727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141200 w 12192000"/>
              <a:gd name="connsiteY2" fmla="*/ 4399327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174756 w 12192000"/>
              <a:gd name="connsiteY2" fmla="*/ 4323826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006976 w 12192000"/>
              <a:gd name="connsiteY2" fmla="*/ 3736597 h 4932727"/>
              <a:gd name="connsiteX3" fmla="*/ 0 w 12192000"/>
              <a:gd name="connsiteY3" fmla="*/ 4932727 h 4932727"/>
              <a:gd name="connsiteX4" fmla="*/ 0 w 12192000"/>
              <a:gd name="connsiteY4" fmla="*/ 0 h 4932727"/>
              <a:gd name="connsiteX0" fmla="*/ 0 w 12192000"/>
              <a:gd name="connsiteY0" fmla="*/ 0 h 4932727"/>
              <a:gd name="connsiteX1" fmla="*/ 12192000 w 12192000"/>
              <a:gd name="connsiteY1" fmla="*/ 0 h 4932727"/>
              <a:gd name="connsiteX2" fmla="*/ 12183145 w 12192000"/>
              <a:gd name="connsiteY2" fmla="*/ 3812098 h 4932727"/>
              <a:gd name="connsiteX3" fmla="*/ 0 w 12192000"/>
              <a:gd name="connsiteY3" fmla="*/ 4932727 h 4932727"/>
              <a:gd name="connsiteX4" fmla="*/ 0 w 12192000"/>
              <a:gd name="connsiteY4" fmla="*/ 0 h 493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32727">
                <a:moveTo>
                  <a:pt x="0" y="0"/>
                </a:moveTo>
                <a:lnTo>
                  <a:pt x="12192000" y="0"/>
                </a:lnTo>
                <a:cubicBezTo>
                  <a:pt x="12189048" y="1270699"/>
                  <a:pt x="12186097" y="2541399"/>
                  <a:pt x="12183145" y="3812098"/>
                </a:cubicBezTo>
                <a:lnTo>
                  <a:pt x="0" y="4932727"/>
                </a:lnTo>
                <a:lnTo>
                  <a:pt x="0" y="0"/>
                </a:lnTo>
                <a:close/>
              </a:path>
            </a:pathLst>
          </a:custGeom>
          <a:solidFill>
            <a:srgbClr val="EB6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Social Mobility Commission">
            <a:extLst>
              <a:ext uri="{FF2B5EF4-FFF2-40B4-BE49-F238E27FC236}">
                <a16:creationId xmlns:a16="http://schemas.microsoft.com/office/drawing/2014/main" id="{B253E000-7217-4E63-AAE0-9E282C89A800}"/>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510655" y="345583"/>
            <a:ext cx="2440287" cy="1300336"/>
          </a:xfrm>
          <a:prstGeom prst="rect">
            <a:avLst/>
          </a:prstGeom>
        </p:spPr>
      </p:pic>
    </p:spTree>
    <p:extLst>
      <p:ext uri="{BB962C8B-B14F-4D97-AF65-F5344CB8AC3E}">
        <p14:creationId xmlns:p14="http://schemas.microsoft.com/office/powerpoint/2010/main" val="663395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7A8AE-93AB-44FB-AA69-03E1F7505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style</a:t>
            </a:r>
            <a:endParaRPr lang="en-GB"/>
          </a:p>
        </p:txBody>
      </p:sp>
      <p:sp>
        <p:nvSpPr>
          <p:cNvPr id="3" name="Text Placeholder 2">
            <a:extLst>
              <a:ext uri="{FF2B5EF4-FFF2-40B4-BE49-F238E27FC236}">
                <a16:creationId xmlns:a16="http://schemas.microsoft.com/office/drawing/2014/main" id="{0FEC3CDF-2641-404C-9C05-94A4E8A71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Second level</a:t>
            </a:r>
          </a:p>
          <a:p>
            <a:pPr lvl="1"/>
            <a:r>
              <a:rPr lang="en-US"/>
              <a:t>Third level</a:t>
            </a:r>
          </a:p>
        </p:txBody>
      </p:sp>
      <p:sp>
        <p:nvSpPr>
          <p:cNvPr id="4" name="Date Placeholder 3">
            <a:extLst>
              <a:ext uri="{FF2B5EF4-FFF2-40B4-BE49-F238E27FC236}">
                <a16:creationId xmlns:a16="http://schemas.microsoft.com/office/drawing/2014/main" id="{A1726708-1566-43BE-855A-6617A3870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en-GB"/>
          </a:p>
        </p:txBody>
      </p:sp>
      <p:sp>
        <p:nvSpPr>
          <p:cNvPr id="5" name="Footer Placeholder 4">
            <a:extLst>
              <a:ext uri="{FF2B5EF4-FFF2-40B4-BE49-F238E27FC236}">
                <a16:creationId xmlns:a16="http://schemas.microsoft.com/office/drawing/2014/main" id="{C1B3C28C-B4CA-454E-A170-11F8F6CBB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F3EFA0C7-F43E-4368-AD18-307CEC908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C40728F6-A106-4D4B-AA2E-EB70AE85F4E7}" type="slidenum">
              <a:rPr lang="en-GB" smtClean="0"/>
              <a:pPr/>
              <a:t>‹#›</a:t>
            </a:fld>
            <a:endParaRPr lang="en-GB"/>
          </a:p>
        </p:txBody>
      </p:sp>
      <p:pic>
        <p:nvPicPr>
          <p:cNvPr id="7" name="Picture 6" descr="A picture containing food&#10;&#10;Description automatically generated">
            <a:extLst>
              <a:ext uri="{FF2B5EF4-FFF2-40B4-BE49-F238E27FC236}">
                <a16:creationId xmlns:a16="http://schemas.microsoft.com/office/drawing/2014/main" id="{8B86B29F-8729-497F-8D1C-5DD82F7BE1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71669" y="190967"/>
            <a:ext cx="1636064" cy="872567"/>
          </a:xfrm>
          <a:prstGeom prst="rect">
            <a:avLst/>
          </a:prstGeom>
        </p:spPr>
      </p:pic>
    </p:spTree>
    <p:extLst>
      <p:ext uri="{BB962C8B-B14F-4D97-AF65-F5344CB8AC3E}">
        <p14:creationId xmlns:p14="http://schemas.microsoft.com/office/powerpoint/2010/main" val="5875218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 id="2147483699" r:id="rId5"/>
  </p:sldLayoutIdLst>
  <p:hf hdr="0" ftr="0" dt="0"/>
  <p:txStyles>
    <p:titleStyle>
      <a:lvl1pPr algn="l" defTabSz="914400" rtl="0" eaLnBrk="1" latinLnBrk="0" hangingPunct="1">
        <a:lnSpc>
          <a:spcPct val="90000"/>
        </a:lnSpc>
        <a:spcBef>
          <a:spcPct val="0"/>
        </a:spcBef>
        <a:buNone/>
        <a:defRPr sz="4400" b="1" kern="1200">
          <a:solidFill>
            <a:srgbClr val="EB65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EB65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7A8AE-93AB-44FB-AA69-03E1F7505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style</a:t>
            </a:r>
            <a:endParaRPr lang="en-GB"/>
          </a:p>
        </p:txBody>
      </p:sp>
      <p:sp>
        <p:nvSpPr>
          <p:cNvPr id="3" name="Text Placeholder 2">
            <a:extLst>
              <a:ext uri="{FF2B5EF4-FFF2-40B4-BE49-F238E27FC236}">
                <a16:creationId xmlns:a16="http://schemas.microsoft.com/office/drawing/2014/main" id="{0FEC3CDF-2641-404C-9C05-94A4E8A71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Second level</a:t>
            </a:r>
          </a:p>
          <a:p>
            <a:pPr lvl="1"/>
            <a:r>
              <a:rPr lang="en-US"/>
              <a:t>Third level</a:t>
            </a:r>
          </a:p>
        </p:txBody>
      </p:sp>
      <p:sp>
        <p:nvSpPr>
          <p:cNvPr id="4" name="Date Placeholder 3">
            <a:extLst>
              <a:ext uri="{FF2B5EF4-FFF2-40B4-BE49-F238E27FC236}">
                <a16:creationId xmlns:a16="http://schemas.microsoft.com/office/drawing/2014/main" id="{A1726708-1566-43BE-855A-6617A3870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en-GB"/>
          </a:p>
        </p:txBody>
      </p:sp>
      <p:sp>
        <p:nvSpPr>
          <p:cNvPr id="5" name="Footer Placeholder 4">
            <a:extLst>
              <a:ext uri="{FF2B5EF4-FFF2-40B4-BE49-F238E27FC236}">
                <a16:creationId xmlns:a16="http://schemas.microsoft.com/office/drawing/2014/main" id="{C1B3C28C-B4CA-454E-A170-11F8F6CBB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F3EFA0C7-F43E-4368-AD18-307CEC908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C40728F6-A106-4D4B-AA2E-EB70AE85F4E7}" type="slidenum">
              <a:rPr lang="en-GB" smtClean="0"/>
              <a:pPr/>
              <a:t>‹#›</a:t>
            </a:fld>
            <a:endParaRPr lang="en-GB"/>
          </a:p>
        </p:txBody>
      </p:sp>
      <p:pic>
        <p:nvPicPr>
          <p:cNvPr id="7" name="Picture 6" descr="A picture containing food&#10;&#10;Description automatically generated">
            <a:extLst>
              <a:ext uri="{FF2B5EF4-FFF2-40B4-BE49-F238E27FC236}">
                <a16:creationId xmlns:a16="http://schemas.microsoft.com/office/drawing/2014/main" id="{8B86B29F-8729-497F-8D1C-5DD82F7BE10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71669" y="190967"/>
            <a:ext cx="1636064" cy="872567"/>
          </a:xfrm>
          <a:prstGeom prst="rect">
            <a:avLst/>
          </a:prstGeom>
        </p:spPr>
      </p:pic>
    </p:spTree>
    <p:extLst>
      <p:ext uri="{BB962C8B-B14F-4D97-AF65-F5344CB8AC3E}">
        <p14:creationId xmlns:p14="http://schemas.microsoft.com/office/powerpoint/2010/main" val="1336067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defTabSz="914400" rtl="0" eaLnBrk="1" latinLnBrk="0" hangingPunct="1">
        <a:lnSpc>
          <a:spcPct val="90000"/>
        </a:lnSpc>
        <a:spcBef>
          <a:spcPct val="0"/>
        </a:spcBef>
        <a:buNone/>
        <a:defRPr sz="4400" b="1" kern="1200">
          <a:solidFill>
            <a:srgbClr val="EB65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EB65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43E83"/>
              </a:buClr>
              <a:buSzPts val="2800"/>
              <a:buFont typeface="Montserrat"/>
              <a:buNone/>
              <a:defRPr sz="2800">
                <a:solidFill>
                  <a:srgbClr val="E43E8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82460"/>
              </a:buClr>
              <a:buSzPts val="1800"/>
              <a:buFont typeface="Montserrat"/>
              <a:buChar char="●"/>
              <a:defRPr sz="1800">
                <a:solidFill>
                  <a:srgbClr val="282460"/>
                </a:solidFill>
                <a:latin typeface="Montserrat"/>
                <a:ea typeface="Montserrat"/>
                <a:cs typeface="Montserrat"/>
                <a:sym typeface="Montserrat"/>
              </a:defRPr>
            </a:lvl1pPr>
            <a:lvl2pPr marL="914400" lvl="1" indent="-317500">
              <a:lnSpc>
                <a:spcPct val="115000"/>
              </a:lnSpc>
              <a:spcBef>
                <a:spcPts val="1600"/>
              </a:spcBef>
              <a:spcAft>
                <a:spcPts val="0"/>
              </a:spcAft>
              <a:buClr>
                <a:srgbClr val="24ABE2"/>
              </a:buClr>
              <a:buSzPts val="1400"/>
              <a:buFont typeface="Montserrat"/>
              <a:buChar char="○"/>
              <a:defRPr>
                <a:solidFill>
                  <a:srgbClr val="24ABE2"/>
                </a:solidFill>
                <a:latin typeface="Montserrat"/>
                <a:ea typeface="Montserrat"/>
                <a:cs typeface="Montserrat"/>
                <a:sym typeface="Montserrat"/>
              </a:defRPr>
            </a:lvl2pPr>
            <a:lvl3pPr marL="1371600" lvl="2" indent="-317500">
              <a:lnSpc>
                <a:spcPct val="115000"/>
              </a:lnSpc>
              <a:spcBef>
                <a:spcPts val="1600"/>
              </a:spcBef>
              <a:spcAft>
                <a:spcPts val="0"/>
              </a:spcAft>
              <a:buClr>
                <a:srgbClr val="F86822"/>
              </a:buClr>
              <a:buSzPts val="1400"/>
              <a:buChar char="■"/>
              <a:defRPr>
                <a:solidFill>
                  <a:srgbClr val="F86822"/>
                </a:solidFill>
              </a:defRPr>
            </a:lvl3pPr>
            <a:lvl4pPr marL="1828800" lvl="3" indent="-317500">
              <a:lnSpc>
                <a:spcPct val="115000"/>
              </a:lnSpc>
              <a:spcBef>
                <a:spcPts val="1600"/>
              </a:spcBef>
              <a:spcAft>
                <a:spcPts val="0"/>
              </a:spcAft>
              <a:buClr>
                <a:srgbClr val="282460"/>
              </a:buClr>
              <a:buSzPts val="1400"/>
              <a:buChar char="●"/>
              <a:defRPr>
                <a:solidFill>
                  <a:srgbClr val="282460"/>
                </a:solidFill>
              </a:defRPr>
            </a:lvl4pPr>
            <a:lvl5pPr marL="2286000" lvl="4" indent="-317500">
              <a:lnSpc>
                <a:spcPct val="115000"/>
              </a:lnSpc>
              <a:spcBef>
                <a:spcPts val="1600"/>
              </a:spcBef>
              <a:spcAft>
                <a:spcPts val="0"/>
              </a:spcAft>
              <a:buClr>
                <a:srgbClr val="282460"/>
              </a:buClr>
              <a:buSzPts val="1400"/>
              <a:buChar char="○"/>
              <a:defRPr>
                <a:solidFill>
                  <a:srgbClr val="282460"/>
                </a:solidFill>
              </a:defRPr>
            </a:lvl5pPr>
            <a:lvl6pPr marL="2743200" lvl="5" indent="-317500">
              <a:lnSpc>
                <a:spcPct val="115000"/>
              </a:lnSpc>
              <a:spcBef>
                <a:spcPts val="1600"/>
              </a:spcBef>
              <a:spcAft>
                <a:spcPts val="0"/>
              </a:spcAft>
              <a:buClr>
                <a:srgbClr val="282460"/>
              </a:buClr>
              <a:buSzPts val="1400"/>
              <a:buChar char="■"/>
              <a:defRPr>
                <a:solidFill>
                  <a:srgbClr val="282460"/>
                </a:solidFill>
              </a:defRPr>
            </a:lvl6pPr>
            <a:lvl7pPr marL="3200400" lvl="6" indent="-317500">
              <a:lnSpc>
                <a:spcPct val="115000"/>
              </a:lnSpc>
              <a:spcBef>
                <a:spcPts val="1600"/>
              </a:spcBef>
              <a:spcAft>
                <a:spcPts val="0"/>
              </a:spcAft>
              <a:buClr>
                <a:srgbClr val="282460"/>
              </a:buClr>
              <a:buSzPts val="1400"/>
              <a:buChar char="●"/>
              <a:defRPr>
                <a:solidFill>
                  <a:srgbClr val="282460"/>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2062372"/>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738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528736"/>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93848"/>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hyperlink" Target="https://www.youthemployment.org.uk/youth-voice-cens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28.jpg"/><Relationship Id="rId4" Type="http://schemas.openxmlformats.org/officeDocument/2006/relationships/hyperlink" Target="http://www.youtube.com/watch?v=IKxsYfAPX9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9.jpg"/><Relationship Id="rId4" Type="http://schemas.openxmlformats.org/officeDocument/2006/relationships/hyperlink" Target="http://www.youtube.com/watch?v=2c0cct_sK0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0.jpg"/><Relationship Id="rId4" Type="http://schemas.openxmlformats.org/officeDocument/2006/relationships/hyperlink" Target="http://www.youtube.com/watch?v=5L0Yut8L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31.jpg"/><Relationship Id="rId4" Type="http://schemas.openxmlformats.org/officeDocument/2006/relationships/hyperlink" Target="http://www.youtube.com/watch?v=q9upJdc9xH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s://www.youthemployment.org.uk/careers-hub/"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hyperlink" Target="https://www.youthemployment.org.uk/employment-help-young-people/explore-work-experi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hemployment.org.uk/young-professional-training/" TargetMode="External"/><Relationship Id="rId3" Type="http://schemas.openxmlformats.org/officeDocument/2006/relationships/image" Target="../media/image35.png"/><Relationship Id="rId7" Type="http://schemas.openxmlformats.org/officeDocument/2006/relationships/hyperlink" Target="https://www.youthemployment.org.uk/employment-help-young-people/"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hyperlink" Target="https://www.youthemployment.org.uk/employment-help-young-people/youth-friendly-places-in-the-uk/west-midlands/" TargetMode="External"/><Relationship Id="rId11" Type="http://schemas.openxmlformats.org/officeDocument/2006/relationships/hyperlink" Target="https://www.youthemployment.org.uk/meet-our-youth-ambassadors/" TargetMode="External"/><Relationship Id="rId5" Type="http://schemas.openxmlformats.org/officeDocument/2006/relationships/hyperlink" Target="https://www.youthemployment.org.uk/employment-help-young-people/look-for-the-youth-friendly-employer-mark/" TargetMode="External"/><Relationship Id="rId10" Type="http://schemas.openxmlformats.org/officeDocument/2006/relationships/hyperlink" Target="https://www.youthemployment.org.uk/ambassadors/" TargetMode="External"/><Relationship Id="rId4" Type="http://schemas.openxmlformats.org/officeDocument/2006/relationships/hyperlink" Target="https://www.youthemployment.org.uk/youth-voice-census/" TargetMode="External"/><Relationship Id="rId9" Type="http://schemas.openxmlformats.org/officeDocument/2006/relationships/hyperlink" Target="https://www.youthemployment.org.uk/teachers-resour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8.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hyperlink" Target="https://impetus.org.uk/youth-jobs-gap" TargetMode="External"/><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linkedin.com/company/amazing-apprenticeships" TargetMode="External"/><Relationship Id="rId5" Type="http://schemas.openxmlformats.org/officeDocument/2006/relationships/hyperlink" Target="http://www.amazingapprenticeships.com/" TargetMode="External"/><Relationship Id="rId4" Type="http://schemas.openxmlformats.org/officeDocument/2006/relationships/hyperlink" Target="mailto:Anna@AmazingApprenticeship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amazingapprenticeships.com/genie" TargetMode="Externa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descr="object 2">
            <a:extLst>
              <a:ext uri="{FF2B5EF4-FFF2-40B4-BE49-F238E27FC236}">
                <a16:creationId xmlns:a16="http://schemas.microsoft.com/office/drawing/2014/main" id="{12B35131-AE00-42F7-8AA0-D55A4238EFD6}"/>
              </a:ext>
            </a:extLst>
          </p:cNvPr>
          <p:cNvSpPr>
            <a:spLocks noChangeShapeType="1"/>
          </p:cNvSpPr>
          <p:nvPr/>
        </p:nvSpPr>
        <p:spPr bwMode="auto">
          <a:xfrm flipH="1" flipV="1">
            <a:off x="0" y="360760"/>
            <a:ext cx="12192000" cy="0"/>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grpSp>
        <p:nvGrpSpPr>
          <p:cNvPr id="6146" name="Group 2">
            <a:extLst>
              <a:ext uri="{FF2B5EF4-FFF2-40B4-BE49-F238E27FC236}">
                <a16:creationId xmlns:a16="http://schemas.microsoft.com/office/drawing/2014/main" id="{CD646844-8FA2-49A2-AB9F-F99A37829143}"/>
              </a:ext>
            </a:extLst>
          </p:cNvPr>
          <p:cNvGrpSpPr>
            <a:grpSpLocks/>
          </p:cNvGrpSpPr>
          <p:nvPr/>
        </p:nvGrpSpPr>
        <p:grpSpPr bwMode="auto">
          <a:xfrm>
            <a:off x="0" y="6242036"/>
            <a:ext cx="12192000" cy="629840"/>
            <a:chOff x="-2" y="-1"/>
            <a:chExt cx="16256005" cy="838203"/>
          </a:xfrm>
        </p:grpSpPr>
        <p:sp>
          <p:nvSpPr>
            <p:cNvPr id="6147" name="Rectangle 3" descr="object 4">
              <a:extLst>
                <a:ext uri="{FF2B5EF4-FFF2-40B4-BE49-F238E27FC236}">
                  <a16:creationId xmlns:a16="http://schemas.microsoft.com/office/drawing/2014/main" id="{7A5955FE-37AC-4E03-B7E2-C192CAA46A74}"/>
                </a:ext>
              </a:extLst>
            </p:cNvPr>
            <p:cNvSpPr>
              <a:spLocks/>
            </p:cNvSpPr>
            <p:nvPr/>
          </p:nvSpPr>
          <p:spPr bwMode="auto">
            <a:xfrm>
              <a:off x="-2" y="0"/>
              <a:ext cx="10896603" cy="838201"/>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48" name="AutoShape 4" descr="object 5">
              <a:extLst>
                <a:ext uri="{FF2B5EF4-FFF2-40B4-BE49-F238E27FC236}">
                  <a16:creationId xmlns:a16="http://schemas.microsoft.com/office/drawing/2014/main" id="{6CC7E313-66F3-4792-9E09-46BA7652245D}"/>
                </a:ext>
              </a:extLst>
            </p:cNvPr>
            <p:cNvSpPr>
              <a:spLocks/>
            </p:cNvSpPr>
            <p:nvPr/>
          </p:nvSpPr>
          <p:spPr bwMode="auto">
            <a:xfrm>
              <a:off x="4" y="-1"/>
              <a:ext cx="52248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276" y="0"/>
                  </a:lnTo>
                  <a:lnTo>
                    <a:pt x="21600" y="21600"/>
                  </a:lnTo>
                  <a:close/>
                </a:path>
              </a:pathLst>
            </a:custGeom>
            <a:solidFill>
              <a:srgbClr val="131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49" name="AutoShape 5" descr="object 6">
              <a:extLst>
                <a:ext uri="{FF2B5EF4-FFF2-40B4-BE49-F238E27FC236}">
                  <a16:creationId xmlns:a16="http://schemas.microsoft.com/office/drawing/2014/main" id="{71D4409F-6680-47F3-9A58-37D448A0CA66}"/>
                </a:ext>
              </a:extLst>
            </p:cNvPr>
            <p:cNvSpPr>
              <a:spLocks/>
            </p:cNvSpPr>
            <p:nvPr/>
          </p:nvSpPr>
          <p:spPr bwMode="auto">
            <a:xfrm>
              <a:off x="514642" y="-1"/>
              <a:ext cx="15685" cy="13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1C1F5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0" name="AutoShape 6" descr="object 7">
              <a:extLst>
                <a:ext uri="{FF2B5EF4-FFF2-40B4-BE49-F238E27FC236}">
                  <a16:creationId xmlns:a16="http://schemas.microsoft.com/office/drawing/2014/main" id="{FA913498-4941-4362-A43C-F51E2A292DB3}"/>
                </a:ext>
              </a:extLst>
            </p:cNvPr>
            <p:cNvSpPr>
              <a:spLocks/>
            </p:cNvSpPr>
            <p:nvPr/>
          </p:nvSpPr>
          <p:spPr bwMode="auto">
            <a:xfrm>
              <a:off x="522479" y="-1"/>
              <a:ext cx="104568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1D1F5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1" name="AutoShape 7" descr="object 8">
              <a:extLst>
                <a:ext uri="{FF2B5EF4-FFF2-40B4-BE49-F238E27FC236}">
                  <a16:creationId xmlns:a16="http://schemas.microsoft.com/office/drawing/2014/main" id="{7473064B-E6EE-4A37-9E7A-870870E224FF}"/>
                </a:ext>
              </a:extLst>
            </p:cNvPr>
            <p:cNvSpPr>
              <a:spLocks/>
            </p:cNvSpPr>
            <p:nvPr/>
          </p:nvSpPr>
          <p:spPr bwMode="auto">
            <a:xfrm>
              <a:off x="156033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32C6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2" name="AutoShape 8" descr="object 9">
              <a:extLst>
                <a:ext uri="{FF2B5EF4-FFF2-40B4-BE49-F238E27FC236}">
                  <a16:creationId xmlns:a16="http://schemas.microsoft.com/office/drawing/2014/main" id="{ACFC431F-3DF1-42DE-9586-692B4D1C08A2}"/>
                </a:ext>
              </a:extLst>
            </p:cNvPr>
            <p:cNvSpPr>
              <a:spLocks/>
            </p:cNvSpPr>
            <p:nvPr/>
          </p:nvSpPr>
          <p:spPr bwMode="auto">
            <a:xfrm>
              <a:off x="1568169"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42D6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3" name="AutoShape 9" descr="object 10">
              <a:extLst>
                <a:ext uri="{FF2B5EF4-FFF2-40B4-BE49-F238E27FC236}">
                  <a16:creationId xmlns:a16="http://schemas.microsoft.com/office/drawing/2014/main" id="{AF996259-EBF0-43B6-A722-A7F48635060B}"/>
                </a:ext>
              </a:extLst>
            </p:cNvPr>
            <p:cNvSpPr>
              <a:spLocks/>
            </p:cNvSpPr>
            <p:nvPr/>
          </p:nvSpPr>
          <p:spPr bwMode="auto">
            <a:xfrm>
              <a:off x="260602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6377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4" name="AutoShape 10" descr="object 11">
              <a:extLst>
                <a:ext uri="{FF2B5EF4-FFF2-40B4-BE49-F238E27FC236}">
                  <a16:creationId xmlns:a16="http://schemas.microsoft.com/office/drawing/2014/main" id="{6D0228BA-147F-439D-A658-4430DC12D1FD}"/>
                </a:ext>
              </a:extLst>
            </p:cNvPr>
            <p:cNvSpPr>
              <a:spLocks/>
            </p:cNvSpPr>
            <p:nvPr/>
          </p:nvSpPr>
          <p:spPr bwMode="auto">
            <a:xfrm>
              <a:off x="2613860"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6387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5" name="AutoShape 11" descr="object 12">
              <a:extLst>
                <a:ext uri="{FF2B5EF4-FFF2-40B4-BE49-F238E27FC236}">
                  <a16:creationId xmlns:a16="http://schemas.microsoft.com/office/drawing/2014/main" id="{110FD666-3EE4-4B97-A728-6F7AC04E122F}"/>
                </a:ext>
              </a:extLst>
            </p:cNvPr>
            <p:cNvSpPr>
              <a:spLocks/>
            </p:cNvSpPr>
            <p:nvPr/>
          </p:nvSpPr>
          <p:spPr bwMode="auto">
            <a:xfrm>
              <a:off x="365172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1429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6" name="AutoShape 12" descr="object 13">
              <a:extLst>
                <a:ext uri="{FF2B5EF4-FFF2-40B4-BE49-F238E27FC236}">
                  <a16:creationId xmlns:a16="http://schemas.microsoft.com/office/drawing/2014/main" id="{A05DB6C2-7C6A-4883-AF0D-DE8350E173E9}"/>
                </a:ext>
              </a:extLst>
            </p:cNvPr>
            <p:cNvSpPr>
              <a:spLocks/>
            </p:cNvSpPr>
            <p:nvPr/>
          </p:nvSpPr>
          <p:spPr bwMode="auto">
            <a:xfrm>
              <a:off x="3659563"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1419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7" name="AutoShape 13" descr="object 14">
              <a:extLst>
                <a:ext uri="{FF2B5EF4-FFF2-40B4-BE49-F238E27FC236}">
                  <a16:creationId xmlns:a16="http://schemas.microsoft.com/office/drawing/2014/main" id="{12476B1C-2BA2-4897-97D9-825635FEA40F}"/>
                </a:ext>
              </a:extLst>
            </p:cNvPr>
            <p:cNvSpPr>
              <a:spLocks/>
            </p:cNvSpPr>
            <p:nvPr/>
          </p:nvSpPr>
          <p:spPr bwMode="auto">
            <a:xfrm>
              <a:off x="469740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95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8" name="AutoShape 14" descr="object 15">
              <a:extLst>
                <a:ext uri="{FF2B5EF4-FFF2-40B4-BE49-F238E27FC236}">
                  <a16:creationId xmlns:a16="http://schemas.microsoft.com/office/drawing/2014/main" id="{9EB37EBC-25EC-4683-AE93-7CD1822C5D4F}"/>
                </a:ext>
              </a:extLst>
            </p:cNvPr>
            <p:cNvSpPr>
              <a:spLocks/>
            </p:cNvSpPr>
            <p:nvPr/>
          </p:nvSpPr>
          <p:spPr bwMode="auto">
            <a:xfrm>
              <a:off x="4705239"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B51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9" name="AutoShape 15" descr="object 16">
              <a:extLst>
                <a:ext uri="{FF2B5EF4-FFF2-40B4-BE49-F238E27FC236}">
                  <a16:creationId xmlns:a16="http://schemas.microsoft.com/office/drawing/2014/main" id="{A8A04880-7A63-46E2-8D82-2B2A335ABA40}"/>
                </a:ext>
              </a:extLst>
            </p:cNvPr>
            <p:cNvSpPr>
              <a:spLocks/>
            </p:cNvSpPr>
            <p:nvPr/>
          </p:nvSpPr>
          <p:spPr bwMode="auto">
            <a:xfrm>
              <a:off x="574310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3C60A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0" name="AutoShape 16" descr="object 17">
              <a:extLst>
                <a:ext uri="{FF2B5EF4-FFF2-40B4-BE49-F238E27FC236}">
                  <a16:creationId xmlns:a16="http://schemas.microsoft.com/office/drawing/2014/main" id="{CEAFFEB7-054E-4896-815C-ABED98683F56}"/>
                </a:ext>
              </a:extLst>
            </p:cNvPr>
            <p:cNvSpPr>
              <a:spLocks/>
            </p:cNvSpPr>
            <p:nvPr/>
          </p:nvSpPr>
          <p:spPr bwMode="auto">
            <a:xfrm>
              <a:off x="5750944"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3C60A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1" name="AutoShape 17" descr="object 18">
              <a:extLst>
                <a:ext uri="{FF2B5EF4-FFF2-40B4-BE49-F238E27FC236}">
                  <a16:creationId xmlns:a16="http://schemas.microsoft.com/office/drawing/2014/main" id="{FA5AB022-21D4-4931-B7FF-584DCE4A0324}"/>
                </a:ext>
              </a:extLst>
            </p:cNvPr>
            <p:cNvSpPr>
              <a:spLocks/>
            </p:cNvSpPr>
            <p:nvPr/>
          </p:nvSpPr>
          <p:spPr bwMode="auto">
            <a:xfrm>
              <a:off x="678879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48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2" name="AutoShape 18" descr="object 19">
              <a:extLst>
                <a:ext uri="{FF2B5EF4-FFF2-40B4-BE49-F238E27FC236}">
                  <a16:creationId xmlns:a16="http://schemas.microsoft.com/office/drawing/2014/main" id="{34BD1787-A412-490D-99F4-33BDE259F0E5}"/>
                </a:ext>
              </a:extLst>
            </p:cNvPr>
            <p:cNvSpPr>
              <a:spLocks/>
            </p:cNvSpPr>
            <p:nvPr/>
          </p:nvSpPr>
          <p:spPr bwMode="auto">
            <a:xfrm>
              <a:off x="6796647"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486C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3" name="AutoShape 19" descr="object 20">
              <a:extLst>
                <a:ext uri="{FF2B5EF4-FFF2-40B4-BE49-F238E27FC236}">
                  <a16:creationId xmlns:a16="http://schemas.microsoft.com/office/drawing/2014/main" id="{9DF70693-1726-4166-9041-6EA1E3C3A120}"/>
                </a:ext>
              </a:extLst>
            </p:cNvPr>
            <p:cNvSpPr>
              <a:spLocks/>
            </p:cNvSpPr>
            <p:nvPr/>
          </p:nvSpPr>
          <p:spPr bwMode="auto">
            <a:xfrm>
              <a:off x="783448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58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4" name="AutoShape 20" descr="object 21">
              <a:extLst>
                <a:ext uri="{FF2B5EF4-FFF2-40B4-BE49-F238E27FC236}">
                  <a16:creationId xmlns:a16="http://schemas.microsoft.com/office/drawing/2014/main" id="{CE269D40-B620-4FCA-8130-053BBE9BBA25}"/>
                </a:ext>
              </a:extLst>
            </p:cNvPr>
            <p:cNvSpPr>
              <a:spLocks/>
            </p:cNvSpPr>
            <p:nvPr/>
          </p:nvSpPr>
          <p:spPr bwMode="auto">
            <a:xfrm>
              <a:off x="7842338"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5D81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5" name="AutoShape 21" descr="object 22">
              <a:extLst>
                <a:ext uri="{FF2B5EF4-FFF2-40B4-BE49-F238E27FC236}">
                  <a16:creationId xmlns:a16="http://schemas.microsoft.com/office/drawing/2014/main" id="{586D799F-E267-4596-A113-23B2C570EEEE}"/>
                </a:ext>
              </a:extLst>
            </p:cNvPr>
            <p:cNvSpPr>
              <a:spLocks/>
            </p:cNvSpPr>
            <p:nvPr/>
          </p:nvSpPr>
          <p:spPr bwMode="auto">
            <a:xfrm>
              <a:off x="888017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76A0D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6" name="AutoShape 22" descr="object 23">
              <a:extLst>
                <a:ext uri="{FF2B5EF4-FFF2-40B4-BE49-F238E27FC236}">
                  <a16:creationId xmlns:a16="http://schemas.microsoft.com/office/drawing/2014/main" id="{AA719E74-2F85-43A8-858D-F770B7B70B21}"/>
                </a:ext>
              </a:extLst>
            </p:cNvPr>
            <p:cNvSpPr>
              <a:spLocks/>
            </p:cNvSpPr>
            <p:nvPr/>
          </p:nvSpPr>
          <p:spPr bwMode="auto">
            <a:xfrm>
              <a:off x="8888027"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88B4E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7" name="AutoShape 23" descr="object 24">
              <a:extLst>
                <a:ext uri="{FF2B5EF4-FFF2-40B4-BE49-F238E27FC236}">
                  <a16:creationId xmlns:a16="http://schemas.microsoft.com/office/drawing/2014/main" id="{80C0ECE9-C160-4146-958D-79558BD394D3}"/>
                </a:ext>
              </a:extLst>
            </p:cNvPr>
            <p:cNvSpPr>
              <a:spLocks/>
            </p:cNvSpPr>
            <p:nvPr/>
          </p:nvSpPr>
          <p:spPr bwMode="auto">
            <a:xfrm>
              <a:off x="9925883"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B4D9F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8" name="AutoShape 24" descr="object 25">
              <a:extLst>
                <a:ext uri="{FF2B5EF4-FFF2-40B4-BE49-F238E27FC236}">
                  <a16:creationId xmlns:a16="http://schemas.microsoft.com/office/drawing/2014/main" id="{5AECBFAE-855D-479D-911B-4F63E2D2B616}"/>
                </a:ext>
              </a:extLst>
            </p:cNvPr>
            <p:cNvSpPr>
              <a:spLocks/>
            </p:cNvSpPr>
            <p:nvPr/>
          </p:nvSpPr>
          <p:spPr bwMode="auto">
            <a:xfrm>
              <a:off x="9933732" y="-1"/>
              <a:ext cx="96286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76" y="0"/>
                  </a:lnTo>
                  <a:lnTo>
                    <a:pt x="21600" y="0"/>
                  </a:lnTo>
                  <a:lnTo>
                    <a:pt x="21600" y="21600"/>
                  </a:lnTo>
                  <a:close/>
                </a:path>
              </a:pathLst>
            </a:custGeom>
            <a:solidFill>
              <a:srgbClr val="DDF1F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9" name="AutoShape 25" descr="object 26">
              <a:extLst>
                <a:ext uri="{FF2B5EF4-FFF2-40B4-BE49-F238E27FC236}">
                  <a16:creationId xmlns:a16="http://schemas.microsoft.com/office/drawing/2014/main" id="{A2EC3ABD-8DA1-460F-971A-D175AA1F4CB0}"/>
                </a:ext>
              </a:extLst>
            </p:cNvPr>
            <p:cNvSpPr>
              <a:spLocks/>
            </p:cNvSpPr>
            <p:nvPr/>
          </p:nvSpPr>
          <p:spPr bwMode="auto">
            <a:xfrm>
              <a:off x="4" y="13722"/>
              <a:ext cx="52248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1" y="21600"/>
                  </a:moveTo>
                  <a:lnTo>
                    <a:pt x="0" y="21600"/>
                  </a:lnTo>
                  <a:lnTo>
                    <a:pt x="0" y="0"/>
                  </a:lnTo>
                  <a:lnTo>
                    <a:pt x="21600" y="0"/>
                  </a:lnTo>
                  <a:lnTo>
                    <a:pt x="2121" y="21600"/>
                  </a:lnTo>
                  <a:close/>
                </a:path>
              </a:pathLst>
            </a:custGeom>
            <a:solidFill>
              <a:srgbClr val="232D6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0" name="AutoShape 26" descr="object 27">
              <a:extLst>
                <a:ext uri="{FF2B5EF4-FFF2-40B4-BE49-F238E27FC236}">
                  <a16:creationId xmlns:a16="http://schemas.microsoft.com/office/drawing/2014/main" id="{769DDE0F-F872-4EF5-AEB9-52768B436258}"/>
                </a:ext>
              </a:extLst>
            </p:cNvPr>
            <p:cNvSpPr>
              <a:spLocks/>
            </p:cNvSpPr>
            <p:nvPr/>
          </p:nvSpPr>
          <p:spPr bwMode="auto">
            <a:xfrm>
              <a:off x="51319" y="13725"/>
              <a:ext cx="942321" cy="824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22C6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1" name="AutoShape 27" descr="object 28">
              <a:extLst>
                <a:ext uri="{FF2B5EF4-FFF2-40B4-BE49-F238E27FC236}">
                  <a16:creationId xmlns:a16="http://schemas.microsoft.com/office/drawing/2014/main" id="{1C8DEC56-04E2-4D43-B36D-5A36D43B6C07}"/>
                </a:ext>
              </a:extLst>
            </p:cNvPr>
            <p:cNvSpPr>
              <a:spLocks/>
            </p:cNvSpPr>
            <p:nvPr/>
          </p:nvSpPr>
          <p:spPr bwMode="auto">
            <a:xfrm>
              <a:off x="522479" y="13722"/>
              <a:ext cx="104568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26367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2" name="AutoShape 28" descr="object 29">
              <a:extLst>
                <a:ext uri="{FF2B5EF4-FFF2-40B4-BE49-F238E27FC236}">
                  <a16:creationId xmlns:a16="http://schemas.microsoft.com/office/drawing/2014/main" id="{9B5AD353-31DB-4804-9DBD-D5409ED268A4}"/>
                </a:ext>
              </a:extLst>
            </p:cNvPr>
            <p:cNvSpPr>
              <a:spLocks/>
            </p:cNvSpPr>
            <p:nvPr/>
          </p:nvSpPr>
          <p:spPr bwMode="auto">
            <a:xfrm>
              <a:off x="1097013" y="13725"/>
              <a:ext cx="9423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637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3" name="AutoShape 29" descr="object 30">
              <a:extLst>
                <a:ext uri="{FF2B5EF4-FFF2-40B4-BE49-F238E27FC236}">
                  <a16:creationId xmlns:a16="http://schemas.microsoft.com/office/drawing/2014/main" id="{2F065A22-2DA1-4D27-9A10-C15DC14EC24E}"/>
                </a:ext>
              </a:extLst>
            </p:cNvPr>
            <p:cNvSpPr>
              <a:spLocks/>
            </p:cNvSpPr>
            <p:nvPr/>
          </p:nvSpPr>
          <p:spPr bwMode="auto">
            <a:xfrm>
              <a:off x="1568156"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4428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4" name="AutoShape 30" descr="object 31">
              <a:extLst>
                <a:ext uri="{FF2B5EF4-FFF2-40B4-BE49-F238E27FC236}">
                  <a16:creationId xmlns:a16="http://schemas.microsoft.com/office/drawing/2014/main" id="{1EBC143D-B1C2-46FE-B102-1512272722CA}"/>
                </a:ext>
              </a:extLst>
            </p:cNvPr>
            <p:cNvSpPr>
              <a:spLocks/>
            </p:cNvSpPr>
            <p:nvPr/>
          </p:nvSpPr>
          <p:spPr bwMode="auto">
            <a:xfrm>
              <a:off x="2142705"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3428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5" name="AutoShape 31" descr="object 32">
              <a:extLst>
                <a:ext uri="{FF2B5EF4-FFF2-40B4-BE49-F238E27FC236}">
                  <a16:creationId xmlns:a16="http://schemas.microsoft.com/office/drawing/2014/main" id="{4BEB9547-64DF-4591-8941-B54923538FB5}"/>
                </a:ext>
              </a:extLst>
            </p:cNvPr>
            <p:cNvSpPr>
              <a:spLocks/>
            </p:cNvSpPr>
            <p:nvPr/>
          </p:nvSpPr>
          <p:spPr bwMode="auto">
            <a:xfrm>
              <a:off x="2613860"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B50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6" name="AutoShape 32" descr="object 33">
              <a:extLst>
                <a:ext uri="{FF2B5EF4-FFF2-40B4-BE49-F238E27FC236}">
                  <a16:creationId xmlns:a16="http://schemas.microsoft.com/office/drawing/2014/main" id="{B9E6AD2C-698E-4BE0-B4E8-C5A43AECC287}"/>
                </a:ext>
              </a:extLst>
            </p:cNvPr>
            <p:cNvSpPr>
              <a:spLocks/>
            </p:cNvSpPr>
            <p:nvPr/>
          </p:nvSpPr>
          <p:spPr bwMode="auto">
            <a:xfrm>
              <a:off x="3188408" y="13725"/>
              <a:ext cx="942297"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950A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7" name="AutoShape 33" descr="object 34">
              <a:extLst>
                <a:ext uri="{FF2B5EF4-FFF2-40B4-BE49-F238E27FC236}">
                  <a16:creationId xmlns:a16="http://schemas.microsoft.com/office/drawing/2014/main" id="{48B63C63-2256-4B3E-B41E-6BC121374589}"/>
                </a:ext>
              </a:extLst>
            </p:cNvPr>
            <p:cNvSpPr>
              <a:spLocks/>
            </p:cNvSpPr>
            <p:nvPr/>
          </p:nvSpPr>
          <p:spPr bwMode="auto">
            <a:xfrm>
              <a:off x="3659563" y="13722"/>
              <a:ext cx="1045672"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3155A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8" name="AutoShape 34" descr="object 35">
              <a:extLst>
                <a:ext uri="{FF2B5EF4-FFF2-40B4-BE49-F238E27FC236}">
                  <a16:creationId xmlns:a16="http://schemas.microsoft.com/office/drawing/2014/main" id="{EDFA692B-6D10-47C5-B000-A2D1BB9F5760}"/>
                </a:ext>
              </a:extLst>
            </p:cNvPr>
            <p:cNvSpPr>
              <a:spLocks/>
            </p:cNvSpPr>
            <p:nvPr/>
          </p:nvSpPr>
          <p:spPr bwMode="auto">
            <a:xfrm>
              <a:off x="4234085" y="13725"/>
              <a:ext cx="94233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365BA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9" name="AutoShape 35" descr="object 36">
              <a:extLst>
                <a:ext uri="{FF2B5EF4-FFF2-40B4-BE49-F238E27FC236}">
                  <a16:creationId xmlns:a16="http://schemas.microsoft.com/office/drawing/2014/main" id="{5A432FA2-09AC-4C55-9CC1-6C5D73CC6E69}"/>
                </a:ext>
              </a:extLst>
            </p:cNvPr>
            <p:cNvSpPr>
              <a:spLocks/>
            </p:cNvSpPr>
            <p:nvPr/>
          </p:nvSpPr>
          <p:spPr bwMode="auto">
            <a:xfrm>
              <a:off x="4705239"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0" name="AutoShape 36" descr="object 37">
              <a:extLst>
                <a:ext uri="{FF2B5EF4-FFF2-40B4-BE49-F238E27FC236}">
                  <a16:creationId xmlns:a16="http://schemas.microsoft.com/office/drawing/2014/main" id="{86CE12D9-6F6C-4B96-BB40-2EB96A460A52}"/>
                </a:ext>
              </a:extLst>
            </p:cNvPr>
            <p:cNvSpPr>
              <a:spLocks/>
            </p:cNvSpPr>
            <p:nvPr/>
          </p:nvSpPr>
          <p:spPr bwMode="auto">
            <a:xfrm>
              <a:off x="5279788"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1" name="AutoShape 37" descr="object 38">
              <a:extLst>
                <a:ext uri="{FF2B5EF4-FFF2-40B4-BE49-F238E27FC236}">
                  <a16:creationId xmlns:a16="http://schemas.microsoft.com/office/drawing/2014/main" id="{4B63F0E3-E00C-46D7-8347-10859B3CB082}"/>
                </a:ext>
              </a:extLst>
            </p:cNvPr>
            <p:cNvSpPr>
              <a:spLocks/>
            </p:cNvSpPr>
            <p:nvPr/>
          </p:nvSpPr>
          <p:spPr bwMode="auto">
            <a:xfrm>
              <a:off x="5750944"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2" name="AutoShape 38" descr="object 39">
              <a:extLst>
                <a:ext uri="{FF2B5EF4-FFF2-40B4-BE49-F238E27FC236}">
                  <a16:creationId xmlns:a16="http://schemas.microsoft.com/office/drawing/2014/main" id="{527DC98F-373C-49B0-B9B0-6F0254AEF574}"/>
                </a:ext>
              </a:extLst>
            </p:cNvPr>
            <p:cNvSpPr>
              <a:spLocks/>
            </p:cNvSpPr>
            <p:nvPr/>
          </p:nvSpPr>
          <p:spPr bwMode="auto">
            <a:xfrm>
              <a:off x="6325493" y="13725"/>
              <a:ext cx="942310"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3" name="AutoShape 39" descr="object 40">
              <a:extLst>
                <a:ext uri="{FF2B5EF4-FFF2-40B4-BE49-F238E27FC236}">
                  <a16:creationId xmlns:a16="http://schemas.microsoft.com/office/drawing/2014/main" id="{F8E969A2-B7A0-40B4-9CC7-B5B48D2ED288}"/>
                </a:ext>
              </a:extLst>
            </p:cNvPr>
            <p:cNvSpPr>
              <a:spLocks/>
            </p:cNvSpPr>
            <p:nvPr/>
          </p:nvSpPr>
          <p:spPr bwMode="auto">
            <a:xfrm>
              <a:off x="679664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4" name="AutoShape 40" descr="object 41">
              <a:extLst>
                <a:ext uri="{FF2B5EF4-FFF2-40B4-BE49-F238E27FC236}">
                  <a16:creationId xmlns:a16="http://schemas.microsoft.com/office/drawing/2014/main" id="{6F0D1CA7-4573-4AD1-B13E-B20508D80FA0}"/>
                </a:ext>
              </a:extLst>
            </p:cNvPr>
            <p:cNvSpPr>
              <a:spLocks/>
            </p:cNvSpPr>
            <p:nvPr/>
          </p:nvSpPr>
          <p:spPr bwMode="auto">
            <a:xfrm>
              <a:off x="7371182" y="13725"/>
              <a:ext cx="94228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589C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5" name="AutoShape 41" descr="object 42">
              <a:extLst>
                <a:ext uri="{FF2B5EF4-FFF2-40B4-BE49-F238E27FC236}">
                  <a16:creationId xmlns:a16="http://schemas.microsoft.com/office/drawing/2014/main" id="{F2948A7E-3242-4C5E-8744-FF5DE2BD12C9}"/>
                </a:ext>
              </a:extLst>
            </p:cNvPr>
            <p:cNvSpPr>
              <a:spLocks/>
            </p:cNvSpPr>
            <p:nvPr/>
          </p:nvSpPr>
          <p:spPr bwMode="auto">
            <a:xfrm>
              <a:off x="784233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6788C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6" name="AutoShape 42" descr="object 43">
              <a:extLst>
                <a:ext uri="{FF2B5EF4-FFF2-40B4-BE49-F238E27FC236}">
                  <a16:creationId xmlns:a16="http://schemas.microsoft.com/office/drawing/2014/main" id="{045A8655-4AE1-4FA9-9404-4EBB1C19FEE7}"/>
                </a:ext>
              </a:extLst>
            </p:cNvPr>
            <p:cNvSpPr>
              <a:spLocks/>
            </p:cNvSpPr>
            <p:nvPr/>
          </p:nvSpPr>
          <p:spPr bwMode="auto">
            <a:xfrm>
              <a:off x="8416859"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7497C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7" name="AutoShape 43" descr="object 44">
              <a:extLst>
                <a:ext uri="{FF2B5EF4-FFF2-40B4-BE49-F238E27FC236}">
                  <a16:creationId xmlns:a16="http://schemas.microsoft.com/office/drawing/2014/main" id="{C40D4EE9-7A02-4EB6-B463-C5F5A519165F}"/>
                </a:ext>
              </a:extLst>
            </p:cNvPr>
            <p:cNvSpPr>
              <a:spLocks/>
            </p:cNvSpPr>
            <p:nvPr/>
          </p:nvSpPr>
          <p:spPr bwMode="auto">
            <a:xfrm>
              <a:off x="8888028"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82AAD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8" name="AutoShape 44" descr="object 45">
              <a:extLst>
                <a:ext uri="{FF2B5EF4-FFF2-40B4-BE49-F238E27FC236}">
                  <a16:creationId xmlns:a16="http://schemas.microsoft.com/office/drawing/2014/main" id="{232D14D0-257E-4D73-A8BD-6E01E8F47B4B}"/>
                </a:ext>
              </a:extLst>
            </p:cNvPr>
            <p:cNvSpPr>
              <a:spLocks/>
            </p:cNvSpPr>
            <p:nvPr/>
          </p:nvSpPr>
          <p:spPr bwMode="auto">
            <a:xfrm>
              <a:off x="9462564" y="13725"/>
              <a:ext cx="942323"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ACD0E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9" name="AutoShape 45" descr="object 46">
              <a:extLst>
                <a:ext uri="{FF2B5EF4-FFF2-40B4-BE49-F238E27FC236}">
                  <a16:creationId xmlns:a16="http://schemas.microsoft.com/office/drawing/2014/main" id="{B4F73A53-C29A-49AB-8F89-72C2E39B6E6A}"/>
                </a:ext>
              </a:extLst>
            </p:cNvPr>
            <p:cNvSpPr>
              <a:spLocks/>
            </p:cNvSpPr>
            <p:nvPr/>
          </p:nvSpPr>
          <p:spPr bwMode="auto">
            <a:xfrm>
              <a:off x="9933732" y="13722"/>
              <a:ext cx="96286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889" y="21600"/>
                  </a:moveTo>
                  <a:lnTo>
                    <a:pt x="10570" y="21600"/>
                  </a:lnTo>
                  <a:lnTo>
                    <a:pt x="0" y="0"/>
                  </a:lnTo>
                  <a:lnTo>
                    <a:pt x="21600" y="0"/>
                  </a:lnTo>
                  <a:lnTo>
                    <a:pt x="21600" y="3797"/>
                  </a:lnTo>
                  <a:lnTo>
                    <a:pt x="12889" y="21600"/>
                  </a:lnTo>
                  <a:close/>
                </a:path>
              </a:pathLst>
            </a:custGeom>
            <a:solidFill>
              <a:srgbClr val="BCDFF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0" name="AutoShape 46" descr="object 47">
              <a:extLst>
                <a:ext uri="{FF2B5EF4-FFF2-40B4-BE49-F238E27FC236}">
                  <a16:creationId xmlns:a16="http://schemas.microsoft.com/office/drawing/2014/main" id="{89876162-46D4-4973-8C04-82F6FEDF2D49}"/>
                </a:ext>
              </a:extLst>
            </p:cNvPr>
            <p:cNvSpPr>
              <a:spLocks/>
            </p:cNvSpPr>
            <p:nvPr/>
          </p:nvSpPr>
          <p:spPr bwMode="auto">
            <a:xfrm>
              <a:off x="10508259" y="158646"/>
              <a:ext cx="388343" cy="679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E1F1F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1" name="AutoShape 47" descr="object 48">
              <a:extLst>
                <a:ext uri="{FF2B5EF4-FFF2-40B4-BE49-F238E27FC236}">
                  <a16:creationId xmlns:a16="http://schemas.microsoft.com/office/drawing/2014/main" id="{983343BA-44E4-4C01-908E-D0C68B08A59A}"/>
                </a:ext>
              </a:extLst>
            </p:cNvPr>
            <p:cNvSpPr>
              <a:spLocks/>
            </p:cNvSpPr>
            <p:nvPr/>
          </p:nvSpPr>
          <p:spPr bwMode="auto">
            <a:xfrm>
              <a:off x="-2" y="-1"/>
              <a:ext cx="52247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276" y="0"/>
                  </a:lnTo>
                  <a:lnTo>
                    <a:pt x="21600" y="21600"/>
                  </a:lnTo>
                  <a:close/>
                </a:path>
              </a:pathLst>
            </a:custGeom>
            <a:solidFill>
              <a:srgbClr val="131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2" name="AutoShape 48" descr="object 49">
              <a:extLst>
                <a:ext uri="{FF2B5EF4-FFF2-40B4-BE49-F238E27FC236}">
                  <a16:creationId xmlns:a16="http://schemas.microsoft.com/office/drawing/2014/main" id="{CD9161D7-37DE-4FFA-AF8A-08E05EE900EC}"/>
                </a:ext>
              </a:extLst>
            </p:cNvPr>
            <p:cNvSpPr>
              <a:spLocks/>
            </p:cNvSpPr>
            <p:nvPr/>
          </p:nvSpPr>
          <p:spPr bwMode="auto">
            <a:xfrm>
              <a:off x="514642"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21600"/>
                  </a:moveTo>
                  <a:lnTo>
                    <a:pt x="0" y="0"/>
                  </a:lnTo>
                  <a:lnTo>
                    <a:pt x="21600" y="0"/>
                  </a:lnTo>
                  <a:lnTo>
                    <a:pt x="10801" y="21600"/>
                  </a:lnTo>
                  <a:close/>
                </a:path>
              </a:pathLst>
            </a:custGeom>
            <a:solidFill>
              <a:srgbClr val="1C1F5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3" name="AutoShape 49" descr="object 50">
              <a:extLst>
                <a:ext uri="{FF2B5EF4-FFF2-40B4-BE49-F238E27FC236}">
                  <a16:creationId xmlns:a16="http://schemas.microsoft.com/office/drawing/2014/main" id="{5227EC32-0509-490D-8494-B5FAF3D0D039}"/>
                </a:ext>
              </a:extLst>
            </p:cNvPr>
            <p:cNvSpPr>
              <a:spLocks/>
            </p:cNvSpPr>
            <p:nvPr/>
          </p:nvSpPr>
          <p:spPr bwMode="auto">
            <a:xfrm>
              <a:off x="522479" y="-1"/>
              <a:ext cx="104568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1D1F5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4" name="AutoShape 50" descr="object 51">
              <a:extLst>
                <a:ext uri="{FF2B5EF4-FFF2-40B4-BE49-F238E27FC236}">
                  <a16:creationId xmlns:a16="http://schemas.microsoft.com/office/drawing/2014/main" id="{E93CC73A-FE24-48AF-9D93-184F84766F9F}"/>
                </a:ext>
              </a:extLst>
            </p:cNvPr>
            <p:cNvSpPr>
              <a:spLocks/>
            </p:cNvSpPr>
            <p:nvPr/>
          </p:nvSpPr>
          <p:spPr bwMode="auto">
            <a:xfrm>
              <a:off x="156033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32C6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5" name="AutoShape 51" descr="object 52">
              <a:extLst>
                <a:ext uri="{FF2B5EF4-FFF2-40B4-BE49-F238E27FC236}">
                  <a16:creationId xmlns:a16="http://schemas.microsoft.com/office/drawing/2014/main" id="{FBAFA979-D86D-4591-B1FF-0163420D1AD4}"/>
                </a:ext>
              </a:extLst>
            </p:cNvPr>
            <p:cNvSpPr>
              <a:spLocks/>
            </p:cNvSpPr>
            <p:nvPr/>
          </p:nvSpPr>
          <p:spPr bwMode="auto">
            <a:xfrm>
              <a:off x="1568169"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42D6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6" name="AutoShape 52" descr="object 53">
              <a:extLst>
                <a:ext uri="{FF2B5EF4-FFF2-40B4-BE49-F238E27FC236}">
                  <a16:creationId xmlns:a16="http://schemas.microsoft.com/office/drawing/2014/main" id="{3CB7739C-216A-4864-B4AE-5FC9FF815493}"/>
                </a:ext>
              </a:extLst>
            </p:cNvPr>
            <p:cNvSpPr>
              <a:spLocks/>
            </p:cNvSpPr>
            <p:nvPr/>
          </p:nvSpPr>
          <p:spPr bwMode="auto">
            <a:xfrm>
              <a:off x="260602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6377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7" name="AutoShape 53" descr="object 54">
              <a:extLst>
                <a:ext uri="{FF2B5EF4-FFF2-40B4-BE49-F238E27FC236}">
                  <a16:creationId xmlns:a16="http://schemas.microsoft.com/office/drawing/2014/main" id="{3D01B603-9791-478A-ACAD-0283D3493DDC}"/>
                </a:ext>
              </a:extLst>
            </p:cNvPr>
            <p:cNvSpPr>
              <a:spLocks/>
            </p:cNvSpPr>
            <p:nvPr/>
          </p:nvSpPr>
          <p:spPr bwMode="auto">
            <a:xfrm>
              <a:off x="2613860"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6387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8" name="AutoShape 54" descr="object 55">
              <a:extLst>
                <a:ext uri="{FF2B5EF4-FFF2-40B4-BE49-F238E27FC236}">
                  <a16:creationId xmlns:a16="http://schemas.microsoft.com/office/drawing/2014/main" id="{1295ED35-5146-427A-A772-188B05E25E66}"/>
                </a:ext>
              </a:extLst>
            </p:cNvPr>
            <p:cNvSpPr>
              <a:spLocks/>
            </p:cNvSpPr>
            <p:nvPr/>
          </p:nvSpPr>
          <p:spPr bwMode="auto">
            <a:xfrm>
              <a:off x="365172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1429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9" name="AutoShape 55" descr="object 56">
              <a:extLst>
                <a:ext uri="{FF2B5EF4-FFF2-40B4-BE49-F238E27FC236}">
                  <a16:creationId xmlns:a16="http://schemas.microsoft.com/office/drawing/2014/main" id="{C5E1F73C-4B91-4ACB-B544-87ACE21641E2}"/>
                </a:ext>
              </a:extLst>
            </p:cNvPr>
            <p:cNvSpPr>
              <a:spLocks/>
            </p:cNvSpPr>
            <p:nvPr/>
          </p:nvSpPr>
          <p:spPr bwMode="auto">
            <a:xfrm>
              <a:off x="3659563"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1419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0" name="AutoShape 56" descr="object 57">
              <a:extLst>
                <a:ext uri="{FF2B5EF4-FFF2-40B4-BE49-F238E27FC236}">
                  <a16:creationId xmlns:a16="http://schemas.microsoft.com/office/drawing/2014/main" id="{4AA868C1-D89C-4745-889B-B7391F627575}"/>
                </a:ext>
              </a:extLst>
            </p:cNvPr>
            <p:cNvSpPr>
              <a:spLocks/>
            </p:cNvSpPr>
            <p:nvPr/>
          </p:nvSpPr>
          <p:spPr bwMode="auto">
            <a:xfrm>
              <a:off x="469740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95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1" name="AutoShape 57" descr="object 58">
              <a:extLst>
                <a:ext uri="{FF2B5EF4-FFF2-40B4-BE49-F238E27FC236}">
                  <a16:creationId xmlns:a16="http://schemas.microsoft.com/office/drawing/2014/main" id="{9D5A2D06-4110-4BD3-B75B-F3374FE0C131}"/>
                </a:ext>
              </a:extLst>
            </p:cNvPr>
            <p:cNvSpPr>
              <a:spLocks/>
            </p:cNvSpPr>
            <p:nvPr/>
          </p:nvSpPr>
          <p:spPr bwMode="auto">
            <a:xfrm>
              <a:off x="4705239"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B51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2" name="AutoShape 58" descr="object 59">
              <a:extLst>
                <a:ext uri="{FF2B5EF4-FFF2-40B4-BE49-F238E27FC236}">
                  <a16:creationId xmlns:a16="http://schemas.microsoft.com/office/drawing/2014/main" id="{B323FF85-DFFC-4DC6-86F7-049B6F800940}"/>
                </a:ext>
              </a:extLst>
            </p:cNvPr>
            <p:cNvSpPr>
              <a:spLocks/>
            </p:cNvSpPr>
            <p:nvPr/>
          </p:nvSpPr>
          <p:spPr bwMode="auto">
            <a:xfrm>
              <a:off x="574310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3C60A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3" name="AutoShape 59" descr="object 60">
              <a:extLst>
                <a:ext uri="{FF2B5EF4-FFF2-40B4-BE49-F238E27FC236}">
                  <a16:creationId xmlns:a16="http://schemas.microsoft.com/office/drawing/2014/main" id="{1EB04FDC-AA46-4E02-A053-247361E57C2F}"/>
                </a:ext>
              </a:extLst>
            </p:cNvPr>
            <p:cNvSpPr>
              <a:spLocks/>
            </p:cNvSpPr>
            <p:nvPr/>
          </p:nvSpPr>
          <p:spPr bwMode="auto">
            <a:xfrm>
              <a:off x="5750944"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3C60A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4" name="AutoShape 60" descr="object 61">
              <a:extLst>
                <a:ext uri="{FF2B5EF4-FFF2-40B4-BE49-F238E27FC236}">
                  <a16:creationId xmlns:a16="http://schemas.microsoft.com/office/drawing/2014/main" id="{6588C634-4C57-432E-8353-791B522C17A8}"/>
                </a:ext>
              </a:extLst>
            </p:cNvPr>
            <p:cNvSpPr>
              <a:spLocks/>
            </p:cNvSpPr>
            <p:nvPr/>
          </p:nvSpPr>
          <p:spPr bwMode="auto">
            <a:xfrm>
              <a:off x="678879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48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5" name="AutoShape 61" descr="object 62">
              <a:extLst>
                <a:ext uri="{FF2B5EF4-FFF2-40B4-BE49-F238E27FC236}">
                  <a16:creationId xmlns:a16="http://schemas.microsoft.com/office/drawing/2014/main" id="{C4559BAA-65DA-4EAD-ADF4-8E50E7F15E6D}"/>
                </a:ext>
              </a:extLst>
            </p:cNvPr>
            <p:cNvSpPr>
              <a:spLocks/>
            </p:cNvSpPr>
            <p:nvPr/>
          </p:nvSpPr>
          <p:spPr bwMode="auto">
            <a:xfrm>
              <a:off x="6796647"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486C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6" name="AutoShape 62" descr="object 63">
              <a:extLst>
                <a:ext uri="{FF2B5EF4-FFF2-40B4-BE49-F238E27FC236}">
                  <a16:creationId xmlns:a16="http://schemas.microsoft.com/office/drawing/2014/main" id="{B800DEEF-4924-41A7-AF4F-4A65D2D48C1C}"/>
                </a:ext>
              </a:extLst>
            </p:cNvPr>
            <p:cNvSpPr>
              <a:spLocks/>
            </p:cNvSpPr>
            <p:nvPr/>
          </p:nvSpPr>
          <p:spPr bwMode="auto">
            <a:xfrm>
              <a:off x="783448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58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7" name="AutoShape 63" descr="object 64">
              <a:extLst>
                <a:ext uri="{FF2B5EF4-FFF2-40B4-BE49-F238E27FC236}">
                  <a16:creationId xmlns:a16="http://schemas.microsoft.com/office/drawing/2014/main" id="{637E189D-57D2-4BBF-9778-03A8E53F4C84}"/>
                </a:ext>
              </a:extLst>
            </p:cNvPr>
            <p:cNvSpPr>
              <a:spLocks/>
            </p:cNvSpPr>
            <p:nvPr/>
          </p:nvSpPr>
          <p:spPr bwMode="auto">
            <a:xfrm>
              <a:off x="7842338"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5D81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8" name="AutoShape 64" descr="object 65">
              <a:extLst>
                <a:ext uri="{FF2B5EF4-FFF2-40B4-BE49-F238E27FC236}">
                  <a16:creationId xmlns:a16="http://schemas.microsoft.com/office/drawing/2014/main" id="{B7790FCF-7C90-4489-97B5-6D1B95A4CF5E}"/>
                </a:ext>
              </a:extLst>
            </p:cNvPr>
            <p:cNvSpPr>
              <a:spLocks/>
            </p:cNvSpPr>
            <p:nvPr/>
          </p:nvSpPr>
          <p:spPr bwMode="auto">
            <a:xfrm>
              <a:off x="888017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76A0D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9" name="AutoShape 65" descr="object 66">
              <a:extLst>
                <a:ext uri="{FF2B5EF4-FFF2-40B4-BE49-F238E27FC236}">
                  <a16:creationId xmlns:a16="http://schemas.microsoft.com/office/drawing/2014/main" id="{EEA101FB-E38D-479B-A97A-2659AA12C874}"/>
                </a:ext>
              </a:extLst>
            </p:cNvPr>
            <p:cNvSpPr>
              <a:spLocks/>
            </p:cNvSpPr>
            <p:nvPr/>
          </p:nvSpPr>
          <p:spPr bwMode="auto">
            <a:xfrm>
              <a:off x="8888027"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88B4E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0" name="AutoShape 66" descr="object 67">
              <a:extLst>
                <a:ext uri="{FF2B5EF4-FFF2-40B4-BE49-F238E27FC236}">
                  <a16:creationId xmlns:a16="http://schemas.microsoft.com/office/drawing/2014/main" id="{1BCBD232-4DF5-4733-B15C-83B84B80F279}"/>
                </a:ext>
              </a:extLst>
            </p:cNvPr>
            <p:cNvSpPr>
              <a:spLocks/>
            </p:cNvSpPr>
            <p:nvPr/>
          </p:nvSpPr>
          <p:spPr bwMode="auto">
            <a:xfrm>
              <a:off x="9925883"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B4D9F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1" name="AutoShape 67" descr="object 68">
              <a:extLst>
                <a:ext uri="{FF2B5EF4-FFF2-40B4-BE49-F238E27FC236}">
                  <a16:creationId xmlns:a16="http://schemas.microsoft.com/office/drawing/2014/main" id="{63FF468C-B10C-405F-A435-831FD3B319D8}"/>
                </a:ext>
              </a:extLst>
            </p:cNvPr>
            <p:cNvSpPr>
              <a:spLocks/>
            </p:cNvSpPr>
            <p:nvPr/>
          </p:nvSpPr>
          <p:spPr bwMode="auto">
            <a:xfrm>
              <a:off x="9933732" y="-1"/>
              <a:ext cx="96286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76" y="0"/>
                  </a:lnTo>
                  <a:lnTo>
                    <a:pt x="21600" y="0"/>
                  </a:lnTo>
                  <a:lnTo>
                    <a:pt x="21600" y="21600"/>
                  </a:lnTo>
                  <a:close/>
                </a:path>
              </a:pathLst>
            </a:custGeom>
            <a:solidFill>
              <a:srgbClr val="DDF1F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2" name="AutoShape 68" descr="object 69">
              <a:extLst>
                <a:ext uri="{FF2B5EF4-FFF2-40B4-BE49-F238E27FC236}">
                  <a16:creationId xmlns:a16="http://schemas.microsoft.com/office/drawing/2014/main" id="{B605071B-A349-4B13-9637-17021887D0D2}"/>
                </a:ext>
              </a:extLst>
            </p:cNvPr>
            <p:cNvSpPr>
              <a:spLocks/>
            </p:cNvSpPr>
            <p:nvPr/>
          </p:nvSpPr>
          <p:spPr bwMode="auto">
            <a:xfrm>
              <a:off x="-2" y="13722"/>
              <a:ext cx="52247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1" y="21600"/>
                  </a:moveTo>
                  <a:lnTo>
                    <a:pt x="0" y="21600"/>
                  </a:lnTo>
                  <a:lnTo>
                    <a:pt x="0" y="0"/>
                  </a:lnTo>
                  <a:lnTo>
                    <a:pt x="21600" y="0"/>
                  </a:lnTo>
                  <a:lnTo>
                    <a:pt x="2121" y="21600"/>
                  </a:lnTo>
                  <a:close/>
                </a:path>
              </a:pathLst>
            </a:custGeom>
            <a:solidFill>
              <a:srgbClr val="232D6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3" name="AutoShape 69" descr="object 70">
              <a:extLst>
                <a:ext uri="{FF2B5EF4-FFF2-40B4-BE49-F238E27FC236}">
                  <a16:creationId xmlns:a16="http://schemas.microsoft.com/office/drawing/2014/main" id="{2AD7C58D-3F07-4A28-8292-89627FB96F9A}"/>
                </a:ext>
              </a:extLst>
            </p:cNvPr>
            <p:cNvSpPr>
              <a:spLocks/>
            </p:cNvSpPr>
            <p:nvPr/>
          </p:nvSpPr>
          <p:spPr bwMode="auto">
            <a:xfrm>
              <a:off x="51311"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22C6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4" name="AutoShape 70" descr="object 71">
              <a:extLst>
                <a:ext uri="{FF2B5EF4-FFF2-40B4-BE49-F238E27FC236}">
                  <a16:creationId xmlns:a16="http://schemas.microsoft.com/office/drawing/2014/main" id="{42C0D54B-BA7B-459D-A96D-B33832F88EB0}"/>
                </a:ext>
              </a:extLst>
            </p:cNvPr>
            <p:cNvSpPr>
              <a:spLocks/>
            </p:cNvSpPr>
            <p:nvPr/>
          </p:nvSpPr>
          <p:spPr bwMode="auto">
            <a:xfrm>
              <a:off x="522479" y="13722"/>
              <a:ext cx="104568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26367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5" name="AutoShape 71" descr="object 72">
              <a:extLst>
                <a:ext uri="{FF2B5EF4-FFF2-40B4-BE49-F238E27FC236}">
                  <a16:creationId xmlns:a16="http://schemas.microsoft.com/office/drawing/2014/main" id="{76D027A1-4B94-4BB2-9847-4421C1687B83}"/>
                </a:ext>
              </a:extLst>
            </p:cNvPr>
            <p:cNvSpPr>
              <a:spLocks/>
            </p:cNvSpPr>
            <p:nvPr/>
          </p:nvSpPr>
          <p:spPr bwMode="auto">
            <a:xfrm>
              <a:off x="1097013" y="13725"/>
              <a:ext cx="9423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637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6" name="AutoShape 72" descr="object 73">
              <a:extLst>
                <a:ext uri="{FF2B5EF4-FFF2-40B4-BE49-F238E27FC236}">
                  <a16:creationId xmlns:a16="http://schemas.microsoft.com/office/drawing/2014/main" id="{8D188613-4688-4359-BE03-95423CFE9608}"/>
                </a:ext>
              </a:extLst>
            </p:cNvPr>
            <p:cNvSpPr>
              <a:spLocks/>
            </p:cNvSpPr>
            <p:nvPr/>
          </p:nvSpPr>
          <p:spPr bwMode="auto">
            <a:xfrm>
              <a:off x="1568156"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4428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7" name="AutoShape 73" descr="object 74">
              <a:extLst>
                <a:ext uri="{FF2B5EF4-FFF2-40B4-BE49-F238E27FC236}">
                  <a16:creationId xmlns:a16="http://schemas.microsoft.com/office/drawing/2014/main" id="{B3BFCBD6-9BF1-4C26-A322-F757AEAD0F9C}"/>
                </a:ext>
              </a:extLst>
            </p:cNvPr>
            <p:cNvSpPr>
              <a:spLocks/>
            </p:cNvSpPr>
            <p:nvPr/>
          </p:nvSpPr>
          <p:spPr bwMode="auto">
            <a:xfrm>
              <a:off x="2142705"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3428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8" name="AutoShape 74" descr="object 75">
              <a:extLst>
                <a:ext uri="{FF2B5EF4-FFF2-40B4-BE49-F238E27FC236}">
                  <a16:creationId xmlns:a16="http://schemas.microsoft.com/office/drawing/2014/main" id="{96770F10-082D-4CC6-B2CF-67BDE9722C17}"/>
                </a:ext>
              </a:extLst>
            </p:cNvPr>
            <p:cNvSpPr>
              <a:spLocks/>
            </p:cNvSpPr>
            <p:nvPr/>
          </p:nvSpPr>
          <p:spPr bwMode="auto">
            <a:xfrm>
              <a:off x="2613860"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B50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9" name="AutoShape 75" descr="object 76">
              <a:extLst>
                <a:ext uri="{FF2B5EF4-FFF2-40B4-BE49-F238E27FC236}">
                  <a16:creationId xmlns:a16="http://schemas.microsoft.com/office/drawing/2014/main" id="{A5D6C3CC-9061-489C-9651-08C71FF41746}"/>
                </a:ext>
              </a:extLst>
            </p:cNvPr>
            <p:cNvSpPr>
              <a:spLocks/>
            </p:cNvSpPr>
            <p:nvPr/>
          </p:nvSpPr>
          <p:spPr bwMode="auto">
            <a:xfrm>
              <a:off x="3188408" y="13725"/>
              <a:ext cx="942297"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950A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0" name="AutoShape 76" descr="object 77">
              <a:extLst>
                <a:ext uri="{FF2B5EF4-FFF2-40B4-BE49-F238E27FC236}">
                  <a16:creationId xmlns:a16="http://schemas.microsoft.com/office/drawing/2014/main" id="{B760D53F-6B27-4407-ADF6-B5EB70100BB1}"/>
                </a:ext>
              </a:extLst>
            </p:cNvPr>
            <p:cNvSpPr>
              <a:spLocks/>
            </p:cNvSpPr>
            <p:nvPr/>
          </p:nvSpPr>
          <p:spPr bwMode="auto">
            <a:xfrm>
              <a:off x="3659563" y="13722"/>
              <a:ext cx="1045672"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3155A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1" name="AutoShape 77" descr="object 78">
              <a:extLst>
                <a:ext uri="{FF2B5EF4-FFF2-40B4-BE49-F238E27FC236}">
                  <a16:creationId xmlns:a16="http://schemas.microsoft.com/office/drawing/2014/main" id="{598F45B9-3A0F-4D40-AD36-290672536F56}"/>
                </a:ext>
              </a:extLst>
            </p:cNvPr>
            <p:cNvSpPr>
              <a:spLocks/>
            </p:cNvSpPr>
            <p:nvPr/>
          </p:nvSpPr>
          <p:spPr bwMode="auto">
            <a:xfrm>
              <a:off x="4234085" y="13725"/>
              <a:ext cx="94233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365BA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2" name="AutoShape 78" descr="object 79">
              <a:extLst>
                <a:ext uri="{FF2B5EF4-FFF2-40B4-BE49-F238E27FC236}">
                  <a16:creationId xmlns:a16="http://schemas.microsoft.com/office/drawing/2014/main" id="{AC6C8A11-374A-4B64-975B-ED982989492F}"/>
                </a:ext>
              </a:extLst>
            </p:cNvPr>
            <p:cNvSpPr>
              <a:spLocks/>
            </p:cNvSpPr>
            <p:nvPr/>
          </p:nvSpPr>
          <p:spPr bwMode="auto">
            <a:xfrm>
              <a:off x="4705239"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3" name="AutoShape 79" descr="object 80">
              <a:extLst>
                <a:ext uri="{FF2B5EF4-FFF2-40B4-BE49-F238E27FC236}">
                  <a16:creationId xmlns:a16="http://schemas.microsoft.com/office/drawing/2014/main" id="{932631F6-F019-4CF9-B03F-B1BEB1F2C41C}"/>
                </a:ext>
              </a:extLst>
            </p:cNvPr>
            <p:cNvSpPr>
              <a:spLocks/>
            </p:cNvSpPr>
            <p:nvPr/>
          </p:nvSpPr>
          <p:spPr bwMode="auto">
            <a:xfrm>
              <a:off x="5279788"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4" name="AutoShape 80" descr="object 81">
              <a:extLst>
                <a:ext uri="{FF2B5EF4-FFF2-40B4-BE49-F238E27FC236}">
                  <a16:creationId xmlns:a16="http://schemas.microsoft.com/office/drawing/2014/main" id="{29272783-8685-4528-9169-9E1C614E00F1}"/>
                </a:ext>
              </a:extLst>
            </p:cNvPr>
            <p:cNvSpPr>
              <a:spLocks/>
            </p:cNvSpPr>
            <p:nvPr/>
          </p:nvSpPr>
          <p:spPr bwMode="auto">
            <a:xfrm>
              <a:off x="5750944"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5" name="AutoShape 81" descr="object 82">
              <a:extLst>
                <a:ext uri="{FF2B5EF4-FFF2-40B4-BE49-F238E27FC236}">
                  <a16:creationId xmlns:a16="http://schemas.microsoft.com/office/drawing/2014/main" id="{FB29253A-E90B-4EF4-AB78-3C16028686DC}"/>
                </a:ext>
              </a:extLst>
            </p:cNvPr>
            <p:cNvSpPr>
              <a:spLocks/>
            </p:cNvSpPr>
            <p:nvPr/>
          </p:nvSpPr>
          <p:spPr bwMode="auto">
            <a:xfrm>
              <a:off x="6325493" y="13725"/>
              <a:ext cx="942310"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6" name="AutoShape 82" descr="object 83">
              <a:extLst>
                <a:ext uri="{FF2B5EF4-FFF2-40B4-BE49-F238E27FC236}">
                  <a16:creationId xmlns:a16="http://schemas.microsoft.com/office/drawing/2014/main" id="{4E52E6A4-C500-4FE5-B656-CA0EDCE7CD47}"/>
                </a:ext>
              </a:extLst>
            </p:cNvPr>
            <p:cNvSpPr>
              <a:spLocks/>
            </p:cNvSpPr>
            <p:nvPr/>
          </p:nvSpPr>
          <p:spPr bwMode="auto">
            <a:xfrm>
              <a:off x="679664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7" name="AutoShape 83" descr="object 84">
              <a:extLst>
                <a:ext uri="{FF2B5EF4-FFF2-40B4-BE49-F238E27FC236}">
                  <a16:creationId xmlns:a16="http://schemas.microsoft.com/office/drawing/2014/main" id="{88E887A0-155C-43FE-B9DC-A5345B8FE30F}"/>
                </a:ext>
              </a:extLst>
            </p:cNvPr>
            <p:cNvSpPr>
              <a:spLocks/>
            </p:cNvSpPr>
            <p:nvPr/>
          </p:nvSpPr>
          <p:spPr bwMode="auto">
            <a:xfrm>
              <a:off x="7371182" y="13725"/>
              <a:ext cx="94228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589C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8" name="AutoShape 84" descr="object 85">
              <a:extLst>
                <a:ext uri="{FF2B5EF4-FFF2-40B4-BE49-F238E27FC236}">
                  <a16:creationId xmlns:a16="http://schemas.microsoft.com/office/drawing/2014/main" id="{DB2EF51B-3F66-4C03-9C09-B2ABA32D8F83}"/>
                </a:ext>
              </a:extLst>
            </p:cNvPr>
            <p:cNvSpPr>
              <a:spLocks/>
            </p:cNvSpPr>
            <p:nvPr/>
          </p:nvSpPr>
          <p:spPr bwMode="auto">
            <a:xfrm>
              <a:off x="784233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6788C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9" name="AutoShape 85" descr="object 86">
              <a:extLst>
                <a:ext uri="{FF2B5EF4-FFF2-40B4-BE49-F238E27FC236}">
                  <a16:creationId xmlns:a16="http://schemas.microsoft.com/office/drawing/2014/main" id="{EF15E675-0850-4D6F-A3C3-3809ED4ED353}"/>
                </a:ext>
              </a:extLst>
            </p:cNvPr>
            <p:cNvSpPr>
              <a:spLocks/>
            </p:cNvSpPr>
            <p:nvPr/>
          </p:nvSpPr>
          <p:spPr bwMode="auto">
            <a:xfrm>
              <a:off x="8416859"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7497C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0" name="AutoShape 86" descr="object 87">
              <a:extLst>
                <a:ext uri="{FF2B5EF4-FFF2-40B4-BE49-F238E27FC236}">
                  <a16:creationId xmlns:a16="http://schemas.microsoft.com/office/drawing/2014/main" id="{76B11829-FA54-47C4-B4CC-418B18DB9FD3}"/>
                </a:ext>
              </a:extLst>
            </p:cNvPr>
            <p:cNvSpPr>
              <a:spLocks/>
            </p:cNvSpPr>
            <p:nvPr/>
          </p:nvSpPr>
          <p:spPr bwMode="auto">
            <a:xfrm>
              <a:off x="8888028"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82AAD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1" name="AutoShape 87" descr="object 88">
              <a:extLst>
                <a:ext uri="{FF2B5EF4-FFF2-40B4-BE49-F238E27FC236}">
                  <a16:creationId xmlns:a16="http://schemas.microsoft.com/office/drawing/2014/main" id="{A6E966CA-66A1-4ED7-BD0C-5CFD9CDE9A1A}"/>
                </a:ext>
              </a:extLst>
            </p:cNvPr>
            <p:cNvSpPr>
              <a:spLocks/>
            </p:cNvSpPr>
            <p:nvPr/>
          </p:nvSpPr>
          <p:spPr bwMode="auto">
            <a:xfrm>
              <a:off x="9462564" y="13725"/>
              <a:ext cx="942323"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ACD0E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2" name="AutoShape 88" descr="object 89">
              <a:extLst>
                <a:ext uri="{FF2B5EF4-FFF2-40B4-BE49-F238E27FC236}">
                  <a16:creationId xmlns:a16="http://schemas.microsoft.com/office/drawing/2014/main" id="{BC17AA89-612A-4CCD-BE4D-85F53BF9D833}"/>
                </a:ext>
              </a:extLst>
            </p:cNvPr>
            <p:cNvSpPr>
              <a:spLocks/>
            </p:cNvSpPr>
            <p:nvPr/>
          </p:nvSpPr>
          <p:spPr bwMode="auto">
            <a:xfrm>
              <a:off x="9933732" y="13722"/>
              <a:ext cx="96286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888" y="21600"/>
                  </a:moveTo>
                  <a:lnTo>
                    <a:pt x="10569" y="21600"/>
                  </a:lnTo>
                  <a:lnTo>
                    <a:pt x="0" y="0"/>
                  </a:lnTo>
                  <a:lnTo>
                    <a:pt x="21600" y="0"/>
                  </a:lnTo>
                  <a:lnTo>
                    <a:pt x="21600" y="3797"/>
                  </a:lnTo>
                  <a:lnTo>
                    <a:pt x="12888" y="21600"/>
                  </a:lnTo>
                  <a:close/>
                </a:path>
              </a:pathLst>
            </a:custGeom>
            <a:solidFill>
              <a:srgbClr val="BCDFF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3" name="AutoShape 89" descr="object 90">
              <a:extLst>
                <a:ext uri="{FF2B5EF4-FFF2-40B4-BE49-F238E27FC236}">
                  <a16:creationId xmlns:a16="http://schemas.microsoft.com/office/drawing/2014/main" id="{D3C28C47-7BCB-45E5-87C2-37AB775B4DBF}"/>
                </a:ext>
              </a:extLst>
            </p:cNvPr>
            <p:cNvSpPr>
              <a:spLocks/>
            </p:cNvSpPr>
            <p:nvPr/>
          </p:nvSpPr>
          <p:spPr bwMode="auto">
            <a:xfrm>
              <a:off x="10508266" y="158659"/>
              <a:ext cx="388336" cy="6795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E1F1F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4" name="Rectangle 90" descr="object 91">
              <a:extLst>
                <a:ext uri="{FF2B5EF4-FFF2-40B4-BE49-F238E27FC236}">
                  <a16:creationId xmlns:a16="http://schemas.microsoft.com/office/drawing/2014/main" id="{C809F229-510D-4F53-B9B2-E50FF77E1E08}"/>
                </a:ext>
              </a:extLst>
            </p:cNvPr>
            <p:cNvSpPr>
              <a:spLocks/>
            </p:cNvSpPr>
            <p:nvPr/>
          </p:nvSpPr>
          <p:spPr bwMode="auto">
            <a:xfrm>
              <a:off x="10895001" y="0"/>
              <a:ext cx="5361002" cy="838201"/>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5" name="AutoShape 91" descr="object 92">
              <a:extLst>
                <a:ext uri="{FF2B5EF4-FFF2-40B4-BE49-F238E27FC236}">
                  <a16:creationId xmlns:a16="http://schemas.microsoft.com/office/drawing/2014/main" id="{2B2710F3-0B33-4381-91BD-6E64444C7C5D}"/>
                </a:ext>
              </a:extLst>
            </p:cNvPr>
            <p:cNvSpPr>
              <a:spLocks/>
            </p:cNvSpPr>
            <p:nvPr/>
          </p:nvSpPr>
          <p:spPr bwMode="auto">
            <a:xfrm>
              <a:off x="16040660" y="-1"/>
              <a:ext cx="21534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787" y="0"/>
                  </a:lnTo>
                  <a:lnTo>
                    <a:pt x="0" y="21600"/>
                  </a:lnTo>
                  <a:close/>
                </a:path>
              </a:pathLst>
            </a:custGeom>
            <a:solidFill>
              <a:srgbClr val="2B51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6" name="AutoShape 92" descr="object 93">
              <a:extLst>
                <a:ext uri="{FF2B5EF4-FFF2-40B4-BE49-F238E27FC236}">
                  <a16:creationId xmlns:a16="http://schemas.microsoft.com/office/drawing/2014/main" id="{8DF4CCCD-16A7-4686-9CED-9342BD0C7310}"/>
                </a:ext>
              </a:extLst>
            </p:cNvPr>
            <p:cNvSpPr>
              <a:spLocks/>
            </p:cNvSpPr>
            <p:nvPr/>
          </p:nvSpPr>
          <p:spPr bwMode="auto">
            <a:xfrm>
              <a:off x="16032811"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3C60A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7" name="AutoShape 93" descr="object 94">
              <a:extLst>
                <a:ext uri="{FF2B5EF4-FFF2-40B4-BE49-F238E27FC236}">
                  <a16:creationId xmlns:a16="http://schemas.microsoft.com/office/drawing/2014/main" id="{60ADE36B-6BB5-48D7-975E-32481AC4FFE9}"/>
                </a:ext>
              </a:extLst>
            </p:cNvPr>
            <p:cNvSpPr>
              <a:spLocks/>
            </p:cNvSpPr>
            <p:nvPr/>
          </p:nvSpPr>
          <p:spPr bwMode="auto">
            <a:xfrm>
              <a:off x="14994957" y="-1"/>
              <a:ext cx="1045701"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3C60A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8" name="AutoShape 94" descr="object 95">
              <a:extLst>
                <a:ext uri="{FF2B5EF4-FFF2-40B4-BE49-F238E27FC236}">
                  <a16:creationId xmlns:a16="http://schemas.microsoft.com/office/drawing/2014/main" id="{A0FE5A38-B9A1-4FD0-8E64-1A7E85CC6787}"/>
                </a:ext>
              </a:extLst>
            </p:cNvPr>
            <p:cNvSpPr>
              <a:spLocks/>
            </p:cNvSpPr>
            <p:nvPr/>
          </p:nvSpPr>
          <p:spPr bwMode="auto">
            <a:xfrm>
              <a:off x="1498712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48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9" name="AutoShape 95" descr="object 96">
              <a:extLst>
                <a:ext uri="{FF2B5EF4-FFF2-40B4-BE49-F238E27FC236}">
                  <a16:creationId xmlns:a16="http://schemas.microsoft.com/office/drawing/2014/main" id="{AB63C244-6D14-480D-A9FE-4E525B9EB872}"/>
                </a:ext>
              </a:extLst>
            </p:cNvPr>
            <p:cNvSpPr>
              <a:spLocks/>
            </p:cNvSpPr>
            <p:nvPr/>
          </p:nvSpPr>
          <p:spPr bwMode="auto">
            <a:xfrm>
              <a:off x="1394928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486C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0" name="AutoShape 96" descr="object 97">
              <a:extLst>
                <a:ext uri="{FF2B5EF4-FFF2-40B4-BE49-F238E27FC236}">
                  <a16:creationId xmlns:a16="http://schemas.microsoft.com/office/drawing/2014/main" id="{24E502E9-67B9-4536-9C45-D4DD9138EEBA}"/>
                </a:ext>
              </a:extLst>
            </p:cNvPr>
            <p:cNvSpPr>
              <a:spLocks/>
            </p:cNvSpPr>
            <p:nvPr/>
          </p:nvSpPr>
          <p:spPr bwMode="auto">
            <a:xfrm>
              <a:off x="1394143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58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1" name="AutoShape 97" descr="object 98">
              <a:extLst>
                <a:ext uri="{FF2B5EF4-FFF2-40B4-BE49-F238E27FC236}">
                  <a16:creationId xmlns:a16="http://schemas.microsoft.com/office/drawing/2014/main" id="{46FFDA7C-FBCA-4557-A4CA-8F6D970E1BCB}"/>
                </a:ext>
              </a:extLst>
            </p:cNvPr>
            <p:cNvSpPr>
              <a:spLocks/>
            </p:cNvSpPr>
            <p:nvPr/>
          </p:nvSpPr>
          <p:spPr bwMode="auto">
            <a:xfrm>
              <a:off x="1290359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5D81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2" name="AutoShape 98" descr="object 99">
              <a:extLst>
                <a:ext uri="{FF2B5EF4-FFF2-40B4-BE49-F238E27FC236}">
                  <a16:creationId xmlns:a16="http://schemas.microsoft.com/office/drawing/2014/main" id="{54C3C4DF-EEEC-49D6-8E8B-246EE640AFFA}"/>
                </a:ext>
              </a:extLst>
            </p:cNvPr>
            <p:cNvSpPr>
              <a:spLocks/>
            </p:cNvSpPr>
            <p:nvPr/>
          </p:nvSpPr>
          <p:spPr bwMode="auto">
            <a:xfrm>
              <a:off x="1289574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76A0D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3" name="AutoShape 99" descr="object 100">
              <a:extLst>
                <a:ext uri="{FF2B5EF4-FFF2-40B4-BE49-F238E27FC236}">
                  <a16:creationId xmlns:a16="http://schemas.microsoft.com/office/drawing/2014/main" id="{91CA9552-79D0-41B6-AAF0-C4824F61A876}"/>
                </a:ext>
              </a:extLst>
            </p:cNvPr>
            <p:cNvSpPr>
              <a:spLocks/>
            </p:cNvSpPr>
            <p:nvPr/>
          </p:nvSpPr>
          <p:spPr bwMode="auto">
            <a:xfrm>
              <a:off x="11857887" y="-1"/>
              <a:ext cx="1045686"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88B4E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4" name="AutoShape 100" descr="object 101">
              <a:extLst>
                <a:ext uri="{FF2B5EF4-FFF2-40B4-BE49-F238E27FC236}">
                  <a16:creationId xmlns:a16="http://schemas.microsoft.com/office/drawing/2014/main" id="{A846BE0F-F9E8-4AAA-9632-97F8255A3BDB}"/>
                </a:ext>
              </a:extLst>
            </p:cNvPr>
            <p:cNvSpPr>
              <a:spLocks/>
            </p:cNvSpPr>
            <p:nvPr/>
          </p:nvSpPr>
          <p:spPr bwMode="auto">
            <a:xfrm>
              <a:off x="11850036"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B4D9F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5" name="AutoShape 101" descr="object 102">
              <a:extLst>
                <a:ext uri="{FF2B5EF4-FFF2-40B4-BE49-F238E27FC236}">
                  <a16:creationId xmlns:a16="http://schemas.microsoft.com/office/drawing/2014/main" id="{94094D65-BC3C-4CC6-8BA5-2CA1F03CEA45}"/>
                </a:ext>
              </a:extLst>
            </p:cNvPr>
            <p:cNvSpPr>
              <a:spLocks/>
            </p:cNvSpPr>
            <p:nvPr/>
          </p:nvSpPr>
          <p:spPr bwMode="auto">
            <a:xfrm>
              <a:off x="10895001" y="-1"/>
              <a:ext cx="96286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24" y="0"/>
                  </a:lnTo>
                  <a:lnTo>
                    <a:pt x="0" y="0"/>
                  </a:lnTo>
                  <a:lnTo>
                    <a:pt x="0" y="21600"/>
                  </a:lnTo>
                  <a:close/>
                </a:path>
              </a:pathLst>
            </a:custGeom>
            <a:solidFill>
              <a:srgbClr val="DDF1F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6" name="AutoShape 102" descr="object 103">
              <a:extLst>
                <a:ext uri="{FF2B5EF4-FFF2-40B4-BE49-F238E27FC236}">
                  <a16:creationId xmlns:a16="http://schemas.microsoft.com/office/drawing/2014/main" id="{52B5F331-E994-4102-93F6-424891CEBE5C}"/>
                </a:ext>
              </a:extLst>
            </p:cNvPr>
            <p:cNvSpPr>
              <a:spLocks/>
            </p:cNvSpPr>
            <p:nvPr/>
          </p:nvSpPr>
          <p:spPr bwMode="auto">
            <a:xfrm>
              <a:off x="16040660" y="13722"/>
              <a:ext cx="215343" cy="37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0"/>
                  </a:lnTo>
                  <a:lnTo>
                    <a:pt x="0" y="0"/>
                  </a:lnTo>
                  <a:lnTo>
                    <a:pt x="2160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7" name="AutoShape 103" descr="object 104">
              <a:extLst>
                <a:ext uri="{FF2B5EF4-FFF2-40B4-BE49-F238E27FC236}">
                  <a16:creationId xmlns:a16="http://schemas.microsoft.com/office/drawing/2014/main" id="{D96524B3-B69F-4CE3-B3ED-ABEBB07B4163}"/>
                </a:ext>
              </a:extLst>
            </p:cNvPr>
            <p:cNvSpPr>
              <a:spLocks/>
            </p:cNvSpPr>
            <p:nvPr/>
          </p:nvSpPr>
          <p:spPr bwMode="auto">
            <a:xfrm>
              <a:off x="15569492" y="13725"/>
              <a:ext cx="6865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9873"/>
                  </a:lnTo>
                  <a:lnTo>
                    <a:pt x="14824" y="0"/>
                  </a:lnTo>
                  <a:lnTo>
                    <a:pt x="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8" name="AutoShape 104" descr="object 105">
              <a:extLst>
                <a:ext uri="{FF2B5EF4-FFF2-40B4-BE49-F238E27FC236}">
                  <a16:creationId xmlns:a16="http://schemas.microsoft.com/office/drawing/2014/main" id="{7DA22673-21AA-40C6-AEE9-7852FBA78914}"/>
                </a:ext>
              </a:extLst>
            </p:cNvPr>
            <p:cNvSpPr>
              <a:spLocks/>
            </p:cNvSpPr>
            <p:nvPr/>
          </p:nvSpPr>
          <p:spPr bwMode="auto">
            <a:xfrm>
              <a:off x="14994957"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7" y="21600"/>
                  </a:lnTo>
                  <a:lnTo>
                    <a:pt x="21600" y="0"/>
                  </a:lnTo>
                  <a:lnTo>
                    <a:pt x="0" y="0"/>
                  </a:lnTo>
                  <a:lnTo>
                    <a:pt x="9732"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9" name="AutoShape 105" descr="object 106">
              <a:extLst>
                <a:ext uri="{FF2B5EF4-FFF2-40B4-BE49-F238E27FC236}">
                  <a16:creationId xmlns:a16="http://schemas.microsoft.com/office/drawing/2014/main" id="{949274A2-2E38-41D5-887B-339954A5B7CC}"/>
                </a:ext>
              </a:extLst>
            </p:cNvPr>
            <p:cNvSpPr>
              <a:spLocks/>
            </p:cNvSpPr>
            <p:nvPr/>
          </p:nvSpPr>
          <p:spPr bwMode="auto">
            <a:xfrm>
              <a:off x="14523799" y="13725"/>
              <a:ext cx="942309"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0" name="AutoShape 106" descr="object 107">
              <a:extLst>
                <a:ext uri="{FF2B5EF4-FFF2-40B4-BE49-F238E27FC236}">
                  <a16:creationId xmlns:a16="http://schemas.microsoft.com/office/drawing/2014/main" id="{2D0BAEF3-A04B-4E7A-87B7-F4A27E0A2902}"/>
                </a:ext>
              </a:extLst>
            </p:cNvPr>
            <p:cNvSpPr>
              <a:spLocks/>
            </p:cNvSpPr>
            <p:nvPr/>
          </p:nvSpPr>
          <p:spPr bwMode="auto">
            <a:xfrm>
              <a:off x="1394926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8" y="21600"/>
                  </a:lnTo>
                  <a:lnTo>
                    <a:pt x="21600" y="0"/>
                  </a:lnTo>
                  <a:lnTo>
                    <a:pt x="0" y="0"/>
                  </a:lnTo>
                  <a:lnTo>
                    <a:pt x="9732"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1" name="AutoShape 107" descr="object 108">
              <a:extLst>
                <a:ext uri="{FF2B5EF4-FFF2-40B4-BE49-F238E27FC236}">
                  <a16:creationId xmlns:a16="http://schemas.microsoft.com/office/drawing/2014/main" id="{7F3E3EAF-6531-4CE0-B999-C3C6F9EAE4CD}"/>
                </a:ext>
              </a:extLst>
            </p:cNvPr>
            <p:cNvSpPr>
              <a:spLocks/>
            </p:cNvSpPr>
            <p:nvPr/>
          </p:nvSpPr>
          <p:spPr bwMode="auto">
            <a:xfrm>
              <a:off x="13478134" y="13725"/>
              <a:ext cx="942284"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6589C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2" name="AutoShape 108" descr="object 109">
              <a:extLst>
                <a:ext uri="{FF2B5EF4-FFF2-40B4-BE49-F238E27FC236}">
                  <a16:creationId xmlns:a16="http://schemas.microsoft.com/office/drawing/2014/main" id="{5D0D56D5-8202-4FA3-ADD1-CCFC9156A4BD}"/>
                </a:ext>
              </a:extLst>
            </p:cNvPr>
            <p:cNvSpPr>
              <a:spLocks/>
            </p:cNvSpPr>
            <p:nvPr/>
          </p:nvSpPr>
          <p:spPr bwMode="auto">
            <a:xfrm>
              <a:off x="1290357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6788C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3" name="AutoShape 109" descr="object 110">
              <a:extLst>
                <a:ext uri="{FF2B5EF4-FFF2-40B4-BE49-F238E27FC236}">
                  <a16:creationId xmlns:a16="http://schemas.microsoft.com/office/drawing/2014/main" id="{3FA02E23-ADE1-4E9A-9B56-22AF3DE07FB8}"/>
                </a:ext>
              </a:extLst>
            </p:cNvPr>
            <p:cNvSpPr>
              <a:spLocks/>
            </p:cNvSpPr>
            <p:nvPr/>
          </p:nvSpPr>
          <p:spPr bwMode="auto">
            <a:xfrm>
              <a:off x="12432420"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7497C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4" name="AutoShape 110" descr="object 111">
              <a:extLst>
                <a:ext uri="{FF2B5EF4-FFF2-40B4-BE49-F238E27FC236}">
                  <a16:creationId xmlns:a16="http://schemas.microsoft.com/office/drawing/2014/main" id="{E41E58B3-64D6-4E84-87B2-59136897BAB4}"/>
                </a:ext>
              </a:extLst>
            </p:cNvPr>
            <p:cNvSpPr>
              <a:spLocks/>
            </p:cNvSpPr>
            <p:nvPr/>
          </p:nvSpPr>
          <p:spPr bwMode="auto">
            <a:xfrm>
              <a:off x="11857873"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82AAD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5" name="AutoShape 111" descr="object 112">
              <a:extLst>
                <a:ext uri="{FF2B5EF4-FFF2-40B4-BE49-F238E27FC236}">
                  <a16:creationId xmlns:a16="http://schemas.microsoft.com/office/drawing/2014/main" id="{ADA0BA43-10FF-42AF-B258-F031400DC45F}"/>
                </a:ext>
              </a:extLst>
            </p:cNvPr>
            <p:cNvSpPr>
              <a:spLocks/>
            </p:cNvSpPr>
            <p:nvPr/>
          </p:nvSpPr>
          <p:spPr bwMode="auto">
            <a:xfrm>
              <a:off x="11386716"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ACD0E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6" name="AutoShape 112" descr="object 113">
              <a:extLst>
                <a:ext uri="{FF2B5EF4-FFF2-40B4-BE49-F238E27FC236}">
                  <a16:creationId xmlns:a16="http://schemas.microsoft.com/office/drawing/2014/main" id="{281B0E7C-D50B-4F4B-8E22-B3D6F3AB65CB}"/>
                </a:ext>
              </a:extLst>
            </p:cNvPr>
            <p:cNvSpPr>
              <a:spLocks/>
            </p:cNvSpPr>
            <p:nvPr/>
          </p:nvSpPr>
          <p:spPr bwMode="auto">
            <a:xfrm>
              <a:off x="10895001" y="13722"/>
              <a:ext cx="96286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11" y="21600"/>
                  </a:moveTo>
                  <a:lnTo>
                    <a:pt x="11030" y="21600"/>
                  </a:lnTo>
                  <a:lnTo>
                    <a:pt x="21600" y="0"/>
                  </a:lnTo>
                  <a:lnTo>
                    <a:pt x="0" y="0"/>
                  </a:lnTo>
                  <a:lnTo>
                    <a:pt x="0" y="3797"/>
                  </a:lnTo>
                  <a:lnTo>
                    <a:pt x="8711" y="21600"/>
                  </a:lnTo>
                  <a:close/>
                </a:path>
              </a:pathLst>
            </a:custGeom>
            <a:solidFill>
              <a:srgbClr val="BCDFF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7" name="AutoShape 113" descr="object 114">
              <a:extLst>
                <a:ext uri="{FF2B5EF4-FFF2-40B4-BE49-F238E27FC236}">
                  <a16:creationId xmlns:a16="http://schemas.microsoft.com/office/drawing/2014/main" id="{53ADBA64-8D80-49DB-A9D8-26D726FB0B23}"/>
                </a:ext>
              </a:extLst>
            </p:cNvPr>
            <p:cNvSpPr>
              <a:spLocks/>
            </p:cNvSpPr>
            <p:nvPr/>
          </p:nvSpPr>
          <p:spPr bwMode="auto">
            <a:xfrm>
              <a:off x="10895000" y="158646"/>
              <a:ext cx="388343" cy="679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lnTo>
                    <a:pt x="0" y="21600"/>
                  </a:lnTo>
                  <a:close/>
                </a:path>
              </a:pathLst>
            </a:custGeom>
            <a:solidFill>
              <a:srgbClr val="E1F1F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8" name="AutoShape 114" descr="object 115">
              <a:extLst>
                <a:ext uri="{FF2B5EF4-FFF2-40B4-BE49-F238E27FC236}">
                  <a16:creationId xmlns:a16="http://schemas.microsoft.com/office/drawing/2014/main" id="{932CF51F-6242-4551-8A73-055EC8EDD390}"/>
                </a:ext>
              </a:extLst>
            </p:cNvPr>
            <p:cNvSpPr>
              <a:spLocks/>
            </p:cNvSpPr>
            <p:nvPr/>
          </p:nvSpPr>
          <p:spPr bwMode="auto">
            <a:xfrm>
              <a:off x="16040660" y="-1"/>
              <a:ext cx="21534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787" y="0"/>
                  </a:lnTo>
                  <a:lnTo>
                    <a:pt x="0" y="21600"/>
                  </a:lnTo>
                  <a:close/>
                </a:path>
              </a:pathLst>
            </a:custGeom>
            <a:solidFill>
              <a:srgbClr val="2B51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9" name="AutoShape 115" descr="object 116">
              <a:extLst>
                <a:ext uri="{FF2B5EF4-FFF2-40B4-BE49-F238E27FC236}">
                  <a16:creationId xmlns:a16="http://schemas.microsoft.com/office/drawing/2014/main" id="{49B106A6-E3C4-455B-B4B7-D40D6F86AAFD}"/>
                </a:ext>
              </a:extLst>
            </p:cNvPr>
            <p:cNvSpPr>
              <a:spLocks/>
            </p:cNvSpPr>
            <p:nvPr/>
          </p:nvSpPr>
          <p:spPr bwMode="auto">
            <a:xfrm>
              <a:off x="16032811"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3C60A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0" name="AutoShape 116" descr="object 117">
              <a:extLst>
                <a:ext uri="{FF2B5EF4-FFF2-40B4-BE49-F238E27FC236}">
                  <a16:creationId xmlns:a16="http://schemas.microsoft.com/office/drawing/2014/main" id="{6D13DC9D-D6F4-4A8D-9668-0EB7A55225B0}"/>
                </a:ext>
              </a:extLst>
            </p:cNvPr>
            <p:cNvSpPr>
              <a:spLocks/>
            </p:cNvSpPr>
            <p:nvPr/>
          </p:nvSpPr>
          <p:spPr bwMode="auto">
            <a:xfrm>
              <a:off x="14994957" y="-1"/>
              <a:ext cx="1045701"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3C60A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1" name="AutoShape 117" descr="object 118">
              <a:extLst>
                <a:ext uri="{FF2B5EF4-FFF2-40B4-BE49-F238E27FC236}">
                  <a16:creationId xmlns:a16="http://schemas.microsoft.com/office/drawing/2014/main" id="{B390A25A-3782-4B21-8C9C-DA0649C58CF9}"/>
                </a:ext>
              </a:extLst>
            </p:cNvPr>
            <p:cNvSpPr>
              <a:spLocks/>
            </p:cNvSpPr>
            <p:nvPr/>
          </p:nvSpPr>
          <p:spPr bwMode="auto">
            <a:xfrm>
              <a:off x="1498712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48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2" name="AutoShape 118" descr="object 119">
              <a:extLst>
                <a:ext uri="{FF2B5EF4-FFF2-40B4-BE49-F238E27FC236}">
                  <a16:creationId xmlns:a16="http://schemas.microsoft.com/office/drawing/2014/main" id="{7A99AD43-E2A5-406F-AB54-EA7F2BF385D3}"/>
                </a:ext>
              </a:extLst>
            </p:cNvPr>
            <p:cNvSpPr>
              <a:spLocks/>
            </p:cNvSpPr>
            <p:nvPr/>
          </p:nvSpPr>
          <p:spPr bwMode="auto">
            <a:xfrm>
              <a:off x="1394928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486C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3" name="AutoShape 119" descr="object 120">
              <a:extLst>
                <a:ext uri="{FF2B5EF4-FFF2-40B4-BE49-F238E27FC236}">
                  <a16:creationId xmlns:a16="http://schemas.microsoft.com/office/drawing/2014/main" id="{7D410404-F9D6-4FCB-A150-A794DCE50F9B}"/>
                </a:ext>
              </a:extLst>
            </p:cNvPr>
            <p:cNvSpPr>
              <a:spLocks/>
            </p:cNvSpPr>
            <p:nvPr/>
          </p:nvSpPr>
          <p:spPr bwMode="auto">
            <a:xfrm>
              <a:off x="1394143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58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4" name="AutoShape 120" descr="object 121">
              <a:extLst>
                <a:ext uri="{FF2B5EF4-FFF2-40B4-BE49-F238E27FC236}">
                  <a16:creationId xmlns:a16="http://schemas.microsoft.com/office/drawing/2014/main" id="{597DEF1F-F2ED-4029-BA84-56D3655AECCC}"/>
                </a:ext>
              </a:extLst>
            </p:cNvPr>
            <p:cNvSpPr>
              <a:spLocks/>
            </p:cNvSpPr>
            <p:nvPr/>
          </p:nvSpPr>
          <p:spPr bwMode="auto">
            <a:xfrm>
              <a:off x="1290359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5D81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5" name="AutoShape 121" descr="object 122">
              <a:extLst>
                <a:ext uri="{FF2B5EF4-FFF2-40B4-BE49-F238E27FC236}">
                  <a16:creationId xmlns:a16="http://schemas.microsoft.com/office/drawing/2014/main" id="{D3E9A8DE-B7B1-4CE6-AAED-81EDB18F0AEF}"/>
                </a:ext>
              </a:extLst>
            </p:cNvPr>
            <p:cNvSpPr>
              <a:spLocks/>
            </p:cNvSpPr>
            <p:nvPr/>
          </p:nvSpPr>
          <p:spPr bwMode="auto">
            <a:xfrm>
              <a:off x="1289574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76A0D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6" name="AutoShape 122" descr="object 123">
              <a:extLst>
                <a:ext uri="{FF2B5EF4-FFF2-40B4-BE49-F238E27FC236}">
                  <a16:creationId xmlns:a16="http://schemas.microsoft.com/office/drawing/2014/main" id="{1EF2D6A4-863E-4630-885A-A3693F68495D}"/>
                </a:ext>
              </a:extLst>
            </p:cNvPr>
            <p:cNvSpPr>
              <a:spLocks/>
            </p:cNvSpPr>
            <p:nvPr/>
          </p:nvSpPr>
          <p:spPr bwMode="auto">
            <a:xfrm>
              <a:off x="11857887" y="-1"/>
              <a:ext cx="1045686"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88B4E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7" name="AutoShape 123" descr="object 124">
              <a:extLst>
                <a:ext uri="{FF2B5EF4-FFF2-40B4-BE49-F238E27FC236}">
                  <a16:creationId xmlns:a16="http://schemas.microsoft.com/office/drawing/2014/main" id="{2F14EE84-667E-4DAB-9E82-50DD2A17A66C}"/>
                </a:ext>
              </a:extLst>
            </p:cNvPr>
            <p:cNvSpPr>
              <a:spLocks/>
            </p:cNvSpPr>
            <p:nvPr/>
          </p:nvSpPr>
          <p:spPr bwMode="auto">
            <a:xfrm>
              <a:off x="11850036"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B4D9F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8" name="AutoShape 124" descr="object 125">
              <a:extLst>
                <a:ext uri="{FF2B5EF4-FFF2-40B4-BE49-F238E27FC236}">
                  <a16:creationId xmlns:a16="http://schemas.microsoft.com/office/drawing/2014/main" id="{D8BF9FB6-918C-4C93-95D2-A6269D8D1488}"/>
                </a:ext>
              </a:extLst>
            </p:cNvPr>
            <p:cNvSpPr>
              <a:spLocks/>
            </p:cNvSpPr>
            <p:nvPr/>
          </p:nvSpPr>
          <p:spPr bwMode="auto">
            <a:xfrm>
              <a:off x="10895001" y="-1"/>
              <a:ext cx="96286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24" y="0"/>
                  </a:lnTo>
                  <a:lnTo>
                    <a:pt x="0" y="0"/>
                  </a:lnTo>
                  <a:lnTo>
                    <a:pt x="0" y="21600"/>
                  </a:lnTo>
                  <a:close/>
                </a:path>
              </a:pathLst>
            </a:custGeom>
            <a:solidFill>
              <a:srgbClr val="DDF1F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9" name="AutoShape 125" descr="object 126">
              <a:extLst>
                <a:ext uri="{FF2B5EF4-FFF2-40B4-BE49-F238E27FC236}">
                  <a16:creationId xmlns:a16="http://schemas.microsoft.com/office/drawing/2014/main" id="{0AB67A52-17E8-4F07-A77C-15FFEF30C55C}"/>
                </a:ext>
              </a:extLst>
            </p:cNvPr>
            <p:cNvSpPr>
              <a:spLocks/>
            </p:cNvSpPr>
            <p:nvPr/>
          </p:nvSpPr>
          <p:spPr bwMode="auto">
            <a:xfrm>
              <a:off x="16040660" y="13722"/>
              <a:ext cx="215343" cy="37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0"/>
                  </a:lnTo>
                  <a:lnTo>
                    <a:pt x="0" y="0"/>
                  </a:lnTo>
                  <a:lnTo>
                    <a:pt x="2160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0" name="AutoShape 126" descr="object 127">
              <a:extLst>
                <a:ext uri="{FF2B5EF4-FFF2-40B4-BE49-F238E27FC236}">
                  <a16:creationId xmlns:a16="http://schemas.microsoft.com/office/drawing/2014/main" id="{FC27C3A9-140B-4749-AC47-216309BADEA3}"/>
                </a:ext>
              </a:extLst>
            </p:cNvPr>
            <p:cNvSpPr>
              <a:spLocks/>
            </p:cNvSpPr>
            <p:nvPr/>
          </p:nvSpPr>
          <p:spPr bwMode="auto">
            <a:xfrm>
              <a:off x="15569492" y="13725"/>
              <a:ext cx="6865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9873"/>
                  </a:lnTo>
                  <a:lnTo>
                    <a:pt x="14824" y="0"/>
                  </a:lnTo>
                  <a:lnTo>
                    <a:pt x="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1" name="AutoShape 127" descr="object 128">
              <a:extLst>
                <a:ext uri="{FF2B5EF4-FFF2-40B4-BE49-F238E27FC236}">
                  <a16:creationId xmlns:a16="http://schemas.microsoft.com/office/drawing/2014/main" id="{9DFE746B-3FC7-4996-BB87-E133C397E696}"/>
                </a:ext>
              </a:extLst>
            </p:cNvPr>
            <p:cNvSpPr>
              <a:spLocks/>
            </p:cNvSpPr>
            <p:nvPr/>
          </p:nvSpPr>
          <p:spPr bwMode="auto">
            <a:xfrm>
              <a:off x="14994957"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7" y="21600"/>
                  </a:lnTo>
                  <a:lnTo>
                    <a:pt x="21600" y="0"/>
                  </a:lnTo>
                  <a:lnTo>
                    <a:pt x="0" y="0"/>
                  </a:lnTo>
                  <a:lnTo>
                    <a:pt x="9732"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2" name="AutoShape 128" descr="object 129">
              <a:extLst>
                <a:ext uri="{FF2B5EF4-FFF2-40B4-BE49-F238E27FC236}">
                  <a16:creationId xmlns:a16="http://schemas.microsoft.com/office/drawing/2014/main" id="{DDA86E11-0D17-4C91-AF9F-AC31F7D28D62}"/>
                </a:ext>
              </a:extLst>
            </p:cNvPr>
            <p:cNvSpPr>
              <a:spLocks/>
            </p:cNvSpPr>
            <p:nvPr/>
          </p:nvSpPr>
          <p:spPr bwMode="auto">
            <a:xfrm>
              <a:off x="14523799" y="13725"/>
              <a:ext cx="942309"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3" name="AutoShape 129" descr="object 130">
              <a:extLst>
                <a:ext uri="{FF2B5EF4-FFF2-40B4-BE49-F238E27FC236}">
                  <a16:creationId xmlns:a16="http://schemas.microsoft.com/office/drawing/2014/main" id="{33A8C285-8FBD-49A4-81AB-C263281BD12A}"/>
                </a:ext>
              </a:extLst>
            </p:cNvPr>
            <p:cNvSpPr>
              <a:spLocks/>
            </p:cNvSpPr>
            <p:nvPr/>
          </p:nvSpPr>
          <p:spPr bwMode="auto">
            <a:xfrm>
              <a:off x="1394926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8" y="21600"/>
                  </a:lnTo>
                  <a:lnTo>
                    <a:pt x="21600" y="0"/>
                  </a:lnTo>
                  <a:lnTo>
                    <a:pt x="0" y="0"/>
                  </a:lnTo>
                  <a:lnTo>
                    <a:pt x="9732"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4" name="AutoShape 130" descr="object 131">
              <a:extLst>
                <a:ext uri="{FF2B5EF4-FFF2-40B4-BE49-F238E27FC236}">
                  <a16:creationId xmlns:a16="http://schemas.microsoft.com/office/drawing/2014/main" id="{75A415C1-CE7A-4D5F-93D0-06895275CE03}"/>
                </a:ext>
              </a:extLst>
            </p:cNvPr>
            <p:cNvSpPr>
              <a:spLocks/>
            </p:cNvSpPr>
            <p:nvPr/>
          </p:nvSpPr>
          <p:spPr bwMode="auto">
            <a:xfrm>
              <a:off x="13478134" y="13725"/>
              <a:ext cx="942284"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6589C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5" name="AutoShape 131" descr="object 132">
              <a:extLst>
                <a:ext uri="{FF2B5EF4-FFF2-40B4-BE49-F238E27FC236}">
                  <a16:creationId xmlns:a16="http://schemas.microsoft.com/office/drawing/2014/main" id="{B0001316-A4FD-4429-9B3F-DA57CE9A0D05}"/>
                </a:ext>
              </a:extLst>
            </p:cNvPr>
            <p:cNvSpPr>
              <a:spLocks/>
            </p:cNvSpPr>
            <p:nvPr/>
          </p:nvSpPr>
          <p:spPr bwMode="auto">
            <a:xfrm>
              <a:off x="1290357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6788C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6" name="AutoShape 132" descr="object 133">
              <a:extLst>
                <a:ext uri="{FF2B5EF4-FFF2-40B4-BE49-F238E27FC236}">
                  <a16:creationId xmlns:a16="http://schemas.microsoft.com/office/drawing/2014/main" id="{7F6FD2D6-2373-4091-81DA-7044A8E3544E}"/>
                </a:ext>
              </a:extLst>
            </p:cNvPr>
            <p:cNvSpPr>
              <a:spLocks/>
            </p:cNvSpPr>
            <p:nvPr/>
          </p:nvSpPr>
          <p:spPr bwMode="auto">
            <a:xfrm>
              <a:off x="12432420"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7497C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7" name="AutoShape 133" descr="object 134">
              <a:extLst>
                <a:ext uri="{FF2B5EF4-FFF2-40B4-BE49-F238E27FC236}">
                  <a16:creationId xmlns:a16="http://schemas.microsoft.com/office/drawing/2014/main" id="{58FC789E-4366-42B1-8F94-8A6AF9214E68}"/>
                </a:ext>
              </a:extLst>
            </p:cNvPr>
            <p:cNvSpPr>
              <a:spLocks/>
            </p:cNvSpPr>
            <p:nvPr/>
          </p:nvSpPr>
          <p:spPr bwMode="auto">
            <a:xfrm>
              <a:off x="11857873"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82AAD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8" name="AutoShape 134" descr="object 135">
              <a:extLst>
                <a:ext uri="{FF2B5EF4-FFF2-40B4-BE49-F238E27FC236}">
                  <a16:creationId xmlns:a16="http://schemas.microsoft.com/office/drawing/2014/main" id="{B5D88D2D-415C-4EC9-AB57-C24D63A4BF48}"/>
                </a:ext>
              </a:extLst>
            </p:cNvPr>
            <p:cNvSpPr>
              <a:spLocks/>
            </p:cNvSpPr>
            <p:nvPr/>
          </p:nvSpPr>
          <p:spPr bwMode="auto">
            <a:xfrm>
              <a:off x="11386716"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ACD0E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9" name="AutoShape 135" descr="object 136">
              <a:extLst>
                <a:ext uri="{FF2B5EF4-FFF2-40B4-BE49-F238E27FC236}">
                  <a16:creationId xmlns:a16="http://schemas.microsoft.com/office/drawing/2014/main" id="{414AEEB8-08E9-4071-9621-AAC02698D198}"/>
                </a:ext>
              </a:extLst>
            </p:cNvPr>
            <p:cNvSpPr>
              <a:spLocks/>
            </p:cNvSpPr>
            <p:nvPr/>
          </p:nvSpPr>
          <p:spPr bwMode="auto">
            <a:xfrm>
              <a:off x="10895001" y="13722"/>
              <a:ext cx="96286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12" y="21600"/>
                  </a:moveTo>
                  <a:lnTo>
                    <a:pt x="11031" y="21600"/>
                  </a:lnTo>
                  <a:lnTo>
                    <a:pt x="21600" y="0"/>
                  </a:lnTo>
                  <a:lnTo>
                    <a:pt x="0" y="0"/>
                  </a:lnTo>
                  <a:lnTo>
                    <a:pt x="0" y="3797"/>
                  </a:lnTo>
                  <a:lnTo>
                    <a:pt x="8712" y="21600"/>
                  </a:lnTo>
                  <a:close/>
                </a:path>
              </a:pathLst>
            </a:custGeom>
            <a:solidFill>
              <a:srgbClr val="BCDFF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80" name="AutoShape 136" descr="object 137">
              <a:extLst>
                <a:ext uri="{FF2B5EF4-FFF2-40B4-BE49-F238E27FC236}">
                  <a16:creationId xmlns:a16="http://schemas.microsoft.com/office/drawing/2014/main" id="{DE8D9A24-14D0-4003-A412-A9A8375A5798}"/>
                </a:ext>
              </a:extLst>
            </p:cNvPr>
            <p:cNvSpPr>
              <a:spLocks/>
            </p:cNvSpPr>
            <p:nvPr/>
          </p:nvSpPr>
          <p:spPr bwMode="auto">
            <a:xfrm>
              <a:off x="10895000" y="158658"/>
              <a:ext cx="388336" cy="679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lnTo>
                    <a:pt x="0" y="21600"/>
                  </a:lnTo>
                  <a:close/>
                </a:path>
              </a:pathLst>
            </a:custGeom>
            <a:solidFill>
              <a:srgbClr val="E1F1F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pic>
        <p:nvPicPr>
          <p:cNvPr id="2" name="Picture 1" descr="A picture containing drawing, food&#10;&#10;Description automatically generated">
            <a:extLst>
              <a:ext uri="{FF2B5EF4-FFF2-40B4-BE49-F238E27FC236}">
                <a16:creationId xmlns:a16="http://schemas.microsoft.com/office/drawing/2014/main" id="{221AC851-696A-4016-B093-0155A4C42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99" y="479057"/>
            <a:ext cx="1959864" cy="1182624"/>
          </a:xfrm>
          <a:prstGeom prst="rect">
            <a:avLst/>
          </a:prstGeom>
        </p:spPr>
      </p:pic>
      <p:sp>
        <p:nvSpPr>
          <p:cNvPr id="3" name="TextBox 2">
            <a:extLst>
              <a:ext uri="{FF2B5EF4-FFF2-40B4-BE49-F238E27FC236}">
                <a16:creationId xmlns:a16="http://schemas.microsoft.com/office/drawing/2014/main" id="{32F4ADE8-0321-46FF-94E5-450F368913D9}"/>
              </a:ext>
            </a:extLst>
          </p:cNvPr>
          <p:cNvSpPr txBox="1"/>
          <p:nvPr/>
        </p:nvSpPr>
        <p:spPr>
          <a:xfrm>
            <a:off x="559839" y="1843839"/>
            <a:ext cx="10467354" cy="2339102"/>
          </a:xfrm>
          <a:prstGeom prst="rect">
            <a:avLst/>
          </a:prstGeom>
          <a:noFill/>
        </p:spPr>
        <p:txBody>
          <a:bodyPr wrap="square" rtlCol="0">
            <a:spAutoFit/>
          </a:bodyPr>
          <a:lstStyle/>
          <a:p>
            <a:pPr algn="ctr"/>
            <a:r>
              <a:rPr lang="en-GB" sz="4800" b="1" i="0" dirty="0">
                <a:solidFill>
                  <a:srgbClr val="232333"/>
                </a:solidFill>
                <a:effectLst/>
                <a:latin typeface="Lato" panose="020F0502020204030203"/>
              </a:rPr>
              <a:t>Time for Change:</a:t>
            </a:r>
          </a:p>
          <a:p>
            <a:pPr algn="ctr"/>
            <a:r>
              <a:rPr lang="en-GB" sz="4800" b="1" dirty="0">
                <a:solidFill>
                  <a:srgbClr val="232333"/>
                </a:solidFill>
                <a:latin typeface="Lato" panose="020F0502020204030203"/>
              </a:rPr>
              <a:t>Youth Matters</a:t>
            </a:r>
            <a:br>
              <a:rPr lang="en-GB" sz="4800" b="1" dirty="0">
                <a:solidFill>
                  <a:srgbClr val="232333"/>
                </a:solidFill>
                <a:latin typeface="Lato" panose="020F0502020204030203"/>
              </a:rPr>
            </a:br>
            <a:endParaRPr lang="en-GB" sz="1100" b="1" dirty="0">
              <a:solidFill>
                <a:srgbClr val="232333"/>
              </a:solidFill>
              <a:latin typeface="Lato" panose="020F0502020204030203"/>
            </a:endParaRPr>
          </a:p>
          <a:p>
            <a:pPr algn="ctr"/>
            <a:r>
              <a:rPr lang="en-GB" sz="2400" b="1" i="0" dirty="0">
                <a:solidFill>
                  <a:srgbClr val="232333"/>
                </a:solidFill>
                <a:effectLst/>
                <a:latin typeface="Lato" panose="020F0502020204030203"/>
              </a:rPr>
              <a:t>23</a:t>
            </a:r>
            <a:r>
              <a:rPr lang="en-GB" sz="2400" b="1" i="0" baseline="30000" dirty="0">
                <a:solidFill>
                  <a:srgbClr val="232333"/>
                </a:solidFill>
                <a:effectLst/>
                <a:latin typeface="Lato" panose="020F0502020204030203"/>
              </a:rPr>
              <a:t>rd</a:t>
            </a:r>
            <a:r>
              <a:rPr lang="en-GB" sz="2400" b="1" i="0" dirty="0">
                <a:solidFill>
                  <a:srgbClr val="232333"/>
                </a:solidFill>
                <a:effectLst/>
                <a:latin typeface="Lato" panose="020F0502020204030203"/>
              </a:rPr>
              <a:t> February 2021</a:t>
            </a:r>
            <a:br>
              <a:rPr lang="en-GB" sz="4800" b="1" i="0" dirty="0">
                <a:solidFill>
                  <a:srgbClr val="232333"/>
                </a:solidFill>
                <a:effectLst/>
                <a:latin typeface="Lato" panose="020F0502020204030203"/>
              </a:rPr>
            </a:br>
            <a:endParaRPr lang="en-US" sz="1000" b="1" dirty="0">
              <a:solidFill>
                <a:srgbClr val="014388"/>
              </a:solidFill>
            </a:endParaRPr>
          </a:p>
        </p:txBody>
      </p:sp>
      <p:pic>
        <p:nvPicPr>
          <p:cNvPr id="6" name="Picture 5" descr="A close up of a logo&#10;&#10;Description automatically generated">
            <a:extLst>
              <a:ext uri="{FF2B5EF4-FFF2-40B4-BE49-F238E27FC236}">
                <a16:creationId xmlns:a16="http://schemas.microsoft.com/office/drawing/2014/main" id="{2B3F2FF5-1989-4A00-974E-1BB09726C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937" y="4577044"/>
            <a:ext cx="3155376" cy="1109994"/>
          </a:xfrm>
          <a:prstGeom prst="rect">
            <a:avLst/>
          </a:prstGeom>
        </p:spPr>
      </p:pic>
      <p:pic>
        <p:nvPicPr>
          <p:cNvPr id="4" name="Picture 2" descr="Index of /assets/images/Logos/">
            <a:extLst>
              <a:ext uri="{FF2B5EF4-FFF2-40B4-BE49-F238E27FC236}">
                <a16:creationId xmlns:a16="http://schemas.microsoft.com/office/drawing/2014/main" id="{3E406A84-473E-4544-A67D-C6D7D9E7F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87" y="4577044"/>
            <a:ext cx="3155376" cy="832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EUK-Logo-199px -">
            <a:extLst>
              <a:ext uri="{FF2B5EF4-FFF2-40B4-BE49-F238E27FC236}">
                <a16:creationId xmlns:a16="http://schemas.microsoft.com/office/drawing/2014/main" id="{DD267E7A-B08D-4992-8EE4-238C21123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778" y="4224226"/>
            <a:ext cx="189547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914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p:nvPr/>
        </p:nvSpPr>
        <p:spPr>
          <a:xfrm>
            <a:off x="1304500" y="1439600"/>
            <a:ext cx="10588400" cy="342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000" b="1" kern="0">
                <a:solidFill>
                  <a:srgbClr val="282460"/>
                </a:solidFill>
                <a:latin typeface="Montserrat"/>
                <a:ea typeface="Montserrat"/>
                <a:cs typeface="Montserrat"/>
                <a:sym typeface="Montserrat"/>
              </a:rPr>
              <a:t>What have young people been telling us?</a:t>
            </a:r>
            <a:endParaRPr sz="2000" b="1"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a:p>
            <a:pPr defTabSz="1219170">
              <a:buClr>
                <a:srgbClr val="000000"/>
              </a:buClr>
            </a:pPr>
            <a:r>
              <a:rPr lang="en" sz="2000" kern="0">
                <a:solidFill>
                  <a:srgbClr val="282460"/>
                </a:solidFill>
                <a:latin typeface="Montserrat"/>
                <a:ea typeface="Montserrat"/>
                <a:cs typeface="Montserrat"/>
                <a:sym typeface="Montserrat"/>
              </a:rPr>
              <a:t>Information inequality</a:t>
            </a:r>
            <a:endParaRPr sz="2000" kern="0">
              <a:solidFill>
                <a:srgbClr val="282460"/>
              </a:solidFill>
              <a:latin typeface="Montserrat"/>
              <a:ea typeface="Montserrat"/>
              <a:cs typeface="Montserrat"/>
              <a:sym typeface="Montserrat"/>
            </a:endParaRPr>
          </a:p>
          <a:p>
            <a:pPr defTabSz="1219170">
              <a:buClr>
                <a:srgbClr val="000000"/>
              </a:buClr>
            </a:pPr>
            <a:r>
              <a:rPr lang="en" sz="2000" kern="0">
                <a:solidFill>
                  <a:srgbClr val="282460"/>
                </a:solidFill>
                <a:latin typeface="Montserrat"/>
                <a:ea typeface="Montserrat"/>
                <a:cs typeface="Montserrat"/>
                <a:sym typeface="Montserrat"/>
              </a:rPr>
              <a:t>Young people are not being prepared</a:t>
            </a:r>
            <a:endParaRPr sz="2000" kern="0">
              <a:solidFill>
                <a:srgbClr val="282460"/>
              </a:solidFill>
              <a:latin typeface="Montserrat"/>
              <a:ea typeface="Montserrat"/>
              <a:cs typeface="Montserrat"/>
              <a:sym typeface="Montserrat"/>
            </a:endParaRPr>
          </a:p>
          <a:p>
            <a:pPr defTabSz="1219170">
              <a:buClr>
                <a:srgbClr val="000000"/>
              </a:buClr>
            </a:pPr>
            <a:r>
              <a:rPr lang="en" sz="2000" kern="0">
                <a:solidFill>
                  <a:srgbClr val="282460"/>
                </a:solidFill>
                <a:latin typeface="Montserrat"/>
                <a:ea typeface="Montserrat"/>
                <a:cs typeface="Montserrat"/>
                <a:sym typeface="Montserrat"/>
              </a:rPr>
              <a:t>Barriers to employment</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Mental health</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Location</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Lack of jobs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Disability</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Lack of work experience</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Social status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Discrimination</a:t>
            </a:r>
            <a:endParaRPr sz="2000"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a:p>
            <a:pPr defTabSz="1219170">
              <a:buClr>
                <a:srgbClr val="000000"/>
              </a:buClr>
            </a:pPr>
            <a:r>
              <a:rPr lang="en" sz="2000" u="sng" kern="0">
                <a:solidFill>
                  <a:srgbClr val="0097A7"/>
                </a:solidFill>
                <a:latin typeface="Montserrat"/>
                <a:ea typeface="Montserrat"/>
                <a:cs typeface="Montserrat"/>
                <a:sym typeface="Montserrat"/>
                <a:hlinkClick r:id="rId4"/>
              </a:rPr>
              <a:t>Link to Census</a:t>
            </a:r>
            <a:endParaRPr sz="2000" kern="0">
              <a:solidFill>
                <a:srgbClr val="282460"/>
              </a:solidFill>
              <a:latin typeface="Montserrat"/>
              <a:ea typeface="Montserrat"/>
              <a:cs typeface="Montserrat"/>
              <a:sym typeface="Montserrat"/>
            </a:endParaRPr>
          </a:p>
        </p:txBody>
      </p:sp>
      <p:sp>
        <p:nvSpPr>
          <p:cNvPr id="83" name="Google Shape;83;p17"/>
          <p:cNvSpPr txBox="1">
            <a:spLocks noGrp="1"/>
          </p:cNvSpPr>
          <p:nvPr>
            <p:ph type="title"/>
          </p:nvPr>
        </p:nvSpPr>
        <p:spPr>
          <a:xfrm>
            <a:off x="465600" y="546633"/>
            <a:ext cx="11260800" cy="637600"/>
          </a:xfrm>
          <a:prstGeom prst="rect">
            <a:avLst/>
          </a:prstGeom>
          <a:solidFill>
            <a:srgbClr val="282460"/>
          </a:solidFill>
        </p:spPr>
        <p:txBody>
          <a:bodyPr spcFirstLastPara="1" wrap="square" lIns="121900" tIns="121900" rIns="121900" bIns="121900" anchor="t" anchorCtr="0">
            <a:noAutofit/>
          </a:bodyPr>
          <a:lstStyle/>
          <a:p>
            <a:r>
              <a:rPr lang="en" b="1">
                <a:solidFill>
                  <a:schemeClr val="lt1"/>
                </a:solidFill>
              </a:rPr>
              <a:t>Youth Voice Census 2020</a:t>
            </a:r>
            <a:endParaRPr b="1">
              <a:solidFill>
                <a:schemeClr val="lt1"/>
              </a:solidFill>
            </a:endParaRPr>
          </a:p>
        </p:txBody>
      </p:sp>
      <p:sp>
        <p:nvSpPr>
          <p:cNvPr id="84" name="Google Shape;84;p17"/>
          <p:cNvSpPr txBox="1"/>
          <p:nvPr/>
        </p:nvSpPr>
        <p:spPr>
          <a:xfrm>
            <a:off x="5013067" y="5510700"/>
            <a:ext cx="4622000" cy="121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b="1" kern="0">
                <a:solidFill>
                  <a:srgbClr val="E43E83"/>
                </a:solidFill>
                <a:latin typeface="Montserrat"/>
                <a:ea typeface="Montserrat"/>
                <a:cs typeface="Montserrat"/>
                <a:sym typeface="Montserrat"/>
              </a:rPr>
              <a:t>Young people consistently tell us that they need one-to-one support</a:t>
            </a:r>
            <a:endParaRPr sz="1867" b="1" kern="0">
              <a:solidFill>
                <a:srgbClr val="E43E83"/>
              </a:solidFill>
              <a:latin typeface="Montserrat"/>
              <a:ea typeface="Montserrat"/>
              <a:cs typeface="Montserrat"/>
              <a:sym typeface="Montserrat"/>
            </a:endParaRPr>
          </a:p>
          <a:p>
            <a:pPr algn="ctr" defTabSz="1219170">
              <a:buClr>
                <a:srgbClr val="000000"/>
              </a:buClr>
            </a:pPr>
            <a:r>
              <a:rPr lang="en" sz="1867" b="1" kern="0">
                <a:solidFill>
                  <a:srgbClr val="E43E83"/>
                </a:solidFill>
                <a:latin typeface="Montserrat"/>
                <a:ea typeface="Montserrat"/>
                <a:cs typeface="Montserrat"/>
                <a:sym typeface="Montserrat"/>
              </a:rPr>
              <a:t>It needs to be personalised</a:t>
            </a:r>
            <a:endParaRPr sz="1867" b="1" kern="0">
              <a:solidFill>
                <a:srgbClr val="E43E83"/>
              </a:solidFill>
              <a:latin typeface="Montserrat"/>
              <a:ea typeface="Montserrat"/>
              <a:cs typeface="Montserrat"/>
              <a:sym typeface="Montserrat"/>
            </a:endParaRPr>
          </a:p>
        </p:txBody>
      </p:sp>
      <p:sp>
        <p:nvSpPr>
          <p:cNvPr id="85" name="Google Shape;85;p17"/>
          <p:cNvSpPr txBox="1"/>
          <p:nvPr/>
        </p:nvSpPr>
        <p:spPr>
          <a:xfrm>
            <a:off x="7379833" y="2478567"/>
            <a:ext cx="4346400" cy="95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kern="0">
                <a:solidFill>
                  <a:srgbClr val="282460"/>
                </a:solidFill>
                <a:latin typeface="Montserrat"/>
                <a:ea typeface="Montserrat"/>
                <a:cs typeface="Montserrat"/>
                <a:sym typeface="Montserrat"/>
              </a:rPr>
              <a:t>% of respondents who had never had discussions: </a:t>
            </a:r>
            <a:endParaRPr sz="1600" kern="0">
              <a:solidFill>
                <a:srgbClr val="282460"/>
              </a:solidFill>
              <a:latin typeface="Montserrat"/>
              <a:ea typeface="Montserrat"/>
              <a:cs typeface="Montserrat"/>
              <a:sym typeface="Montserrat"/>
            </a:endParaRPr>
          </a:p>
          <a:p>
            <a:pPr defTabSz="1219170">
              <a:buClr>
                <a:srgbClr val="000000"/>
              </a:buClr>
            </a:pPr>
            <a:r>
              <a:rPr lang="en" sz="1600" kern="0">
                <a:solidFill>
                  <a:srgbClr val="282460"/>
                </a:solidFill>
                <a:latin typeface="Montserrat"/>
                <a:ea typeface="Montserrat"/>
                <a:cs typeface="Montserrat"/>
                <a:sym typeface="Montserrat"/>
              </a:rPr>
              <a:t>55% starting a business </a:t>
            </a:r>
            <a:endParaRPr sz="1600" kern="0">
              <a:solidFill>
                <a:srgbClr val="282460"/>
              </a:solidFill>
              <a:latin typeface="Montserrat"/>
              <a:ea typeface="Montserrat"/>
              <a:cs typeface="Montserrat"/>
              <a:sym typeface="Montserrat"/>
            </a:endParaRPr>
          </a:p>
          <a:p>
            <a:pPr defTabSz="1219170">
              <a:buClr>
                <a:srgbClr val="000000"/>
              </a:buClr>
            </a:pPr>
            <a:r>
              <a:rPr lang="en" sz="1600" kern="0">
                <a:solidFill>
                  <a:srgbClr val="282460"/>
                </a:solidFill>
                <a:latin typeface="Montserrat"/>
                <a:ea typeface="Montserrat"/>
                <a:cs typeface="Montserrat"/>
                <a:sym typeface="Montserrat"/>
              </a:rPr>
              <a:t>77% accessing Jobcentre provision </a:t>
            </a:r>
            <a:endParaRPr sz="1600" kern="0">
              <a:solidFill>
                <a:srgbClr val="282460"/>
              </a:solidFill>
              <a:latin typeface="Montserrat"/>
              <a:ea typeface="Montserrat"/>
              <a:cs typeface="Montserrat"/>
              <a:sym typeface="Montserrat"/>
            </a:endParaRPr>
          </a:p>
          <a:p>
            <a:pPr defTabSz="1219170">
              <a:buClr>
                <a:srgbClr val="000000"/>
              </a:buClr>
            </a:pPr>
            <a:r>
              <a:rPr lang="en" sz="1600" kern="0">
                <a:solidFill>
                  <a:srgbClr val="282460"/>
                </a:solidFill>
                <a:latin typeface="Montserrat"/>
                <a:ea typeface="Montserrat"/>
                <a:cs typeface="Montserrat"/>
                <a:sym typeface="Montserrat"/>
              </a:rPr>
              <a:t>76% traineeships</a:t>
            </a:r>
            <a:endParaRPr sz="1600" kern="0">
              <a:solidFill>
                <a:srgbClr val="282460"/>
              </a:solidFill>
              <a:latin typeface="Montserrat"/>
              <a:ea typeface="Montserrat"/>
              <a:cs typeface="Montserrat"/>
              <a:sym typeface="Montserrat"/>
            </a:endParaRPr>
          </a:p>
          <a:p>
            <a:pPr defTabSz="1219170">
              <a:buClr>
                <a:srgbClr val="000000"/>
              </a:buClr>
            </a:pPr>
            <a:endParaRPr sz="1600" kern="0">
              <a:solidFill>
                <a:srgbClr val="282460"/>
              </a:solidFill>
              <a:latin typeface="Montserrat"/>
              <a:ea typeface="Montserrat"/>
              <a:cs typeface="Montserrat"/>
              <a:sym typeface="Montserrat"/>
            </a:endParaRPr>
          </a:p>
          <a:p>
            <a:pPr defTabSz="1219170">
              <a:buClr>
                <a:srgbClr val="000000"/>
              </a:buClr>
            </a:pPr>
            <a:r>
              <a:rPr lang="en" sz="1600" kern="0">
                <a:solidFill>
                  <a:srgbClr val="282460"/>
                </a:solidFill>
                <a:latin typeface="Montserrat"/>
                <a:ea typeface="Montserrat"/>
                <a:cs typeface="Montserrat"/>
                <a:sym typeface="Montserrat"/>
              </a:rPr>
              <a:t>Only 33% of the young people who had spent time as NEET told us that they would access the JobCentre</a:t>
            </a:r>
            <a:endParaRPr sz="1600" kern="0">
              <a:solidFill>
                <a:srgbClr val="28246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22300" y="447033"/>
            <a:ext cx="9674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3F3F3"/>
                </a:solidFill>
              </a:rPr>
              <a:t>Impact of Covid-19 on young people</a:t>
            </a:r>
            <a:endParaRPr b="1">
              <a:solidFill>
                <a:srgbClr val="F3F3F3"/>
              </a:solidFill>
            </a:endParaRPr>
          </a:p>
        </p:txBody>
      </p:sp>
      <p:sp>
        <p:nvSpPr>
          <p:cNvPr id="91" name="Google Shape;91;p18"/>
          <p:cNvSpPr txBox="1"/>
          <p:nvPr/>
        </p:nvSpPr>
        <p:spPr>
          <a:xfrm>
            <a:off x="130600" y="5958600"/>
            <a:ext cx="3337200" cy="76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267" b="1" kern="0">
                <a:solidFill>
                  <a:srgbClr val="E43E83"/>
                </a:solidFill>
                <a:latin typeface="Montserrat"/>
                <a:ea typeface="Montserrat"/>
                <a:cs typeface="Montserrat"/>
                <a:sym typeface="Montserrat"/>
              </a:rPr>
              <a:t>Saida</a:t>
            </a:r>
            <a:endParaRPr sz="2267" b="1" kern="0">
              <a:solidFill>
                <a:srgbClr val="E43E83"/>
              </a:solidFill>
              <a:latin typeface="Montserrat"/>
              <a:ea typeface="Montserrat"/>
              <a:cs typeface="Montserrat"/>
              <a:sym typeface="Montserrat"/>
            </a:endParaRPr>
          </a:p>
        </p:txBody>
      </p:sp>
      <p:pic>
        <p:nvPicPr>
          <p:cNvPr id="92" name="Google Shape;92;p18" descr="Website: https://www.youthemployment.org.uk&#10;Twitter: https://twitter.com/YEUK2012&#10;Facebook: https://www.facebook.com/YouthEmploymentUK/&#10;Instagram: https://www.instagram.com/youthemploymentuk" title="Impact of Covid on a student">
            <a:hlinkClick r:id="rId4"/>
          </p:cNvPr>
          <p:cNvPicPr preferRelativeResize="0"/>
          <p:nvPr/>
        </p:nvPicPr>
        <p:blipFill>
          <a:blip r:embed="rId5">
            <a:alphaModFix/>
          </a:blip>
          <a:stretch>
            <a:fillRect/>
          </a:stretch>
        </p:blipFill>
        <p:spPr>
          <a:xfrm>
            <a:off x="130584" y="1507034"/>
            <a:ext cx="5832101" cy="4374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222300" y="447033"/>
            <a:ext cx="9674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3F3F3"/>
                </a:solidFill>
              </a:rPr>
              <a:t>Impact of Covid-19 on young people</a:t>
            </a:r>
            <a:endParaRPr b="1">
              <a:solidFill>
                <a:srgbClr val="F3F3F3"/>
              </a:solidFill>
            </a:endParaRPr>
          </a:p>
        </p:txBody>
      </p:sp>
      <p:sp>
        <p:nvSpPr>
          <p:cNvPr id="98" name="Google Shape;98;p19"/>
          <p:cNvSpPr txBox="1"/>
          <p:nvPr/>
        </p:nvSpPr>
        <p:spPr>
          <a:xfrm>
            <a:off x="8877533" y="1702067"/>
            <a:ext cx="2472000" cy="45040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b="1" kern="0">
              <a:solidFill>
                <a:srgbClr val="E43E83"/>
              </a:solidFill>
              <a:latin typeface="Montserrat"/>
              <a:ea typeface="Montserrat"/>
              <a:cs typeface="Montserrat"/>
              <a:sym typeface="Montserrat"/>
            </a:endParaRPr>
          </a:p>
        </p:txBody>
      </p:sp>
      <p:pic>
        <p:nvPicPr>
          <p:cNvPr id="99" name="Google Shape;99;p19" descr="Website: https://www.youthemployment.org.uk&#10;Twitter: https://twitter.com/YEUK2012&#10;Facebook: https://www.facebook.com/YouthEmploymentUK/&#10;Instagram: https://www.instagram.com/youthemploymentuk" title="Impact of Covid on a graduate">
            <a:hlinkClick r:id="rId4"/>
          </p:cNvPr>
          <p:cNvPicPr preferRelativeResize="0"/>
          <p:nvPr/>
        </p:nvPicPr>
        <p:blipFill>
          <a:blip r:embed="rId5">
            <a:alphaModFix/>
          </a:blip>
          <a:stretch>
            <a:fillRect/>
          </a:stretch>
        </p:blipFill>
        <p:spPr>
          <a:xfrm>
            <a:off x="203200" y="1413833"/>
            <a:ext cx="6096000" cy="4572000"/>
          </a:xfrm>
          <a:prstGeom prst="rect">
            <a:avLst/>
          </a:prstGeom>
          <a:noFill/>
          <a:ln>
            <a:noFill/>
          </a:ln>
        </p:spPr>
      </p:pic>
      <p:sp>
        <p:nvSpPr>
          <p:cNvPr id="100" name="Google Shape;100;p19"/>
          <p:cNvSpPr txBox="1"/>
          <p:nvPr/>
        </p:nvSpPr>
        <p:spPr>
          <a:xfrm>
            <a:off x="130600" y="5958600"/>
            <a:ext cx="3337200" cy="76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267" b="1" kern="0">
                <a:solidFill>
                  <a:srgbClr val="E43E83"/>
                </a:solidFill>
                <a:latin typeface="Montserrat"/>
                <a:ea typeface="Montserrat"/>
                <a:cs typeface="Montserrat"/>
                <a:sym typeface="Montserrat"/>
              </a:rPr>
              <a:t>Cerys</a:t>
            </a:r>
            <a:endParaRPr sz="2267" b="1" kern="0">
              <a:solidFill>
                <a:srgbClr val="E43E83"/>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p:nvPr/>
        </p:nvSpPr>
        <p:spPr>
          <a:xfrm>
            <a:off x="9108933" y="1702067"/>
            <a:ext cx="2240400" cy="23080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b="1" kern="0">
              <a:solidFill>
                <a:srgbClr val="E43E83"/>
              </a:solidFill>
              <a:latin typeface="Montserrat"/>
              <a:ea typeface="Montserrat"/>
              <a:cs typeface="Montserrat"/>
              <a:sym typeface="Montserrat"/>
            </a:endParaRPr>
          </a:p>
        </p:txBody>
      </p:sp>
      <p:sp>
        <p:nvSpPr>
          <p:cNvPr id="106" name="Google Shape;106;p20"/>
          <p:cNvSpPr txBox="1">
            <a:spLocks noGrp="1"/>
          </p:cNvSpPr>
          <p:nvPr>
            <p:ph type="title"/>
          </p:nvPr>
        </p:nvSpPr>
        <p:spPr>
          <a:xfrm>
            <a:off x="222300" y="447033"/>
            <a:ext cx="9674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3F3F3"/>
                </a:solidFill>
              </a:rPr>
              <a:t>Impact of Covid-19 on young people</a:t>
            </a:r>
            <a:endParaRPr b="1">
              <a:solidFill>
                <a:srgbClr val="F3F3F3"/>
              </a:solidFill>
            </a:endParaRPr>
          </a:p>
        </p:txBody>
      </p:sp>
      <p:pic>
        <p:nvPicPr>
          <p:cNvPr id="107" name="Google Shape;107;p20" descr="Website: https://www.youthemployment.org.uk&#10;Twitter: https://twitter.com/YEUK2012&#10;Facebook: https://www.facebook.com/YouthEmploymentUK/&#10;Instagram: https://www.instagram.com/youthemploymentuk" title="Impact of Covid on a job seeker">
            <a:hlinkClick r:id="rId4"/>
          </p:cNvPr>
          <p:cNvPicPr preferRelativeResize="0"/>
          <p:nvPr/>
        </p:nvPicPr>
        <p:blipFill>
          <a:blip r:embed="rId5">
            <a:alphaModFix/>
          </a:blip>
          <a:stretch>
            <a:fillRect/>
          </a:stretch>
        </p:blipFill>
        <p:spPr>
          <a:xfrm>
            <a:off x="203200" y="1413833"/>
            <a:ext cx="6096000" cy="4572000"/>
          </a:xfrm>
          <a:prstGeom prst="rect">
            <a:avLst/>
          </a:prstGeom>
          <a:noFill/>
          <a:ln>
            <a:noFill/>
          </a:ln>
        </p:spPr>
      </p:pic>
      <p:sp>
        <p:nvSpPr>
          <p:cNvPr id="108" name="Google Shape;108;p20"/>
          <p:cNvSpPr txBox="1"/>
          <p:nvPr/>
        </p:nvSpPr>
        <p:spPr>
          <a:xfrm>
            <a:off x="130600" y="5958600"/>
            <a:ext cx="3337200" cy="76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267" b="1" kern="0">
                <a:solidFill>
                  <a:srgbClr val="E43E83"/>
                </a:solidFill>
                <a:latin typeface="Montserrat"/>
                <a:ea typeface="Montserrat"/>
                <a:cs typeface="Montserrat"/>
                <a:sym typeface="Montserrat"/>
              </a:rPr>
              <a:t>Ella</a:t>
            </a:r>
            <a:endParaRPr sz="2267" b="1" kern="0">
              <a:solidFill>
                <a:srgbClr val="E43E83"/>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p:nvPr/>
        </p:nvSpPr>
        <p:spPr>
          <a:xfrm>
            <a:off x="7994000" y="1439600"/>
            <a:ext cx="3898800" cy="21716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2000" kern="0">
              <a:solidFill>
                <a:srgbClr val="282460"/>
              </a:solidFill>
              <a:latin typeface="Montserrat"/>
              <a:ea typeface="Montserrat"/>
              <a:cs typeface="Montserrat"/>
              <a:sym typeface="Montserrat"/>
            </a:endParaRPr>
          </a:p>
        </p:txBody>
      </p:sp>
      <p:sp>
        <p:nvSpPr>
          <p:cNvPr id="114" name="Google Shape;114;p21"/>
          <p:cNvSpPr txBox="1">
            <a:spLocks noGrp="1"/>
          </p:cNvSpPr>
          <p:nvPr>
            <p:ph type="body" idx="1"/>
          </p:nvPr>
        </p:nvSpPr>
        <p:spPr>
          <a:xfrm>
            <a:off x="815533" y="4757200"/>
            <a:ext cx="10336000" cy="2014000"/>
          </a:xfrm>
          <a:prstGeom prst="rect">
            <a:avLst/>
          </a:prstGeom>
        </p:spPr>
        <p:txBody>
          <a:bodyPr spcFirstLastPara="1" wrap="square" lIns="121900" tIns="121900" rIns="121900" bIns="121900" anchor="ctr" anchorCtr="0">
            <a:noAutofit/>
          </a:bodyPr>
          <a:lstStyle/>
          <a:p>
            <a:pPr marL="0" indent="0" algn="ctr">
              <a:buNone/>
            </a:pPr>
            <a:endParaRPr sz="1867" b="1">
              <a:solidFill>
                <a:srgbClr val="E43E83"/>
              </a:solidFill>
            </a:endParaRPr>
          </a:p>
          <a:p>
            <a:pPr marL="0" indent="0" algn="ctr">
              <a:spcBef>
                <a:spcPts val="2133"/>
              </a:spcBef>
              <a:spcAft>
                <a:spcPts val="2133"/>
              </a:spcAft>
              <a:buNone/>
            </a:pPr>
            <a:endParaRPr sz="1600" b="1"/>
          </a:p>
        </p:txBody>
      </p:sp>
      <p:sp>
        <p:nvSpPr>
          <p:cNvPr id="115" name="Google Shape;115;p21"/>
          <p:cNvSpPr txBox="1">
            <a:spLocks noGrp="1"/>
          </p:cNvSpPr>
          <p:nvPr>
            <p:ph type="title"/>
          </p:nvPr>
        </p:nvSpPr>
        <p:spPr>
          <a:xfrm>
            <a:off x="465600" y="546633"/>
            <a:ext cx="11260800" cy="637600"/>
          </a:xfrm>
          <a:prstGeom prst="rect">
            <a:avLst/>
          </a:prstGeom>
          <a:solidFill>
            <a:srgbClr val="E43E83"/>
          </a:solidFill>
        </p:spPr>
        <p:txBody>
          <a:bodyPr spcFirstLastPara="1" wrap="square" lIns="121900" tIns="121900" rIns="121900" bIns="121900" anchor="t" anchorCtr="0">
            <a:noAutofit/>
          </a:bodyPr>
          <a:lstStyle/>
          <a:p>
            <a:pPr>
              <a:buClr>
                <a:schemeClr val="dk1"/>
              </a:buClr>
              <a:buSzPts val="1100"/>
            </a:pPr>
            <a:r>
              <a:rPr lang="en" b="1">
                <a:solidFill>
                  <a:srgbClr val="F3F3F3"/>
                </a:solidFill>
              </a:rPr>
              <a:t>Impact of Covid-19 on young people</a:t>
            </a:r>
            <a:endParaRPr b="1">
              <a:solidFill>
                <a:schemeClr val="lt1"/>
              </a:solidFill>
            </a:endParaRPr>
          </a:p>
        </p:txBody>
      </p:sp>
      <p:pic>
        <p:nvPicPr>
          <p:cNvPr id="116" name="Google Shape;116;p21" descr="Website: https://www.youthemployment.org.uk&#10;Twitter: https://twitter.com/YEUK2012&#10;Facebook: https://www.facebook.com/YouthEmploymentUK/&#10;Instagram: https://www.instagram.com/youthemploymentuk" title="Impact of Covid on an entrepreneur">
            <a:hlinkClick r:id="rId4"/>
          </p:cNvPr>
          <p:cNvPicPr preferRelativeResize="0"/>
          <p:nvPr/>
        </p:nvPicPr>
        <p:blipFill>
          <a:blip r:embed="rId5">
            <a:alphaModFix/>
          </a:blip>
          <a:stretch>
            <a:fillRect/>
          </a:stretch>
        </p:blipFill>
        <p:spPr>
          <a:xfrm>
            <a:off x="3484901" y="1307301"/>
            <a:ext cx="6053033" cy="4539767"/>
          </a:xfrm>
          <a:prstGeom prst="rect">
            <a:avLst/>
          </a:prstGeom>
          <a:noFill/>
          <a:ln>
            <a:noFill/>
          </a:ln>
        </p:spPr>
      </p:pic>
      <p:sp>
        <p:nvSpPr>
          <p:cNvPr id="117" name="Google Shape;117;p21"/>
          <p:cNvSpPr txBox="1"/>
          <p:nvPr/>
        </p:nvSpPr>
        <p:spPr>
          <a:xfrm>
            <a:off x="3484900" y="5970133"/>
            <a:ext cx="3337200" cy="442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267" b="1" kern="0">
                <a:solidFill>
                  <a:srgbClr val="E43E83"/>
                </a:solidFill>
                <a:latin typeface="Montserrat"/>
                <a:ea typeface="Montserrat"/>
                <a:cs typeface="Montserrat"/>
                <a:sym typeface="Montserrat"/>
              </a:rPr>
              <a:t>Harvey</a:t>
            </a:r>
            <a:endParaRPr sz="2267" b="1" kern="0">
              <a:solidFill>
                <a:srgbClr val="E43E83"/>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2"/>
          <p:cNvSpPr txBox="1"/>
          <p:nvPr/>
        </p:nvSpPr>
        <p:spPr>
          <a:xfrm>
            <a:off x="9108933" y="1702067"/>
            <a:ext cx="2240400" cy="23080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b="1" kern="0">
              <a:solidFill>
                <a:srgbClr val="E43E83"/>
              </a:solidFill>
              <a:latin typeface="Montserrat"/>
              <a:ea typeface="Montserrat"/>
              <a:cs typeface="Montserrat"/>
              <a:sym typeface="Montserrat"/>
            </a:endParaRPr>
          </a:p>
        </p:txBody>
      </p:sp>
      <p:sp>
        <p:nvSpPr>
          <p:cNvPr id="123" name="Google Shape;123;p22"/>
          <p:cNvSpPr txBox="1">
            <a:spLocks noGrp="1"/>
          </p:cNvSpPr>
          <p:nvPr>
            <p:ph type="title"/>
          </p:nvPr>
        </p:nvSpPr>
        <p:spPr>
          <a:xfrm>
            <a:off x="222300" y="447033"/>
            <a:ext cx="9674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3F3F3"/>
                </a:solidFill>
              </a:rPr>
              <a:t>Youth Voice</a:t>
            </a:r>
            <a:endParaRPr b="1">
              <a:solidFill>
                <a:srgbClr val="F3F3F3"/>
              </a:solidFill>
            </a:endParaRPr>
          </a:p>
        </p:txBody>
      </p:sp>
      <p:sp>
        <p:nvSpPr>
          <p:cNvPr id="124" name="Google Shape;124;p22"/>
          <p:cNvSpPr txBox="1"/>
          <p:nvPr/>
        </p:nvSpPr>
        <p:spPr>
          <a:xfrm>
            <a:off x="372733" y="1702067"/>
            <a:ext cx="9280800" cy="44664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Youth Voice Census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Youth Ambassadors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APPG for Youth Employment</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Youth Employment Group - Youth Voice Forum</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Roundtables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Policy Submissions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Consultations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Co-Design of services</a:t>
            </a:r>
            <a:endParaRPr sz="2000" kern="0">
              <a:solidFill>
                <a:srgbClr val="28246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3"/>
          <p:cNvSpPr txBox="1"/>
          <p:nvPr/>
        </p:nvSpPr>
        <p:spPr>
          <a:xfrm>
            <a:off x="9108933" y="1702067"/>
            <a:ext cx="2240400" cy="23080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b="1" kern="0">
              <a:solidFill>
                <a:srgbClr val="E43E83"/>
              </a:solidFill>
              <a:latin typeface="Montserrat"/>
              <a:ea typeface="Montserrat"/>
              <a:cs typeface="Montserrat"/>
              <a:sym typeface="Montserrat"/>
            </a:endParaRPr>
          </a:p>
        </p:txBody>
      </p:sp>
      <p:sp>
        <p:nvSpPr>
          <p:cNvPr id="130" name="Google Shape;130;p23"/>
          <p:cNvSpPr txBox="1">
            <a:spLocks noGrp="1"/>
          </p:cNvSpPr>
          <p:nvPr>
            <p:ph type="title"/>
          </p:nvPr>
        </p:nvSpPr>
        <p:spPr>
          <a:xfrm>
            <a:off x="222300" y="447033"/>
            <a:ext cx="9674000" cy="763600"/>
          </a:xfrm>
          <a:prstGeom prst="rect">
            <a:avLst/>
          </a:prstGeom>
          <a:solidFill>
            <a:srgbClr val="282460"/>
          </a:solidFill>
        </p:spPr>
        <p:txBody>
          <a:bodyPr spcFirstLastPara="1" wrap="square" lIns="121900" tIns="121900" rIns="121900" bIns="121900" anchor="t" anchorCtr="0">
            <a:noAutofit/>
          </a:bodyPr>
          <a:lstStyle/>
          <a:p>
            <a:r>
              <a:rPr lang="en" b="1">
                <a:solidFill>
                  <a:srgbClr val="F3F3F3"/>
                </a:solidFill>
              </a:rPr>
              <a:t>Youth Voice - getting it right</a:t>
            </a:r>
            <a:endParaRPr b="1">
              <a:solidFill>
                <a:srgbClr val="F3F3F3"/>
              </a:solidFill>
            </a:endParaRPr>
          </a:p>
        </p:txBody>
      </p:sp>
      <p:sp>
        <p:nvSpPr>
          <p:cNvPr id="131" name="Google Shape;131;p23"/>
          <p:cNvSpPr txBox="1"/>
          <p:nvPr/>
        </p:nvSpPr>
        <p:spPr>
          <a:xfrm>
            <a:off x="372733" y="1702067"/>
            <a:ext cx="9280800" cy="4466400"/>
          </a:xfrm>
          <a:prstGeom prst="rect">
            <a:avLst/>
          </a:prstGeom>
          <a:noFill/>
          <a:ln>
            <a:noFill/>
          </a:ln>
        </p:spPr>
        <p:txBody>
          <a:bodyPr spcFirstLastPara="1" wrap="square" lIns="121900" tIns="121900" rIns="121900" bIns="121900" anchor="t" anchorCtr="0">
            <a:noAutofit/>
          </a:bodyPr>
          <a:lstStyle/>
          <a:p>
            <a:pPr marL="609585" indent="-431789" defTabSz="1219170">
              <a:buClr>
                <a:srgbClr val="282460"/>
              </a:buClr>
              <a:buSzPts val="1500"/>
              <a:buFont typeface="Montserrat"/>
              <a:buAutoNum type="arabicPeriod"/>
            </a:pPr>
            <a:r>
              <a:rPr lang="en" sz="2000" kern="0">
                <a:solidFill>
                  <a:srgbClr val="282460"/>
                </a:solidFill>
                <a:latin typeface="Montserrat"/>
                <a:ea typeface="Montserrat"/>
                <a:cs typeface="Montserrat"/>
                <a:sym typeface="Montserrat"/>
              </a:rPr>
              <a:t>Ensure it is not tokenism - you have to listen and act</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AutoNum type="arabicPeriod"/>
            </a:pPr>
            <a:r>
              <a:rPr lang="en" sz="2000" kern="0">
                <a:solidFill>
                  <a:srgbClr val="282460"/>
                </a:solidFill>
                <a:latin typeface="Montserrat"/>
                <a:ea typeface="Montserrat"/>
                <a:cs typeface="Montserrat"/>
                <a:sym typeface="Montserrat"/>
              </a:rPr>
              <a:t>Bring young people into the earliest stages to co-design and lead</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AutoNum type="arabicPeriod"/>
            </a:pPr>
            <a:r>
              <a:rPr lang="en" sz="2000" kern="0">
                <a:solidFill>
                  <a:srgbClr val="282460"/>
                </a:solidFill>
                <a:latin typeface="Montserrat"/>
                <a:ea typeface="Montserrat"/>
                <a:cs typeface="Montserrat"/>
                <a:sym typeface="Montserrat"/>
              </a:rPr>
              <a:t>Invest the proper time and resource and be prepared for some challenges</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AutoNum type="arabicPeriod"/>
            </a:pPr>
            <a:r>
              <a:rPr lang="en" sz="2000" kern="0">
                <a:solidFill>
                  <a:srgbClr val="282460"/>
                </a:solidFill>
                <a:latin typeface="Montserrat"/>
                <a:ea typeface="Montserrat"/>
                <a:cs typeface="Montserrat"/>
                <a:sym typeface="Montserrat"/>
              </a:rPr>
              <a:t>Get feedback along the way and at the end, learn, adapt</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AutoNum type="arabicPeriod"/>
            </a:pPr>
            <a:r>
              <a:rPr lang="en" sz="2000" kern="0">
                <a:solidFill>
                  <a:srgbClr val="282460"/>
                </a:solidFill>
                <a:latin typeface="Montserrat"/>
                <a:ea typeface="Montserrat"/>
                <a:cs typeface="Montserrat"/>
                <a:sym typeface="Montserrat"/>
              </a:rPr>
              <a:t>Bring in expert guidance and support</a:t>
            </a:r>
            <a:endParaRPr sz="2000" kern="0">
              <a:solidFill>
                <a:srgbClr val="282460"/>
              </a:solidFill>
              <a:latin typeface="Montserrat"/>
              <a:ea typeface="Montserrat"/>
              <a:cs typeface="Montserrat"/>
              <a:sym typeface="Montserrat"/>
            </a:endParaRPr>
          </a:p>
          <a:p>
            <a:pPr marL="609585" defTabSz="1219170">
              <a:buClr>
                <a:srgbClr val="000000"/>
              </a:buClr>
            </a:pPr>
            <a:endParaRPr sz="2000" kern="0">
              <a:solidFill>
                <a:srgbClr val="28246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515400" y="593367"/>
            <a:ext cx="10030000" cy="729600"/>
          </a:xfrm>
          <a:prstGeom prst="rect">
            <a:avLst/>
          </a:prstGeom>
          <a:solidFill>
            <a:srgbClr val="282460"/>
          </a:solidFill>
        </p:spPr>
        <p:txBody>
          <a:bodyPr spcFirstLastPara="1" wrap="square" lIns="121900" tIns="121900" rIns="121900" bIns="121900" anchor="t" anchorCtr="0">
            <a:noAutofit/>
          </a:bodyPr>
          <a:lstStyle/>
          <a:p>
            <a:pPr>
              <a:buClr>
                <a:schemeClr val="dk1"/>
              </a:buClr>
              <a:buSzPts val="1100"/>
            </a:pPr>
            <a:r>
              <a:rPr lang="en" b="1">
                <a:solidFill>
                  <a:schemeClr val="lt1"/>
                </a:solidFill>
              </a:rPr>
              <a:t>The Careers Hub</a:t>
            </a:r>
            <a:endParaRPr b="1">
              <a:solidFill>
                <a:srgbClr val="FFFFFF"/>
              </a:solidFill>
            </a:endParaRPr>
          </a:p>
        </p:txBody>
      </p:sp>
      <p:pic>
        <p:nvPicPr>
          <p:cNvPr id="137" name="Google Shape;137;p24"/>
          <p:cNvPicPr preferRelativeResize="0"/>
          <p:nvPr/>
        </p:nvPicPr>
        <p:blipFill rotWithShape="1">
          <a:blip r:embed="rId4">
            <a:alphaModFix/>
          </a:blip>
          <a:srcRect l="17255" t="15401" r="18501" b="12224"/>
          <a:stretch/>
        </p:blipFill>
        <p:spPr>
          <a:xfrm>
            <a:off x="1" y="1621334"/>
            <a:ext cx="6166465" cy="3905767"/>
          </a:xfrm>
          <a:prstGeom prst="rect">
            <a:avLst/>
          </a:prstGeom>
          <a:noFill/>
          <a:ln>
            <a:noFill/>
          </a:ln>
        </p:spPr>
      </p:pic>
      <p:pic>
        <p:nvPicPr>
          <p:cNvPr id="138" name="Google Shape;138;p24"/>
          <p:cNvPicPr preferRelativeResize="0"/>
          <p:nvPr/>
        </p:nvPicPr>
        <p:blipFill rotWithShape="1">
          <a:blip r:embed="rId5">
            <a:alphaModFix/>
          </a:blip>
          <a:srcRect l="17723" t="13894" r="34477" b="17962"/>
          <a:stretch/>
        </p:blipFill>
        <p:spPr>
          <a:xfrm>
            <a:off x="6338267" y="1621334"/>
            <a:ext cx="4872759" cy="3905767"/>
          </a:xfrm>
          <a:prstGeom prst="rect">
            <a:avLst/>
          </a:prstGeom>
          <a:noFill/>
          <a:ln>
            <a:noFill/>
          </a:ln>
        </p:spPr>
      </p:pic>
      <p:sp>
        <p:nvSpPr>
          <p:cNvPr id="139" name="Google Shape;139;p24"/>
          <p:cNvSpPr txBox="1"/>
          <p:nvPr/>
        </p:nvSpPr>
        <p:spPr>
          <a:xfrm>
            <a:off x="1062233" y="5527100"/>
            <a:ext cx="10342800" cy="1231066"/>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282460"/>
                </a:solidFill>
                <a:latin typeface="Montserrat"/>
                <a:ea typeface="Montserrat"/>
                <a:cs typeface="Montserrat"/>
                <a:sym typeface="Montserrat"/>
              </a:rPr>
              <a:t>The </a:t>
            </a:r>
            <a:r>
              <a:rPr lang="en" sz="1600" u="sng" kern="0">
                <a:solidFill>
                  <a:srgbClr val="0097A7"/>
                </a:solidFill>
                <a:latin typeface="Montserrat"/>
                <a:ea typeface="Montserrat"/>
                <a:cs typeface="Montserrat"/>
                <a:sym typeface="Montserrat"/>
                <a:hlinkClick r:id="rId6"/>
              </a:rPr>
              <a:t>Careers Hub</a:t>
            </a:r>
            <a:r>
              <a:rPr lang="en" sz="1600" kern="0">
                <a:solidFill>
                  <a:srgbClr val="282460"/>
                </a:solidFill>
                <a:latin typeface="Montserrat"/>
                <a:ea typeface="Montserrat"/>
                <a:cs typeface="Montserrat"/>
                <a:sym typeface="Montserrat"/>
              </a:rPr>
              <a:t> is packed with impartial and inspirational information for 14-24 year olds, covering everything from education to employment, with additional support around mental health and wellbeing, digital skills, entrepreneurship, volunteering and more. Updated daily &amp; no login required young people can access quality information wherever and whenever they need it.</a:t>
            </a:r>
            <a:endParaRPr sz="1600" kern="0">
              <a:solidFill>
                <a:srgbClr val="28246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515400" y="593367"/>
            <a:ext cx="10030000" cy="729600"/>
          </a:xfrm>
          <a:prstGeom prst="rect">
            <a:avLst/>
          </a:prstGeom>
          <a:solidFill>
            <a:srgbClr val="282460"/>
          </a:solidFill>
        </p:spPr>
        <p:txBody>
          <a:bodyPr spcFirstLastPara="1" wrap="square" lIns="121900" tIns="121900" rIns="121900" bIns="121900" anchor="t" anchorCtr="0">
            <a:noAutofit/>
          </a:bodyPr>
          <a:lstStyle/>
          <a:p>
            <a:pPr>
              <a:buClr>
                <a:schemeClr val="dk1"/>
              </a:buClr>
              <a:buSzPts val="1100"/>
            </a:pPr>
            <a:r>
              <a:rPr lang="en" sz="3467" b="1">
                <a:solidFill>
                  <a:schemeClr val="lt1"/>
                </a:solidFill>
              </a:rPr>
              <a:t>Young Professional - The journey</a:t>
            </a:r>
            <a:endParaRPr sz="3467" b="1">
              <a:solidFill>
                <a:srgbClr val="FFFFFF"/>
              </a:solidFill>
            </a:endParaRPr>
          </a:p>
        </p:txBody>
      </p:sp>
      <p:sp>
        <p:nvSpPr>
          <p:cNvPr id="145" name="Google Shape;145;p25"/>
          <p:cNvSpPr txBox="1"/>
          <p:nvPr/>
        </p:nvSpPr>
        <p:spPr>
          <a:xfrm>
            <a:off x="515400" y="1661984"/>
            <a:ext cx="9932800" cy="398137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282460"/>
                </a:solidFill>
                <a:latin typeface="Montserrat"/>
                <a:ea typeface="Montserrat"/>
                <a:cs typeface="Montserrat"/>
                <a:sym typeface="Montserrat"/>
              </a:rPr>
              <a:t>The Young Professional supports young people aged 14-24 at the different stages of their lives.</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kern="0">
                <a:solidFill>
                  <a:srgbClr val="282460"/>
                </a:solidFill>
                <a:latin typeface="Montserrat"/>
                <a:ea typeface="Montserrat"/>
                <a:cs typeface="Montserrat"/>
                <a:sym typeface="Montserrat"/>
              </a:rPr>
              <a:t>The </a:t>
            </a:r>
            <a:r>
              <a:rPr lang="en" sz="1867" b="1" kern="0">
                <a:solidFill>
                  <a:srgbClr val="282460"/>
                </a:solidFill>
                <a:latin typeface="Montserrat"/>
                <a:ea typeface="Montserrat"/>
                <a:cs typeface="Montserrat"/>
                <a:sym typeface="Montserrat"/>
              </a:rPr>
              <a:t>Young Professional - Explore Programme </a:t>
            </a:r>
            <a:r>
              <a:rPr lang="en" sz="1867" kern="0">
                <a:solidFill>
                  <a:srgbClr val="282460"/>
                </a:solidFill>
                <a:latin typeface="Montserrat"/>
                <a:ea typeface="Montserrat"/>
                <a:cs typeface="Montserrat"/>
                <a:sym typeface="Montserrat"/>
              </a:rPr>
              <a:t>provides support, learning and inspiration to young people who are still in education and/or just beginning to think about their futures and the choices and opportunities ahead of them</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kern="0">
                <a:solidFill>
                  <a:srgbClr val="282460"/>
                </a:solidFill>
                <a:latin typeface="Montserrat"/>
                <a:ea typeface="Montserrat"/>
                <a:cs typeface="Montserrat"/>
                <a:sym typeface="Montserrat"/>
              </a:rPr>
              <a:t>The </a:t>
            </a:r>
            <a:r>
              <a:rPr lang="en" sz="1867" b="1" kern="0">
                <a:solidFill>
                  <a:srgbClr val="282460"/>
                </a:solidFill>
                <a:latin typeface="Montserrat"/>
                <a:ea typeface="Montserrat"/>
                <a:cs typeface="Montserrat"/>
                <a:sym typeface="Montserrat"/>
              </a:rPr>
              <a:t>Young Professional - Journey to Work </a:t>
            </a:r>
            <a:r>
              <a:rPr lang="en" sz="1867" kern="0">
                <a:solidFill>
                  <a:srgbClr val="282460"/>
                </a:solidFill>
                <a:latin typeface="Montserrat"/>
                <a:ea typeface="Montserrat"/>
                <a:cs typeface="Montserrat"/>
                <a:sym typeface="Montserrat"/>
              </a:rPr>
              <a:t>provides a programme of support to young people who are further on in their journey, supporting those who are preparing for work, looking for work or in their first roles and keen to continue their personal and professional development</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p:txBody>
      </p:sp>
      <p:sp>
        <p:nvSpPr>
          <p:cNvPr id="146" name="Google Shape;146;p25"/>
          <p:cNvSpPr txBox="1"/>
          <p:nvPr/>
        </p:nvSpPr>
        <p:spPr>
          <a:xfrm>
            <a:off x="1129600" y="5137934"/>
            <a:ext cx="9932800" cy="168279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kern="0">
                <a:solidFill>
                  <a:srgbClr val="282460"/>
                </a:solidFill>
                <a:latin typeface="Montserrat"/>
                <a:ea typeface="Montserrat"/>
                <a:cs typeface="Montserrat"/>
                <a:sym typeface="Montserrat"/>
              </a:rPr>
              <a:t>Young people can share their journey progress with their teacher, employer, work coach or other trusted adult.  </a:t>
            </a:r>
            <a:endParaRPr sz="1867" kern="0">
              <a:solidFill>
                <a:srgbClr val="282460"/>
              </a:solidFill>
              <a:latin typeface="Montserrat"/>
              <a:ea typeface="Montserrat"/>
              <a:cs typeface="Montserrat"/>
              <a:sym typeface="Montserrat"/>
            </a:endParaRPr>
          </a:p>
          <a:p>
            <a:pPr algn="ctr" defTabSz="1219170">
              <a:buClr>
                <a:srgbClr val="000000"/>
              </a:buClr>
            </a:pPr>
            <a:r>
              <a:rPr lang="en" sz="1867" kern="0">
                <a:solidFill>
                  <a:srgbClr val="282460"/>
                </a:solidFill>
                <a:latin typeface="Montserrat"/>
                <a:ea typeface="Montserrat"/>
                <a:cs typeface="Montserrat"/>
                <a:sym typeface="Montserrat"/>
              </a:rPr>
              <a:t>In addition to the virtual learning platform young people will have access to their own personalized dashboard where they can create a virtual CV, capture their reflections, save opportunities, favourite content and so much more!</a:t>
            </a:r>
            <a:endParaRPr sz="1867" kern="0">
              <a:solidFill>
                <a:srgbClr val="28246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15600" y="593367"/>
            <a:ext cx="6550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FFFFF"/>
                </a:solidFill>
              </a:rPr>
              <a:t>Virtual Work Experience</a:t>
            </a:r>
            <a:endParaRPr b="1">
              <a:solidFill>
                <a:srgbClr val="FFFFFF"/>
              </a:solidFill>
            </a:endParaRPr>
          </a:p>
        </p:txBody>
      </p:sp>
      <p:sp>
        <p:nvSpPr>
          <p:cNvPr id="152" name="Google Shape;152;p26"/>
          <p:cNvSpPr txBox="1"/>
          <p:nvPr/>
        </p:nvSpPr>
        <p:spPr>
          <a:xfrm>
            <a:off x="125133" y="1705100"/>
            <a:ext cx="9379200" cy="443232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282460"/>
                </a:solidFill>
                <a:latin typeface="Montserrat"/>
                <a:ea typeface="Montserrat"/>
                <a:cs typeface="Montserrat"/>
                <a:sym typeface="Montserrat"/>
              </a:rPr>
              <a:t>Work Experience plays a vital role in helping young people to feel more confident about their skills and understanding of the world of work.</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kern="0">
                <a:solidFill>
                  <a:srgbClr val="282460"/>
                </a:solidFill>
                <a:latin typeface="Montserrat"/>
                <a:ea typeface="Montserrat"/>
                <a:cs typeface="Montserrat"/>
                <a:sym typeface="Montserrat"/>
              </a:rPr>
              <a:t>In partnership with some of our Youth Friendly Employers we have created virtual work experience programmes.</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600" b="1" kern="0">
                <a:solidFill>
                  <a:srgbClr val="282460"/>
                </a:solidFill>
                <a:latin typeface="Montserrat"/>
                <a:ea typeface="Montserrat"/>
                <a:cs typeface="Montserrat"/>
                <a:sym typeface="Montserrat"/>
              </a:rPr>
              <a:t>Introduction to the World of Work </a:t>
            </a:r>
            <a:r>
              <a:rPr lang="en" sz="1600" kern="0">
                <a:solidFill>
                  <a:srgbClr val="282460"/>
                </a:solidFill>
                <a:latin typeface="Montserrat"/>
                <a:ea typeface="Montserrat"/>
                <a:cs typeface="Montserrat"/>
                <a:sym typeface="Montserrat"/>
              </a:rPr>
              <a:t>- this </a:t>
            </a:r>
            <a:r>
              <a:rPr lang="en" sz="1600" u="sng" kern="0">
                <a:solidFill>
                  <a:srgbClr val="0097A7"/>
                </a:solidFill>
                <a:latin typeface="Montserrat"/>
                <a:ea typeface="Montserrat"/>
                <a:cs typeface="Montserrat"/>
                <a:sym typeface="Montserrat"/>
                <a:hlinkClick r:id="rId4"/>
              </a:rPr>
              <a:t>video and accompanying workbook</a:t>
            </a:r>
            <a:r>
              <a:rPr lang="en" sz="1600" kern="0">
                <a:solidFill>
                  <a:srgbClr val="282460"/>
                </a:solidFill>
                <a:latin typeface="Montserrat"/>
                <a:ea typeface="Montserrat"/>
                <a:cs typeface="Montserrat"/>
                <a:sym typeface="Montserrat"/>
              </a:rPr>
              <a:t> introduces young people to the world of work, the careers and types of roles that exist and helps them to learn where they can start on their journey to work</a:t>
            </a:r>
            <a:endParaRPr sz="1600" kern="0">
              <a:solidFill>
                <a:srgbClr val="282460"/>
              </a:solidFill>
              <a:latin typeface="Montserrat"/>
              <a:ea typeface="Montserrat"/>
              <a:cs typeface="Montserrat"/>
              <a:sym typeface="Montserrat"/>
            </a:endParaRPr>
          </a:p>
          <a:p>
            <a:pPr defTabSz="1219170">
              <a:buClr>
                <a:srgbClr val="000000"/>
              </a:buClr>
            </a:pPr>
            <a:endParaRPr sz="1600" b="1" kern="0">
              <a:solidFill>
                <a:srgbClr val="282460"/>
              </a:solidFill>
              <a:latin typeface="Montserrat"/>
              <a:ea typeface="Montserrat"/>
              <a:cs typeface="Montserrat"/>
              <a:sym typeface="Montserrat"/>
            </a:endParaRPr>
          </a:p>
          <a:p>
            <a:pPr defTabSz="1219170">
              <a:buClr>
                <a:srgbClr val="000000"/>
              </a:buClr>
            </a:pPr>
            <a:r>
              <a:rPr lang="en" sz="1600" b="1" kern="0">
                <a:solidFill>
                  <a:srgbClr val="282460"/>
                </a:solidFill>
                <a:latin typeface="Montserrat"/>
                <a:ea typeface="Montserrat"/>
                <a:cs typeface="Montserrat"/>
                <a:sym typeface="Montserrat"/>
              </a:rPr>
              <a:t>Introductions to key sectors </a:t>
            </a:r>
            <a:r>
              <a:rPr lang="en" sz="1600" kern="0">
                <a:solidFill>
                  <a:srgbClr val="282460"/>
                </a:solidFill>
                <a:latin typeface="Montserrat"/>
                <a:ea typeface="Montserrat"/>
                <a:cs typeface="Montserrat"/>
                <a:sym typeface="Montserrat"/>
              </a:rPr>
              <a:t>- do any of us really understand how big and exciting different sectors are in the UK, what businesses operate in them and all of the career opportunities available? These short videos take us inside some of the biggest sectors in the UK</a:t>
            </a:r>
            <a:endParaRPr sz="1600" kern="0">
              <a:solidFill>
                <a:srgbClr val="282460"/>
              </a:solidFill>
              <a:latin typeface="Montserrat"/>
              <a:ea typeface="Montserrat"/>
              <a:cs typeface="Montserrat"/>
              <a:sym typeface="Montserrat"/>
            </a:endParaRPr>
          </a:p>
          <a:p>
            <a:pPr defTabSz="1219170">
              <a:buClr>
                <a:srgbClr val="000000"/>
              </a:buClr>
            </a:pPr>
            <a:endParaRPr sz="1600" kern="0">
              <a:solidFill>
                <a:srgbClr val="282460"/>
              </a:solidFill>
              <a:latin typeface="Montserrat"/>
              <a:ea typeface="Montserrat"/>
              <a:cs typeface="Montserrat"/>
              <a:sym typeface="Montserrat"/>
            </a:endParaRPr>
          </a:p>
          <a:p>
            <a:pPr defTabSz="1219170">
              <a:buClr>
                <a:srgbClr val="000000"/>
              </a:buClr>
            </a:pPr>
            <a:r>
              <a:rPr lang="en" sz="1600" b="1" kern="0">
                <a:solidFill>
                  <a:srgbClr val="282460"/>
                </a:solidFill>
                <a:latin typeface="Montserrat"/>
                <a:ea typeface="Montserrat"/>
                <a:cs typeface="Montserrat"/>
                <a:sym typeface="Montserrat"/>
              </a:rPr>
              <a:t>Introduction to Youth Friendly Employers </a:t>
            </a:r>
            <a:r>
              <a:rPr lang="en" sz="1600" kern="0">
                <a:solidFill>
                  <a:srgbClr val="282460"/>
                </a:solidFill>
                <a:latin typeface="Montserrat"/>
                <a:ea typeface="Montserrat"/>
                <a:cs typeface="Montserrat"/>
                <a:sym typeface="Montserrat"/>
              </a:rPr>
              <a:t>- take virtual tours of some of our Youth Friendly Employers to see what careers are available and what happens behind the scenes</a:t>
            </a:r>
            <a:endParaRPr sz="1600" kern="0">
              <a:solidFill>
                <a:srgbClr val="282460"/>
              </a:solidFill>
              <a:latin typeface="Montserrat"/>
              <a:ea typeface="Montserrat"/>
              <a:cs typeface="Montserrat"/>
              <a:sym typeface="Montserrat"/>
            </a:endParaRPr>
          </a:p>
        </p:txBody>
      </p:sp>
      <p:sp>
        <p:nvSpPr>
          <p:cNvPr id="153" name="Google Shape;153;p26"/>
          <p:cNvSpPr txBox="1"/>
          <p:nvPr/>
        </p:nvSpPr>
        <p:spPr>
          <a:xfrm>
            <a:off x="9632333" y="3125034"/>
            <a:ext cx="2429200" cy="311940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b="1" kern="0">
                <a:solidFill>
                  <a:srgbClr val="282460"/>
                </a:solidFill>
                <a:latin typeface="Montserrat"/>
                <a:ea typeface="Montserrat"/>
                <a:cs typeface="Montserrat"/>
                <a:sym typeface="Montserrat"/>
              </a:rPr>
              <a:t>Access our virtual work experience programmes through the Young Professional or as a standalone activity in the Careers Hub &amp; Careers Education pages</a:t>
            </a:r>
            <a:endParaRPr sz="1867" b="1" kern="0">
              <a:solidFill>
                <a:srgbClr val="28246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8596668"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Housekeeping</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2" name="TextBox 1">
            <a:extLst>
              <a:ext uri="{FF2B5EF4-FFF2-40B4-BE49-F238E27FC236}">
                <a16:creationId xmlns:a16="http://schemas.microsoft.com/office/drawing/2014/main" id="{9E65DB9A-6B50-4225-A451-217CAD193055}"/>
              </a:ext>
            </a:extLst>
          </p:cNvPr>
          <p:cNvSpPr txBox="1"/>
          <p:nvPr/>
        </p:nvSpPr>
        <p:spPr>
          <a:xfrm>
            <a:off x="708323" y="1640264"/>
            <a:ext cx="10454635" cy="1456809"/>
          </a:xfrm>
          <a:prstGeom prst="rect">
            <a:avLst/>
          </a:prstGeom>
          <a:noFill/>
        </p:spPr>
        <p:txBody>
          <a:bodyPr wrap="square" rtlCol="0">
            <a:spAutoFit/>
          </a:bodyPr>
          <a:lstStyle/>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Today’s webinar is being recorded</a:t>
            </a:r>
          </a:p>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Please keep cameras switched off and remain muted</a:t>
            </a:r>
          </a:p>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The chat can be used to </a:t>
            </a:r>
            <a:r>
              <a:rPr lang="en-GB" sz="2400">
                <a:solidFill>
                  <a:prstClr val="black">
                    <a:lumMod val="75000"/>
                    <a:lumOff val="25000"/>
                  </a:prstClr>
                </a:solidFill>
                <a:latin typeface="Trebuchet MS" panose="020B0603020202020204"/>
              </a:rPr>
              <a:t>submit questions </a:t>
            </a:r>
            <a:endParaRPr lang="en-GB" sz="2400" dirty="0"/>
          </a:p>
        </p:txBody>
      </p:sp>
    </p:spTree>
    <p:extLst>
      <p:ext uri="{BB962C8B-B14F-4D97-AF65-F5344CB8AC3E}">
        <p14:creationId xmlns:p14="http://schemas.microsoft.com/office/powerpoint/2010/main" val="35963141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graphicFrame>
        <p:nvGraphicFramePr>
          <p:cNvPr id="158" name="Google Shape;158;p27"/>
          <p:cNvGraphicFramePr/>
          <p:nvPr/>
        </p:nvGraphicFramePr>
        <p:xfrm>
          <a:off x="168667" y="1962317"/>
          <a:ext cx="12023334" cy="6262584"/>
        </p:xfrm>
        <a:graphic>
          <a:graphicData uri="http://schemas.openxmlformats.org/drawingml/2006/table">
            <a:tbl>
              <a:tblPr>
                <a:noFill/>
              </a:tblPr>
              <a:tblGrid>
                <a:gridCol w="3856567">
                  <a:extLst>
                    <a:ext uri="{9D8B030D-6E8A-4147-A177-3AD203B41FA5}">
                      <a16:colId xmlns:a16="http://schemas.microsoft.com/office/drawing/2014/main" val="20000"/>
                    </a:ext>
                  </a:extLst>
                </a:gridCol>
                <a:gridCol w="4643867">
                  <a:extLst>
                    <a:ext uri="{9D8B030D-6E8A-4147-A177-3AD203B41FA5}">
                      <a16:colId xmlns:a16="http://schemas.microsoft.com/office/drawing/2014/main" val="20001"/>
                    </a:ext>
                  </a:extLst>
                </a:gridCol>
                <a:gridCol w="3522900">
                  <a:extLst>
                    <a:ext uri="{9D8B030D-6E8A-4147-A177-3AD203B41FA5}">
                      <a16:colId xmlns:a16="http://schemas.microsoft.com/office/drawing/2014/main" val="20002"/>
                    </a:ext>
                  </a:extLst>
                </a:gridCol>
              </a:tblGrid>
              <a:tr h="6262584">
                <a:tc>
                  <a:txBody>
                    <a:bodyPr/>
                    <a:lstStyle/>
                    <a:p>
                      <a:pPr marL="0" lvl="0" indent="0" algn="ctr" rtl="0">
                        <a:spcBef>
                          <a:spcPts val="0"/>
                        </a:spcBef>
                        <a:spcAft>
                          <a:spcPts val="0"/>
                        </a:spcAft>
                        <a:buNone/>
                      </a:pPr>
                      <a:r>
                        <a:rPr lang="en" sz="2400" b="1">
                          <a:solidFill>
                            <a:srgbClr val="24ABE2"/>
                          </a:solidFill>
                          <a:latin typeface="Montserrat"/>
                          <a:ea typeface="Montserrat"/>
                          <a:cs typeface="Montserrat"/>
                          <a:sym typeface="Montserrat"/>
                        </a:rPr>
                        <a:t>Visit our site</a:t>
                      </a:r>
                      <a:endParaRPr sz="2400" b="1">
                        <a:solidFill>
                          <a:srgbClr val="24ABE2"/>
                        </a:solidFill>
                        <a:latin typeface="Montserrat"/>
                        <a:ea typeface="Montserrat"/>
                        <a:cs typeface="Montserrat"/>
                        <a:sym typeface="Montserrat"/>
                      </a:endParaRPr>
                    </a:p>
                    <a:p>
                      <a:pPr marL="0" lvl="0" indent="0" algn="ctr" rtl="0">
                        <a:spcBef>
                          <a:spcPts val="0"/>
                        </a:spcBef>
                        <a:spcAft>
                          <a:spcPts val="0"/>
                        </a:spcAft>
                        <a:buNone/>
                      </a:pPr>
                      <a:endParaRPr sz="2500" b="1">
                        <a:solidFill>
                          <a:srgbClr val="24ABE2"/>
                        </a:solidFill>
                        <a:latin typeface="Montserrat"/>
                        <a:ea typeface="Montserrat"/>
                        <a:cs typeface="Montserrat"/>
                        <a:sym typeface="Montserrat"/>
                      </a:endParaRPr>
                    </a:p>
                    <a:p>
                      <a:pPr marL="457200" lvl="0" indent="-317500" algn="l" rtl="0">
                        <a:spcBef>
                          <a:spcPts val="0"/>
                        </a:spcBef>
                        <a:spcAft>
                          <a:spcPts val="0"/>
                        </a:spcAft>
                        <a:buClr>
                          <a:srgbClr val="282460"/>
                        </a:buClr>
                        <a:buSzPts val="1400"/>
                        <a:buFont typeface="Montserrat"/>
                        <a:buAutoNum type="arabicPeriod"/>
                      </a:pPr>
                      <a:r>
                        <a:rPr lang="en" sz="2500">
                          <a:solidFill>
                            <a:srgbClr val="282460"/>
                          </a:solidFill>
                          <a:latin typeface="Montserrat"/>
                          <a:ea typeface="Montserrat"/>
                          <a:cs typeface="Montserrat"/>
                          <a:sym typeface="Montserrat"/>
                        </a:rPr>
                        <a:t>What young people have to say about their barriers to work in our </a:t>
                      </a:r>
                      <a:r>
                        <a:rPr lang="en" sz="2500" u="sng">
                          <a:solidFill>
                            <a:schemeClr val="hlink"/>
                          </a:solidFill>
                          <a:latin typeface="Montserrat"/>
                          <a:ea typeface="Montserrat"/>
                          <a:cs typeface="Montserrat"/>
                          <a:sym typeface="Montserrat"/>
                          <a:hlinkClick r:id="rId4"/>
                        </a:rPr>
                        <a:t>Youth Voice Census</a:t>
                      </a:r>
                      <a:endParaRPr sz="2500">
                        <a:solidFill>
                          <a:srgbClr val="282460"/>
                        </a:solidFill>
                        <a:latin typeface="Montserrat"/>
                        <a:ea typeface="Montserrat"/>
                        <a:cs typeface="Montserrat"/>
                        <a:sym typeface="Montserrat"/>
                      </a:endParaRPr>
                    </a:p>
                    <a:p>
                      <a:pPr marL="457200" lvl="0" indent="0" algn="l" rtl="0">
                        <a:spcBef>
                          <a:spcPts val="0"/>
                        </a:spcBef>
                        <a:spcAft>
                          <a:spcPts val="0"/>
                        </a:spcAft>
                        <a:buNone/>
                      </a:pPr>
                      <a:endParaRPr sz="2500">
                        <a:solidFill>
                          <a:srgbClr val="282460"/>
                        </a:solidFill>
                        <a:latin typeface="Montserrat"/>
                        <a:ea typeface="Montserrat"/>
                        <a:cs typeface="Montserrat"/>
                        <a:sym typeface="Montserrat"/>
                      </a:endParaRPr>
                    </a:p>
                    <a:p>
                      <a:pPr marL="457200" lvl="0" indent="-317500" algn="l" rtl="0">
                        <a:spcBef>
                          <a:spcPts val="0"/>
                        </a:spcBef>
                        <a:spcAft>
                          <a:spcPts val="0"/>
                        </a:spcAft>
                        <a:buClr>
                          <a:srgbClr val="282460"/>
                        </a:buClr>
                        <a:buSzPts val="1400"/>
                        <a:buFont typeface="Montserrat"/>
                        <a:buAutoNum type="arabicPeriod"/>
                      </a:pPr>
                      <a:r>
                        <a:rPr lang="en" sz="2500">
                          <a:solidFill>
                            <a:srgbClr val="282460"/>
                          </a:solidFill>
                          <a:latin typeface="Montserrat"/>
                          <a:ea typeface="Montserrat"/>
                          <a:cs typeface="Montserrat"/>
                          <a:sym typeface="Montserrat"/>
                        </a:rPr>
                        <a:t>See who our </a:t>
                      </a:r>
                      <a:r>
                        <a:rPr lang="en" sz="2500" u="sng">
                          <a:solidFill>
                            <a:schemeClr val="hlink"/>
                          </a:solidFill>
                          <a:latin typeface="Montserrat"/>
                          <a:ea typeface="Montserrat"/>
                          <a:cs typeface="Montserrat"/>
                          <a:sym typeface="Montserrat"/>
                          <a:hlinkClick r:id="rId5"/>
                        </a:rPr>
                        <a:t>Youth Friendly Employers</a:t>
                      </a:r>
                      <a:r>
                        <a:rPr lang="en" sz="2500">
                          <a:solidFill>
                            <a:srgbClr val="282460"/>
                          </a:solidFill>
                          <a:latin typeface="Montserrat"/>
                          <a:ea typeface="Montserrat"/>
                          <a:cs typeface="Montserrat"/>
                          <a:sym typeface="Montserrat"/>
                        </a:rPr>
                        <a:t> </a:t>
                      </a:r>
                      <a:endParaRPr sz="2500">
                        <a:solidFill>
                          <a:srgbClr val="282460"/>
                        </a:solidFill>
                        <a:latin typeface="Montserrat"/>
                        <a:ea typeface="Montserrat"/>
                        <a:cs typeface="Montserrat"/>
                        <a:sym typeface="Montserrat"/>
                      </a:endParaRPr>
                    </a:p>
                    <a:p>
                      <a:pPr marL="457200" lvl="0" indent="0" algn="l" rtl="0">
                        <a:spcBef>
                          <a:spcPts val="0"/>
                        </a:spcBef>
                        <a:spcAft>
                          <a:spcPts val="0"/>
                        </a:spcAft>
                        <a:buNone/>
                      </a:pPr>
                      <a:endParaRPr sz="2500">
                        <a:solidFill>
                          <a:srgbClr val="282460"/>
                        </a:solidFill>
                        <a:latin typeface="Montserrat"/>
                        <a:ea typeface="Montserrat"/>
                        <a:cs typeface="Montserrat"/>
                        <a:sym typeface="Montserrat"/>
                      </a:endParaRPr>
                    </a:p>
                    <a:p>
                      <a:pPr marL="457200" lvl="0" indent="-317500" algn="l" rtl="0">
                        <a:spcBef>
                          <a:spcPts val="0"/>
                        </a:spcBef>
                        <a:spcAft>
                          <a:spcPts val="0"/>
                        </a:spcAft>
                        <a:buClr>
                          <a:srgbClr val="282460"/>
                        </a:buClr>
                        <a:buSzPts val="1400"/>
                        <a:buFont typeface="Montserrat"/>
                        <a:buAutoNum type="arabicPeriod"/>
                      </a:pPr>
                      <a:r>
                        <a:rPr lang="en" sz="2500" u="sng">
                          <a:solidFill>
                            <a:schemeClr val="hlink"/>
                          </a:solidFill>
                          <a:latin typeface="Montserrat"/>
                          <a:ea typeface="Montserrat"/>
                          <a:cs typeface="Montserrat"/>
                          <a:sym typeface="Montserrat"/>
                          <a:hlinkClick r:id="rId6"/>
                        </a:rPr>
                        <a:t>Visit our Youth Friendly Places Hubs</a:t>
                      </a:r>
                      <a:endParaRPr sz="2500">
                        <a:solidFill>
                          <a:srgbClr val="282460"/>
                        </a:solidFill>
                        <a:latin typeface="Montserrat"/>
                        <a:ea typeface="Montserrat"/>
                        <a:cs typeface="Montserrat"/>
                        <a:sym typeface="Montserrat"/>
                      </a:endParaRPr>
                    </a:p>
                    <a:p>
                      <a:pPr marL="457200" lvl="0" indent="0" algn="l" rtl="0">
                        <a:spcBef>
                          <a:spcPts val="0"/>
                        </a:spcBef>
                        <a:spcAft>
                          <a:spcPts val="0"/>
                        </a:spcAft>
                        <a:buNone/>
                      </a:pPr>
                      <a:endParaRPr sz="2500">
                        <a:solidFill>
                          <a:srgbClr val="282460"/>
                        </a:solidFill>
                        <a:latin typeface="Montserrat"/>
                        <a:ea typeface="Montserrat"/>
                        <a:cs typeface="Montserrat"/>
                        <a:sym typeface="Montserrat"/>
                      </a:endParaRPr>
                    </a:p>
                    <a:p>
                      <a:pPr marL="0" lvl="0" indent="0" algn="l" rtl="0">
                        <a:lnSpc>
                          <a:spcPct val="115000"/>
                        </a:lnSpc>
                        <a:spcBef>
                          <a:spcPts val="1896"/>
                        </a:spcBef>
                        <a:spcAft>
                          <a:spcPts val="0"/>
                        </a:spcAft>
                        <a:buNone/>
                      </a:pPr>
                      <a:endParaRPr sz="2500">
                        <a:solidFill>
                          <a:srgbClr val="282460"/>
                        </a:solidFill>
                      </a:endParaRPr>
                    </a:p>
                  </a:txBody>
                  <a:tcPr marL="121900" marR="121900" marT="121900" marB="121900">
                    <a:lnL w="38100" cap="flat" cmpd="sng">
                      <a:solidFill>
                        <a:srgbClr val="E43E83"/>
                      </a:solidFill>
                      <a:prstDash val="solid"/>
                      <a:round/>
                      <a:headEnd type="none" w="sm" len="sm"/>
                      <a:tailEnd type="none" w="sm" len="sm"/>
                    </a:lnL>
                    <a:lnR w="38100" cap="flat" cmpd="sng">
                      <a:solidFill>
                        <a:srgbClr val="E43E83"/>
                      </a:solidFill>
                      <a:prstDash val="solid"/>
                      <a:round/>
                      <a:headEnd type="none" w="sm" len="sm"/>
                      <a:tailEnd type="none" w="sm" len="sm"/>
                    </a:lnR>
                    <a:lnT w="38100" cap="flat" cmpd="sng">
                      <a:solidFill>
                        <a:srgbClr val="E43E83"/>
                      </a:solidFill>
                      <a:prstDash val="solid"/>
                      <a:round/>
                      <a:headEnd type="none" w="sm" len="sm"/>
                      <a:tailEnd type="none" w="sm" len="sm"/>
                    </a:lnT>
                    <a:lnB w="38100" cap="flat" cmpd="sng">
                      <a:solidFill>
                        <a:srgbClr val="E43E83"/>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rgbClr val="24ABE2"/>
                          </a:solidFill>
                          <a:latin typeface="Montserrat"/>
                          <a:ea typeface="Montserrat"/>
                          <a:cs typeface="Montserrat"/>
                          <a:sym typeface="Montserrat"/>
                        </a:rPr>
                        <a:t>Check out the skills and careers hub</a:t>
                      </a:r>
                      <a:endParaRPr sz="2400" b="1">
                        <a:solidFill>
                          <a:srgbClr val="24ABE2"/>
                        </a:solidFill>
                        <a:latin typeface="Montserrat"/>
                        <a:ea typeface="Montserrat"/>
                        <a:cs typeface="Montserrat"/>
                        <a:sym typeface="Montserrat"/>
                      </a:endParaRPr>
                    </a:p>
                    <a:p>
                      <a:pPr marL="0" lvl="0" indent="0" algn="ctr" rtl="0">
                        <a:spcBef>
                          <a:spcPts val="0"/>
                        </a:spcBef>
                        <a:spcAft>
                          <a:spcPts val="0"/>
                        </a:spcAft>
                        <a:buNone/>
                      </a:pPr>
                      <a:endParaRPr sz="2500" b="1">
                        <a:solidFill>
                          <a:srgbClr val="24ABE2"/>
                        </a:solidFill>
                        <a:latin typeface="Montserrat"/>
                        <a:ea typeface="Montserrat"/>
                        <a:cs typeface="Montserrat"/>
                        <a:sym typeface="Montserrat"/>
                      </a:endParaRPr>
                    </a:p>
                    <a:p>
                      <a:pPr marL="457200" lvl="0" indent="-311150" algn="l" rtl="0">
                        <a:lnSpc>
                          <a:spcPct val="115000"/>
                        </a:lnSpc>
                        <a:spcBef>
                          <a:spcPts val="264"/>
                        </a:spcBef>
                        <a:spcAft>
                          <a:spcPts val="0"/>
                        </a:spcAft>
                        <a:buClr>
                          <a:srgbClr val="282460"/>
                        </a:buClr>
                        <a:buSzPts val="1300"/>
                        <a:buFont typeface="Montserrat"/>
                        <a:buAutoNum type="arabicPeriod"/>
                      </a:pPr>
                      <a:r>
                        <a:rPr lang="en" sz="1700">
                          <a:latin typeface="Montserrat"/>
                          <a:ea typeface="Montserrat"/>
                          <a:cs typeface="Montserrat"/>
                          <a:sym typeface="Montserrat"/>
                        </a:rPr>
                        <a:t>Visit the </a:t>
                      </a:r>
                      <a:r>
                        <a:rPr lang="en" sz="1700" u="sng">
                          <a:solidFill>
                            <a:schemeClr val="hlink"/>
                          </a:solidFill>
                          <a:latin typeface="Montserrat"/>
                          <a:ea typeface="Montserrat"/>
                          <a:cs typeface="Montserrat"/>
                          <a:sym typeface="Montserrat"/>
                          <a:hlinkClick r:id="rId7"/>
                        </a:rPr>
                        <a:t>Hub </a:t>
                      </a:r>
                      <a:r>
                        <a:rPr lang="en" sz="1700">
                          <a:latin typeface="Montserrat"/>
                          <a:ea typeface="Montserrat"/>
                          <a:cs typeface="Montserrat"/>
                          <a:sym typeface="Montserrat"/>
                        </a:rPr>
                        <a:t>which is full of information, inspiration and support</a:t>
                      </a:r>
                      <a:endParaRPr sz="1700">
                        <a:latin typeface="Montserrat"/>
                        <a:ea typeface="Montserrat"/>
                        <a:cs typeface="Montserrat"/>
                        <a:sym typeface="Montserrat"/>
                      </a:endParaRPr>
                    </a:p>
                    <a:p>
                      <a:pPr marL="457200" lvl="0" indent="0" algn="l" rtl="0">
                        <a:lnSpc>
                          <a:spcPct val="115000"/>
                        </a:lnSpc>
                        <a:spcBef>
                          <a:spcPts val="264"/>
                        </a:spcBef>
                        <a:spcAft>
                          <a:spcPts val="0"/>
                        </a:spcAft>
                        <a:buNone/>
                      </a:pPr>
                      <a:endParaRPr sz="1100">
                        <a:latin typeface="Montserrat"/>
                        <a:ea typeface="Montserrat"/>
                        <a:cs typeface="Montserrat"/>
                        <a:sym typeface="Montserrat"/>
                      </a:endParaRPr>
                    </a:p>
                    <a:p>
                      <a:pPr marL="457200" lvl="0" indent="-311150" algn="l" rtl="0">
                        <a:lnSpc>
                          <a:spcPct val="115000"/>
                        </a:lnSpc>
                        <a:spcBef>
                          <a:spcPts val="264"/>
                        </a:spcBef>
                        <a:spcAft>
                          <a:spcPts val="0"/>
                        </a:spcAft>
                        <a:buClr>
                          <a:srgbClr val="282460"/>
                        </a:buClr>
                        <a:buSzPts val="1300"/>
                        <a:buFont typeface="Montserrat"/>
                        <a:buAutoNum type="arabicPeriod"/>
                      </a:pPr>
                      <a:r>
                        <a:rPr lang="en" sz="1700">
                          <a:latin typeface="Montserrat"/>
                          <a:ea typeface="Montserrat"/>
                          <a:cs typeface="Montserrat"/>
                          <a:sym typeface="Montserrat"/>
                        </a:rPr>
                        <a:t>Show young people our free </a:t>
                      </a:r>
                      <a:r>
                        <a:rPr lang="en" sz="1700" u="sng">
                          <a:solidFill>
                            <a:schemeClr val="hlink"/>
                          </a:solidFill>
                          <a:latin typeface="Montserrat"/>
                          <a:ea typeface="Montserrat"/>
                          <a:cs typeface="Montserrat"/>
                          <a:sym typeface="Montserrat"/>
                          <a:hlinkClick r:id="rId8"/>
                        </a:rPr>
                        <a:t>training</a:t>
                      </a:r>
                      <a:r>
                        <a:rPr lang="en" sz="1700">
                          <a:solidFill>
                            <a:srgbClr val="282460"/>
                          </a:solidFill>
                          <a:latin typeface="Montserrat"/>
                          <a:ea typeface="Montserrat"/>
                          <a:cs typeface="Montserrat"/>
                          <a:sym typeface="Montserrat"/>
                        </a:rPr>
                        <a:t> and </a:t>
                      </a:r>
                      <a:r>
                        <a:rPr lang="en" sz="1700">
                          <a:solidFill>
                            <a:schemeClr val="dk1"/>
                          </a:solidFill>
                          <a:latin typeface="Montserrat"/>
                          <a:ea typeface="Montserrat"/>
                          <a:cs typeface="Montserrat"/>
                          <a:sym typeface="Montserrat"/>
                        </a:rPr>
                        <a:t>boost their life and work skills</a:t>
                      </a:r>
                      <a:endParaRPr sz="1700">
                        <a:solidFill>
                          <a:schemeClr val="dk1"/>
                        </a:solidFill>
                        <a:latin typeface="Montserrat"/>
                        <a:ea typeface="Montserrat"/>
                        <a:cs typeface="Montserrat"/>
                        <a:sym typeface="Montserrat"/>
                      </a:endParaRPr>
                    </a:p>
                    <a:p>
                      <a:pPr marL="0" lvl="0" indent="0" algn="l" rtl="0">
                        <a:lnSpc>
                          <a:spcPct val="115000"/>
                        </a:lnSpc>
                        <a:spcBef>
                          <a:spcPts val="264"/>
                        </a:spcBef>
                        <a:spcAft>
                          <a:spcPts val="0"/>
                        </a:spcAft>
                        <a:buNone/>
                      </a:pPr>
                      <a:endParaRPr sz="1100">
                        <a:solidFill>
                          <a:schemeClr val="dk1"/>
                        </a:solidFill>
                        <a:latin typeface="Montserrat"/>
                        <a:ea typeface="Montserrat"/>
                        <a:cs typeface="Montserrat"/>
                        <a:sym typeface="Montserrat"/>
                      </a:endParaRPr>
                    </a:p>
                    <a:p>
                      <a:pPr marL="457200" lvl="0" indent="-311150" algn="l" rtl="0">
                        <a:lnSpc>
                          <a:spcPct val="115000"/>
                        </a:lnSpc>
                        <a:spcBef>
                          <a:spcPts val="264"/>
                        </a:spcBef>
                        <a:spcAft>
                          <a:spcPts val="0"/>
                        </a:spcAft>
                        <a:buClr>
                          <a:srgbClr val="282460"/>
                        </a:buClr>
                        <a:buSzPts val="1300"/>
                        <a:buFont typeface="Montserrat"/>
                        <a:buAutoNum type="arabicPeriod"/>
                      </a:pPr>
                      <a:r>
                        <a:rPr lang="en" sz="1700">
                          <a:solidFill>
                            <a:schemeClr val="dk1"/>
                          </a:solidFill>
                          <a:latin typeface="Montserrat"/>
                          <a:ea typeface="Montserrat"/>
                          <a:cs typeface="Montserrat"/>
                          <a:sym typeface="Montserrat"/>
                        </a:rPr>
                        <a:t>For educators, careers leaders, youth workers and work coaches stay up to date with our </a:t>
                      </a:r>
                      <a:r>
                        <a:rPr lang="en" sz="1700" u="sng">
                          <a:solidFill>
                            <a:schemeClr val="hlink"/>
                          </a:solidFill>
                          <a:latin typeface="Montserrat"/>
                          <a:ea typeface="Montserrat"/>
                          <a:cs typeface="Montserrat"/>
                          <a:sym typeface="Montserrat"/>
                          <a:hlinkClick r:id="rId9"/>
                        </a:rPr>
                        <a:t>free resources</a:t>
                      </a:r>
                      <a:endParaRPr sz="1700">
                        <a:solidFill>
                          <a:srgbClr val="282460"/>
                        </a:solidFill>
                        <a:latin typeface="Montserrat"/>
                        <a:ea typeface="Montserrat"/>
                        <a:cs typeface="Montserrat"/>
                        <a:sym typeface="Montserrat"/>
                      </a:endParaRPr>
                    </a:p>
                  </a:txBody>
                  <a:tcPr marL="121900" marR="121900" marT="121900" marB="121900">
                    <a:lnL w="38100" cap="flat" cmpd="sng">
                      <a:solidFill>
                        <a:srgbClr val="E43E83"/>
                      </a:solidFill>
                      <a:prstDash val="solid"/>
                      <a:round/>
                      <a:headEnd type="none" w="sm" len="sm"/>
                      <a:tailEnd type="none" w="sm" len="sm"/>
                    </a:lnL>
                    <a:lnR w="38100" cap="flat" cmpd="sng">
                      <a:solidFill>
                        <a:srgbClr val="E43E83"/>
                      </a:solidFill>
                      <a:prstDash val="solid"/>
                      <a:round/>
                      <a:headEnd type="none" w="sm" len="sm"/>
                      <a:tailEnd type="none" w="sm" len="sm"/>
                    </a:lnR>
                    <a:lnT w="38100" cap="flat" cmpd="sng">
                      <a:solidFill>
                        <a:srgbClr val="E43E83"/>
                      </a:solidFill>
                      <a:prstDash val="solid"/>
                      <a:round/>
                      <a:headEnd type="none" w="sm" len="sm"/>
                      <a:tailEnd type="none" w="sm" len="sm"/>
                    </a:lnT>
                    <a:lnB w="38100" cap="flat" cmpd="sng">
                      <a:solidFill>
                        <a:srgbClr val="E43E83"/>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rgbClr val="24ABE2"/>
                          </a:solidFill>
                          <a:latin typeface="Montserrat"/>
                          <a:ea typeface="Montserrat"/>
                          <a:cs typeface="Montserrat"/>
                          <a:sym typeface="Montserrat"/>
                        </a:rPr>
                        <a:t>Give young people a voice</a:t>
                      </a:r>
                      <a:endParaRPr sz="2400" b="1">
                        <a:solidFill>
                          <a:srgbClr val="24ABE2"/>
                        </a:solidFill>
                        <a:latin typeface="Montserrat"/>
                        <a:ea typeface="Montserrat"/>
                        <a:cs typeface="Montserrat"/>
                        <a:sym typeface="Montserrat"/>
                      </a:endParaRPr>
                    </a:p>
                    <a:p>
                      <a:pPr marL="0" lvl="0" indent="0" algn="ctr" rtl="0">
                        <a:spcBef>
                          <a:spcPts val="0"/>
                        </a:spcBef>
                        <a:spcAft>
                          <a:spcPts val="0"/>
                        </a:spcAft>
                        <a:buNone/>
                      </a:pPr>
                      <a:endParaRPr sz="2500" b="1">
                        <a:solidFill>
                          <a:srgbClr val="24ABE2"/>
                        </a:solidFill>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sz="2500">
                          <a:latin typeface="Montserrat"/>
                          <a:ea typeface="Montserrat"/>
                          <a:cs typeface="Montserrat"/>
                          <a:sym typeface="Montserrat"/>
                        </a:rPr>
                        <a:t>Unlock opportunities today by looking at our </a:t>
                      </a:r>
                      <a:r>
                        <a:rPr lang="en" sz="2500" u="sng">
                          <a:solidFill>
                            <a:schemeClr val="hlink"/>
                          </a:solidFill>
                          <a:latin typeface="Montserrat"/>
                          <a:ea typeface="Montserrat"/>
                          <a:cs typeface="Montserrat"/>
                          <a:sym typeface="Montserrat"/>
                          <a:hlinkClick r:id="rId10"/>
                        </a:rPr>
                        <a:t>Ambassador</a:t>
                      </a:r>
                      <a:r>
                        <a:rPr lang="en" sz="2500">
                          <a:solidFill>
                            <a:srgbClr val="282460"/>
                          </a:solidFill>
                          <a:latin typeface="Montserrat"/>
                          <a:ea typeface="Montserrat"/>
                          <a:cs typeface="Montserrat"/>
                          <a:sym typeface="Montserrat"/>
                        </a:rPr>
                        <a:t> programme </a:t>
                      </a:r>
                      <a:endParaRPr sz="2500">
                        <a:solidFill>
                          <a:srgbClr val="282460"/>
                        </a:solidFill>
                        <a:latin typeface="Montserrat"/>
                        <a:ea typeface="Montserrat"/>
                        <a:cs typeface="Montserrat"/>
                        <a:sym typeface="Montserrat"/>
                      </a:endParaRPr>
                    </a:p>
                    <a:p>
                      <a:pPr marL="457200" lvl="0" indent="0" algn="l" rtl="0">
                        <a:spcBef>
                          <a:spcPts val="0"/>
                        </a:spcBef>
                        <a:spcAft>
                          <a:spcPts val="0"/>
                        </a:spcAft>
                        <a:buNone/>
                      </a:pPr>
                      <a:endParaRPr sz="2500">
                        <a:solidFill>
                          <a:srgbClr val="282460"/>
                        </a:solidFill>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sz="2500">
                          <a:solidFill>
                            <a:srgbClr val="282460"/>
                          </a:solidFill>
                          <a:latin typeface="Montserrat"/>
                          <a:ea typeface="Montserrat"/>
                          <a:cs typeface="Montserrat"/>
                          <a:sym typeface="Montserrat"/>
                        </a:rPr>
                        <a:t>See what our incredible </a:t>
                      </a:r>
                      <a:r>
                        <a:rPr lang="en" sz="1700" u="sng">
                          <a:solidFill>
                            <a:schemeClr val="accent5"/>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Youth Ambassadors</a:t>
                      </a:r>
                      <a:r>
                        <a:rPr lang="en" sz="1700">
                          <a:solidFill>
                            <a:schemeClr val="dk1"/>
                          </a:solidFill>
                          <a:latin typeface="Montserrat"/>
                          <a:ea typeface="Montserrat"/>
                          <a:cs typeface="Montserrat"/>
                          <a:sym typeface="Montserrat"/>
                        </a:rPr>
                        <a:t> </a:t>
                      </a:r>
                      <a:r>
                        <a:rPr lang="en" sz="2500">
                          <a:solidFill>
                            <a:srgbClr val="282460"/>
                          </a:solidFill>
                          <a:latin typeface="Montserrat"/>
                          <a:ea typeface="Montserrat"/>
                          <a:cs typeface="Montserrat"/>
                          <a:sym typeface="Montserrat"/>
                        </a:rPr>
                        <a:t> team have been up to</a:t>
                      </a:r>
                      <a:endParaRPr sz="2500">
                        <a:solidFill>
                          <a:srgbClr val="282460"/>
                        </a:solidFill>
                        <a:latin typeface="Montserrat"/>
                        <a:ea typeface="Montserrat"/>
                        <a:cs typeface="Montserrat"/>
                        <a:sym typeface="Montserrat"/>
                      </a:endParaRPr>
                    </a:p>
                    <a:p>
                      <a:pPr marL="0" lvl="0" indent="0" algn="ctr" rtl="0">
                        <a:spcBef>
                          <a:spcPts val="0"/>
                        </a:spcBef>
                        <a:spcAft>
                          <a:spcPts val="0"/>
                        </a:spcAft>
                        <a:buNone/>
                      </a:pPr>
                      <a:endParaRPr sz="2500" b="1">
                        <a:solidFill>
                          <a:srgbClr val="24ABE2"/>
                        </a:solidFill>
                        <a:latin typeface="Montserrat"/>
                        <a:ea typeface="Montserrat"/>
                        <a:cs typeface="Montserrat"/>
                        <a:sym typeface="Montserrat"/>
                      </a:endParaRPr>
                    </a:p>
                  </a:txBody>
                  <a:tcPr marL="121900" marR="121900" marT="121900" marB="121900">
                    <a:lnL w="38100" cap="flat" cmpd="sng">
                      <a:solidFill>
                        <a:srgbClr val="E43E83"/>
                      </a:solidFill>
                      <a:prstDash val="solid"/>
                      <a:round/>
                      <a:headEnd type="none" w="sm" len="sm"/>
                      <a:tailEnd type="none" w="sm" len="sm"/>
                    </a:lnL>
                    <a:lnR w="38100" cap="flat" cmpd="sng">
                      <a:solidFill>
                        <a:srgbClr val="E43E83"/>
                      </a:solidFill>
                      <a:prstDash val="solid"/>
                      <a:round/>
                      <a:headEnd type="none" w="sm" len="sm"/>
                      <a:tailEnd type="none" w="sm" len="sm"/>
                    </a:lnR>
                    <a:lnT w="38100" cap="flat" cmpd="sng">
                      <a:solidFill>
                        <a:srgbClr val="E43E83"/>
                      </a:solidFill>
                      <a:prstDash val="solid"/>
                      <a:round/>
                      <a:headEnd type="none" w="sm" len="sm"/>
                      <a:tailEnd type="none" w="sm" len="sm"/>
                    </a:lnT>
                    <a:lnB w="38100" cap="flat" cmpd="sng">
                      <a:solidFill>
                        <a:srgbClr val="E43E8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59" name="Google Shape;159;p27"/>
          <p:cNvSpPr txBox="1">
            <a:spLocks noGrp="1"/>
          </p:cNvSpPr>
          <p:nvPr>
            <p:ph type="title"/>
          </p:nvPr>
        </p:nvSpPr>
        <p:spPr>
          <a:xfrm>
            <a:off x="415600" y="593367"/>
            <a:ext cx="6550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FFFFF"/>
                </a:solidFill>
              </a:rPr>
              <a:t>Before you go...</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8"/>
          <p:cNvSpPr txBox="1"/>
          <p:nvPr/>
        </p:nvSpPr>
        <p:spPr>
          <a:xfrm>
            <a:off x="4037233" y="2275000"/>
            <a:ext cx="5941200" cy="230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282460"/>
                </a:solidFill>
                <a:latin typeface="Montserrat"/>
                <a:ea typeface="Montserrat"/>
                <a:cs typeface="Montserrat"/>
                <a:sym typeface="Montserrat"/>
              </a:rPr>
              <a:t>Website: www.youthemployment.org.uk</a:t>
            </a:r>
            <a:endParaRPr sz="2400" b="1" kern="0">
              <a:solidFill>
                <a:srgbClr val="282460"/>
              </a:solidFill>
              <a:latin typeface="Montserrat"/>
              <a:ea typeface="Montserrat"/>
              <a:cs typeface="Montserrat"/>
              <a:sym typeface="Montserrat"/>
            </a:endParaRPr>
          </a:p>
          <a:p>
            <a:pPr algn="ctr" defTabSz="1219170">
              <a:buClr>
                <a:srgbClr val="000000"/>
              </a:buClr>
            </a:pPr>
            <a:endParaRPr sz="2400" b="1" kern="0">
              <a:solidFill>
                <a:srgbClr val="000000"/>
              </a:solidFill>
              <a:latin typeface="Montserrat"/>
              <a:ea typeface="Montserrat"/>
              <a:cs typeface="Montserrat"/>
              <a:sym typeface="Montserrat"/>
            </a:endParaRPr>
          </a:p>
          <a:p>
            <a:pPr algn="ctr" defTabSz="1219170">
              <a:buClr>
                <a:srgbClr val="000000"/>
              </a:buClr>
            </a:pPr>
            <a:r>
              <a:rPr lang="en" sz="2400" b="1" kern="0">
                <a:solidFill>
                  <a:srgbClr val="282460"/>
                </a:solidFill>
                <a:latin typeface="Montserrat"/>
                <a:ea typeface="Montserrat"/>
                <a:cs typeface="Montserrat"/>
                <a:sym typeface="Montserrat"/>
              </a:rPr>
              <a:t>Email: info@youthemployment.org.uk</a:t>
            </a:r>
            <a:endParaRPr sz="2400" b="1"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p:txBody>
      </p:sp>
      <p:pic>
        <p:nvPicPr>
          <p:cNvPr id="165" name="Google Shape;165;p28"/>
          <p:cNvPicPr preferRelativeResize="0"/>
          <p:nvPr/>
        </p:nvPicPr>
        <p:blipFill rotWithShape="1">
          <a:blip r:embed="rId4">
            <a:alphaModFix/>
          </a:blip>
          <a:srcRect r="3929"/>
          <a:stretch/>
        </p:blipFill>
        <p:spPr>
          <a:xfrm>
            <a:off x="619100" y="1356966"/>
            <a:ext cx="2783867" cy="5245100"/>
          </a:xfrm>
          <a:prstGeom prst="rect">
            <a:avLst/>
          </a:prstGeom>
          <a:noFill/>
          <a:ln>
            <a:noFill/>
          </a:ln>
        </p:spPr>
      </p:pic>
      <p:sp>
        <p:nvSpPr>
          <p:cNvPr id="166" name="Google Shape;166;p28"/>
          <p:cNvSpPr txBox="1">
            <a:spLocks noGrp="1"/>
          </p:cNvSpPr>
          <p:nvPr>
            <p:ph type="title"/>
          </p:nvPr>
        </p:nvSpPr>
        <p:spPr>
          <a:xfrm>
            <a:off x="415600" y="593367"/>
            <a:ext cx="10030000" cy="763600"/>
          </a:xfrm>
          <a:prstGeom prst="rect">
            <a:avLst/>
          </a:prstGeom>
          <a:solidFill>
            <a:srgbClr val="282460"/>
          </a:solidFill>
        </p:spPr>
        <p:txBody>
          <a:bodyPr spcFirstLastPara="1" wrap="square" lIns="121900" tIns="121900" rIns="121900" bIns="121900" anchor="t" anchorCtr="0">
            <a:noAutofit/>
          </a:bodyPr>
          <a:lstStyle/>
          <a:p>
            <a:r>
              <a:rPr lang="en" b="1">
                <a:solidFill>
                  <a:srgbClr val="FFFFFF"/>
                </a:solidFill>
              </a:rPr>
              <a:t>Links to resources</a:t>
            </a:r>
            <a:endParaRPr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EB0BC-0F4C-42B6-8932-5AE4F26E37D3}"/>
              </a:ext>
            </a:extLst>
          </p:cNvPr>
          <p:cNvSpPr>
            <a:spLocks noGrp="1"/>
          </p:cNvSpPr>
          <p:nvPr>
            <p:ph sz="quarter" idx="11"/>
          </p:nvPr>
        </p:nvSpPr>
        <p:spPr>
          <a:xfrm>
            <a:off x="332709" y="111512"/>
            <a:ext cx="1720454" cy="321973"/>
          </a:xfrm>
        </p:spPr>
        <p:txBody>
          <a:bodyPr/>
          <a:lstStyle/>
          <a:p>
            <a:r>
              <a:rPr lang="en-GB" dirty="0"/>
              <a:t>February 2021</a:t>
            </a:r>
          </a:p>
        </p:txBody>
      </p:sp>
      <p:sp>
        <p:nvSpPr>
          <p:cNvPr id="6" name="Text Placeholder 5">
            <a:extLst>
              <a:ext uri="{FF2B5EF4-FFF2-40B4-BE49-F238E27FC236}">
                <a16:creationId xmlns:a16="http://schemas.microsoft.com/office/drawing/2014/main" id="{7E1677E3-88A1-472E-8BF6-36C261760BA2}"/>
              </a:ext>
            </a:extLst>
          </p:cNvPr>
          <p:cNvSpPr>
            <a:spLocks noGrp="1"/>
          </p:cNvSpPr>
          <p:nvPr>
            <p:ph type="body" sz="quarter" idx="16"/>
          </p:nvPr>
        </p:nvSpPr>
        <p:spPr>
          <a:xfrm>
            <a:off x="332709" y="4978526"/>
            <a:ext cx="5348748" cy="1552206"/>
          </a:xfrm>
        </p:spPr>
        <p:txBody>
          <a:bodyPr/>
          <a:lstStyle/>
          <a:p>
            <a:r>
              <a:rPr lang="en-GB" sz="2800" b="1" dirty="0"/>
              <a:t>The employment prospects of young people from disadvantaged backgrounds</a:t>
            </a:r>
          </a:p>
        </p:txBody>
      </p:sp>
      <p:pic>
        <p:nvPicPr>
          <p:cNvPr id="8" name="Content Placeholder 7">
            <a:extLst>
              <a:ext uri="{FF2B5EF4-FFF2-40B4-BE49-F238E27FC236}">
                <a16:creationId xmlns:a16="http://schemas.microsoft.com/office/drawing/2014/main" id="{CA7D1390-7A2C-4985-A127-9513E7E3BAED}"/>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0787143" y="1772991"/>
            <a:ext cx="2179320" cy="1228266"/>
          </a:xfrm>
        </p:spPr>
      </p:pic>
      <p:pic>
        <p:nvPicPr>
          <p:cNvPr id="10" name="Picture 9">
            <a:extLst>
              <a:ext uri="{FF2B5EF4-FFF2-40B4-BE49-F238E27FC236}">
                <a16:creationId xmlns:a16="http://schemas.microsoft.com/office/drawing/2014/main" id="{70E87E95-96A7-436B-A9D7-3F2436F13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492" y="3435559"/>
            <a:ext cx="1494623" cy="842370"/>
          </a:xfrm>
          <a:prstGeom prst="rect">
            <a:avLst/>
          </a:prstGeom>
        </p:spPr>
      </p:pic>
      <p:pic>
        <p:nvPicPr>
          <p:cNvPr id="13" name="Picture 12">
            <a:extLst>
              <a:ext uri="{FF2B5EF4-FFF2-40B4-BE49-F238E27FC236}">
                <a16:creationId xmlns:a16="http://schemas.microsoft.com/office/drawing/2014/main" id="{7F455149-BB70-4D11-8088-18648C8B4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2258" y="111512"/>
            <a:ext cx="1229090" cy="1661479"/>
          </a:xfrm>
          <a:prstGeom prst="rect">
            <a:avLst/>
          </a:prstGeom>
        </p:spPr>
      </p:pic>
    </p:spTree>
    <p:extLst>
      <p:ext uri="{BB962C8B-B14F-4D97-AF65-F5344CB8AC3E}">
        <p14:creationId xmlns:p14="http://schemas.microsoft.com/office/powerpoint/2010/main" val="303530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US" dirty="0"/>
              <a:t>Impetus and Youth Employment</a:t>
            </a:r>
            <a:endParaRPr lang="en-GB" dirty="0"/>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2108002" y="1456005"/>
            <a:ext cx="7975996" cy="4654550"/>
          </a:xfrm>
        </p:spPr>
        <p:txBody>
          <a:bodyPr/>
          <a:lstStyle/>
          <a:p>
            <a:pPr marL="0" indent="0">
              <a:buNone/>
            </a:pPr>
            <a:endParaRPr lang="en-GB" dirty="0"/>
          </a:p>
          <a:p>
            <a:pPr marL="0" indent="0">
              <a:buNone/>
            </a:pPr>
            <a:r>
              <a:rPr lang="en-GB" b="1" dirty="0"/>
              <a:t>Impetus transforms the lives of young people from disadvantaged backgrounds by ensuring they get the right support to succeed in school, in work and in life</a:t>
            </a:r>
          </a:p>
          <a:p>
            <a:pPr algn="ctr"/>
            <a:endParaRPr lang="en-GB" dirty="0"/>
          </a:p>
          <a:p>
            <a:pPr marL="0" indent="0">
              <a:buNone/>
            </a:pPr>
            <a:r>
              <a:rPr lang="en-GB" dirty="0"/>
              <a:t>Impetus’ </a:t>
            </a:r>
            <a:r>
              <a:rPr lang="en-GB" i="1" dirty="0">
                <a:solidFill>
                  <a:schemeClr val="accent1"/>
                </a:solidFill>
              </a:rPr>
              <a:t>Youth Jobs Gap </a:t>
            </a:r>
            <a:r>
              <a:rPr lang="en-GB" dirty="0"/>
              <a:t>research established the Employment Gap between young people from disadvantaged backgrounds and their better off peers.</a:t>
            </a:r>
          </a:p>
        </p:txBody>
      </p:sp>
    </p:spTree>
    <p:extLst>
      <p:ext uri="{BB962C8B-B14F-4D97-AF65-F5344CB8AC3E}">
        <p14:creationId xmlns:p14="http://schemas.microsoft.com/office/powerpoint/2010/main" val="3577154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The landscape</a:t>
            </a:r>
          </a:p>
          <a:p>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15</a:t>
            </a:r>
          </a:p>
        </p:txBody>
      </p:sp>
      <p:sp>
        <p:nvSpPr>
          <p:cNvPr id="8" name="Text Placeholder 10">
            <a:extLst>
              <a:ext uri="{FF2B5EF4-FFF2-40B4-BE49-F238E27FC236}">
                <a16:creationId xmlns:a16="http://schemas.microsoft.com/office/drawing/2014/main" id="{4D1D6D9D-3801-4742-BECD-72844A47F813}"/>
              </a:ext>
            </a:extLst>
          </p:cNvPr>
          <p:cNvSpPr txBox="1">
            <a:spLocks/>
          </p:cNvSpPr>
          <p:nvPr/>
        </p:nvSpPr>
        <p:spPr>
          <a:xfrm>
            <a:off x="2246823" y="1545927"/>
            <a:ext cx="7698353" cy="451831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32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82727"/>
                </a:solidFill>
                <a:effectLst/>
                <a:uLnTx/>
                <a:uFillTx/>
                <a:latin typeface="Century Gothic"/>
                <a:ea typeface="+mn-ea"/>
                <a:cs typeface="+mn-cs"/>
              </a:rPr>
              <a:t>Over 700,000 young people were out of education, employment and training before the crisis hit.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282727"/>
              </a:solidFill>
              <a:effectLst/>
              <a:uLnTx/>
              <a:uFillTx/>
              <a:latin typeface="Century Gothic"/>
              <a:ea typeface="+mn-ea"/>
              <a:cs typeface="+mn-cs"/>
            </a:endParaRP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82727"/>
                </a:solidFill>
                <a:effectLst/>
                <a:uLnTx/>
                <a:uFillTx/>
                <a:latin typeface="Century Gothic"/>
                <a:ea typeface="+mn-ea"/>
                <a:cs typeface="+mn-cs"/>
              </a:rPr>
              <a:t>Young people who spend long periods of time unemployed go on to earn less, have worse health and are more likely to be unemployed in the future.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282727"/>
              </a:solidFill>
              <a:effectLst/>
              <a:uLnTx/>
              <a:uFillTx/>
              <a:latin typeface="Century Gothic"/>
              <a:ea typeface="+mn-ea"/>
              <a:cs typeface="+mn-cs"/>
            </a:endParaRP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82727"/>
                </a:solidFill>
                <a:effectLst/>
                <a:uLnTx/>
                <a:uFillTx/>
                <a:latin typeface="Century Gothic"/>
                <a:ea typeface="+mn-ea"/>
                <a:cs typeface="+mn-cs"/>
              </a:rPr>
              <a:t>Are young people from disadvantaged backgrounds more likely to be NEET? - LEO data</a:t>
            </a:r>
            <a:endParaRPr kumimoji="0" lang="en-GB" sz="3200" b="0" i="0" u="none" strike="noStrike" kern="1200" cap="none" spc="0" normalizeH="0" baseline="0" noProof="0" dirty="0">
              <a:ln>
                <a:noFill/>
              </a:ln>
              <a:solidFill>
                <a:srgbClr val="282727"/>
              </a:solidFill>
              <a:effectLst/>
              <a:uLnTx/>
              <a:uFillTx/>
              <a:latin typeface="Century Gothic"/>
              <a:ea typeface="+mn-ea"/>
              <a:cs typeface="+mn-cs"/>
            </a:endParaRPr>
          </a:p>
        </p:txBody>
      </p:sp>
    </p:spTree>
    <p:extLst>
      <p:ext uri="{BB962C8B-B14F-4D97-AF65-F5344CB8AC3E}">
        <p14:creationId xmlns:p14="http://schemas.microsoft.com/office/powerpoint/2010/main" val="97450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Young people from disadvantaged backgrounds are twice as likely to be NEET as their better-off peers</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2713594" y="1356789"/>
            <a:ext cx="7635912" cy="2679700"/>
          </a:xfrm>
        </p:spPr>
        <p:txBody>
          <a:bodyPr/>
          <a:lstStyle/>
          <a:p>
            <a:pPr marL="0" indent="0">
              <a:buNone/>
            </a:pPr>
            <a:r>
              <a:rPr lang="en-GB" sz="1800" i="1" dirty="0"/>
              <a:t>Disadvantage vs non-disadvantage NEET rate for young people, by cohort, at March 2017</a:t>
            </a:r>
            <a:endParaRPr lang="en-GB" sz="1800" b="1" dirty="0"/>
          </a:p>
          <a:p>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7</a:t>
            </a:r>
          </a:p>
        </p:txBody>
      </p:sp>
      <p:pic>
        <p:nvPicPr>
          <p:cNvPr id="3" name="Picture 2">
            <a:extLst>
              <a:ext uri="{FF2B5EF4-FFF2-40B4-BE49-F238E27FC236}">
                <a16:creationId xmlns:a16="http://schemas.microsoft.com/office/drawing/2014/main" id="{B8ACE2FA-6D57-492D-AB82-0663ED88A060}"/>
              </a:ext>
            </a:extLst>
          </p:cNvPr>
          <p:cNvPicPr>
            <a:picLocks noChangeAspect="1"/>
          </p:cNvPicPr>
          <p:nvPr/>
        </p:nvPicPr>
        <p:blipFill>
          <a:blip r:embed="rId3"/>
          <a:stretch>
            <a:fillRect/>
          </a:stretch>
        </p:blipFill>
        <p:spPr>
          <a:xfrm>
            <a:off x="2689621" y="2082628"/>
            <a:ext cx="7534275" cy="4391025"/>
          </a:xfrm>
          <a:prstGeom prst="rect">
            <a:avLst/>
          </a:prstGeom>
        </p:spPr>
      </p:pic>
    </p:spTree>
    <p:extLst>
      <p:ext uri="{BB962C8B-B14F-4D97-AF65-F5344CB8AC3E}">
        <p14:creationId xmlns:p14="http://schemas.microsoft.com/office/powerpoint/2010/main" val="201508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The Employment Gap is consistent over time</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2395880" y="1252035"/>
            <a:ext cx="7698352" cy="2679700"/>
          </a:xfrm>
        </p:spPr>
        <p:txBody>
          <a:bodyPr/>
          <a:lstStyle/>
          <a:p>
            <a:pPr marL="0" indent="0">
              <a:buNone/>
            </a:pPr>
            <a:r>
              <a:rPr lang="en-GB" sz="1800" i="1" dirty="0"/>
              <a:t>Disadvantage vs non-disadvantage NEET rate for young people, quarterly from March 2010 to March 2017</a:t>
            </a:r>
            <a:endParaRPr lang="en-GB" sz="1800" b="1" dirty="0"/>
          </a:p>
          <a:p>
            <a:pPr marL="0" indent="0">
              <a:buNone/>
            </a:pPr>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8</a:t>
            </a:r>
          </a:p>
        </p:txBody>
      </p:sp>
      <p:pic>
        <p:nvPicPr>
          <p:cNvPr id="3" name="Picture 2">
            <a:extLst>
              <a:ext uri="{FF2B5EF4-FFF2-40B4-BE49-F238E27FC236}">
                <a16:creationId xmlns:a16="http://schemas.microsoft.com/office/drawing/2014/main" id="{D868A4C4-7853-42E9-BF0A-D2F49F1C4CE1}"/>
              </a:ext>
            </a:extLst>
          </p:cNvPr>
          <p:cNvPicPr>
            <a:picLocks noChangeAspect="1"/>
          </p:cNvPicPr>
          <p:nvPr/>
        </p:nvPicPr>
        <p:blipFill>
          <a:blip r:embed="rId3"/>
          <a:stretch>
            <a:fillRect/>
          </a:stretch>
        </p:blipFill>
        <p:spPr>
          <a:xfrm>
            <a:off x="2525544" y="2386402"/>
            <a:ext cx="7439025" cy="3609975"/>
          </a:xfrm>
          <a:prstGeom prst="rect">
            <a:avLst/>
          </a:prstGeom>
        </p:spPr>
      </p:pic>
    </p:spTree>
    <p:extLst>
      <p:ext uri="{BB962C8B-B14F-4D97-AF65-F5344CB8AC3E}">
        <p14:creationId xmlns:p14="http://schemas.microsoft.com/office/powerpoint/2010/main" val="2298126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Better qualified young people less likely to be NEET</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2246824" y="1046552"/>
            <a:ext cx="7698352" cy="2679700"/>
          </a:xfrm>
        </p:spPr>
        <p:txBody>
          <a:bodyPr/>
          <a:lstStyle/>
          <a:p>
            <a:pPr marL="0" indent="0">
              <a:buNone/>
            </a:pPr>
            <a:r>
              <a:rPr lang="en-GB" sz="1800" i="1" dirty="0"/>
              <a:t>Source: Impetus Youth Jobs Gap: Establishing the Employment Gap</a:t>
            </a:r>
          </a:p>
          <a:p>
            <a:pPr marL="0" indent="0">
              <a:buNone/>
            </a:pPr>
            <a:r>
              <a:rPr lang="en-GB" sz="1800" dirty="0"/>
              <a:t>NEET rate (March 2017)</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                      &lt; Level 2 		      Level 2                        Level 3+</a:t>
            </a:r>
          </a:p>
          <a:p>
            <a:pPr marL="0" indent="0">
              <a:buNone/>
            </a:pPr>
            <a:r>
              <a:rPr lang="en-GB" sz="1800" dirty="0"/>
              <a:t>			Highest level of qualification at age 18</a:t>
            </a:r>
          </a:p>
          <a:p>
            <a:pPr marL="0" indent="0">
              <a:buNone/>
            </a:pPr>
            <a:endParaRPr lang="en-GB" sz="1800" dirty="0"/>
          </a:p>
          <a:p>
            <a:pPr marL="0" indent="0">
              <a:buNone/>
            </a:pPr>
            <a:endParaRPr lang="en-GB" sz="1800" b="1" dirty="0"/>
          </a:p>
          <a:p>
            <a:pPr marL="0" indent="0">
              <a:buNone/>
            </a:pPr>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2</a:t>
            </a:r>
          </a:p>
        </p:txBody>
      </p:sp>
      <p:graphicFrame>
        <p:nvGraphicFramePr>
          <p:cNvPr id="6" name="Chart 5">
            <a:extLst>
              <a:ext uri="{FF2B5EF4-FFF2-40B4-BE49-F238E27FC236}">
                <a16:creationId xmlns:a16="http://schemas.microsoft.com/office/drawing/2014/main" id="{4AF19003-F2F3-4751-A94C-5B3B22A8C27E}"/>
              </a:ext>
            </a:extLst>
          </p:cNvPr>
          <p:cNvGraphicFramePr>
            <a:graphicFrameLocks/>
          </p:cNvGraphicFramePr>
          <p:nvPr/>
        </p:nvGraphicFramePr>
        <p:xfrm>
          <a:off x="2363701" y="1717488"/>
          <a:ext cx="7464598" cy="392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54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Disadvantaged young people are 50% more likely to be NEET after controlling for qualifications</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2369592" y="1046552"/>
            <a:ext cx="7698352" cy="2679700"/>
          </a:xfrm>
        </p:spPr>
        <p:txBody>
          <a:bodyPr/>
          <a:lstStyle/>
          <a:p>
            <a:pPr marL="0" indent="0">
              <a:buNone/>
            </a:pPr>
            <a:r>
              <a:rPr lang="en-GB" sz="1800" i="1" dirty="0"/>
              <a:t>Source: Impetus Youth Jobs Gap: Establishing the Employment Gap</a:t>
            </a:r>
          </a:p>
          <a:p>
            <a:pPr marL="0" indent="0">
              <a:buNone/>
            </a:pPr>
            <a:r>
              <a:rPr lang="en-GB" sz="1800" dirty="0"/>
              <a:t>NEET rate (March 2017)</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                    &lt; Level 2 		    Level 2                        Level 3+</a:t>
            </a:r>
          </a:p>
          <a:p>
            <a:pPr marL="0" indent="0">
              <a:buNone/>
            </a:pPr>
            <a:r>
              <a:rPr lang="en-GB" sz="1800" dirty="0"/>
              <a:t>			Highest level of qualification at age 18</a:t>
            </a:r>
          </a:p>
          <a:p>
            <a:pPr marL="0" indent="0">
              <a:buNone/>
            </a:pPr>
            <a:endParaRPr lang="en-GB" sz="1800" dirty="0"/>
          </a:p>
          <a:p>
            <a:pPr marL="0" indent="0">
              <a:buNone/>
            </a:pPr>
            <a:endParaRPr lang="en-GB" sz="1800" b="1" dirty="0"/>
          </a:p>
          <a:p>
            <a:pPr marL="0" indent="0">
              <a:buNone/>
            </a:pPr>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3</a:t>
            </a:r>
          </a:p>
        </p:txBody>
      </p:sp>
      <p:graphicFrame>
        <p:nvGraphicFramePr>
          <p:cNvPr id="7" name="Chart 6">
            <a:extLst>
              <a:ext uri="{FF2B5EF4-FFF2-40B4-BE49-F238E27FC236}">
                <a16:creationId xmlns:a16="http://schemas.microsoft.com/office/drawing/2014/main" id="{DC8ACB31-FFF1-443D-8538-79CB66430E35}"/>
              </a:ext>
            </a:extLst>
          </p:cNvPr>
          <p:cNvGraphicFramePr>
            <a:graphicFrameLocks/>
          </p:cNvGraphicFramePr>
          <p:nvPr/>
        </p:nvGraphicFramePr>
        <p:xfrm>
          <a:off x="2426573" y="1767368"/>
          <a:ext cx="7641371" cy="3917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381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NEET rates vary enormously within regions        (case study: West Midlands)</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1968105" y="1046552"/>
            <a:ext cx="7698353" cy="2679700"/>
          </a:xfrm>
        </p:spPr>
        <p:txBody>
          <a:bodyPr/>
          <a:lstStyle/>
          <a:p>
            <a:pPr marL="0" indent="0">
              <a:buNone/>
            </a:pPr>
            <a:r>
              <a:rPr lang="en-GB" sz="1800" i="1" dirty="0"/>
              <a:t>NEET rate for 21 year olds, by local authority area, at March 2017</a:t>
            </a:r>
            <a:endParaRPr lang="en-GB" sz="1800" b="1" dirty="0"/>
          </a:p>
          <a:p>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4</a:t>
            </a:r>
          </a:p>
        </p:txBody>
      </p:sp>
      <p:graphicFrame>
        <p:nvGraphicFramePr>
          <p:cNvPr id="7" name="Chart 6">
            <a:extLst>
              <a:ext uri="{FF2B5EF4-FFF2-40B4-BE49-F238E27FC236}">
                <a16:creationId xmlns:a16="http://schemas.microsoft.com/office/drawing/2014/main" id="{0174B4D9-A569-4082-9415-F772AB7475DB}"/>
              </a:ext>
            </a:extLst>
          </p:cNvPr>
          <p:cNvGraphicFramePr>
            <a:graphicFrameLocks/>
          </p:cNvGraphicFramePr>
          <p:nvPr/>
        </p:nvGraphicFramePr>
        <p:xfrm>
          <a:off x="2264299" y="1766089"/>
          <a:ext cx="7219950" cy="35385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2">
            <a:extLst>
              <a:ext uri="{FF2B5EF4-FFF2-40B4-BE49-F238E27FC236}">
                <a16:creationId xmlns:a16="http://schemas.microsoft.com/office/drawing/2014/main" id="{77C19BB1-951F-4180-A464-90F3407FE3A1}"/>
              </a:ext>
            </a:extLst>
          </p:cNvPr>
          <p:cNvSpPr txBox="1"/>
          <p:nvPr/>
        </p:nvSpPr>
        <p:spPr>
          <a:xfrm>
            <a:off x="4333772" y="2608131"/>
            <a:ext cx="446228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	Solihull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Warwickshire				Sandwell</a:t>
            </a:r>
          </a:p>
        </p:txBody>
      </p:sp>
      <p:sp>
        <p:nvSpPr>
          <p:cNvPr id="8" name="Text Placeholder 11">
            <a:extLst>
              <a:ext uri="{FF2B5EF4-FFF2-40B4-BE49-F238E27FC236}">
                <a16:creationId xmlns:a16="http://schemas.microsoft.com/office/drawing/2014/main" id="{68293AD2-30AE-4079-BD7B-9D3E014E50AE}"/>
              </a:ext>
            </a:extLst>
          </p:cNvPr>
          <p:cNvSpPr txBox="1">
            <a:spLocks/>
          </p:cNvSpPr>
          <p:nvPr/>
        </p:nvSpPr>
        <p:spPr>
          <a:xfrm>
            <a:off x="5453271" y="5284382"/>
            <a:ext cx="1285458" cy="3544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rgbClr val="282727"/>
                </a:solidFill>
                <a:effectLst/>
                <a:uLnTx/>
                <a:uFillTx/>
                <a:latin typeface="Arial" panose="020B0604020202020204" pitchFamily="34" charset="0"/>
                <a:ea typeface="+mn-ea"/>
                <a:cs typeface="Arial" panose="020B0604020202020204" pitchFamily="34" charset="0"/>
              </a:rPr>
              <a:t>NEET rate</a:t>
            </a:r>
            <a:endParaRPr kumimoji="0" lang="en-GB" sz="1800" b="1" i="0" u="none" strike="noStrike" kern="1200" cap="none" spc="0" normalizeH="0" baseline="0" noProof="0" dirty="0">
              <a:ln>
                <a:noFill/>
              </a:ln>
              <a:solidFill>
                <a:srgbClr val="282727"/>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rgbClr val="282727"/>
              </a:solidFill>
              <a:effectLst/>
              <a:uLnTx/>
              <a:uFillTx/>
              <a:latin typeface="Arial" panose="020B0604020202020204" pitchFamily="34" charset="0"/>
              <a:ea typeface="+mn-ea"/>
              <a:cs typeface="Arial" panose="020B0604020202020204" pitchFamily="34" charset="0"/>
            </a:endParaRPr>
          </a:p>
        </p:txBody>
      </p:sp>
      <p:sp>
        <p:nvSpPr>
          <p:cNvPr id="21" name="Arrow: Down 20">
            <a:extLst>
              <a:ext uri="{FF2B5EF4-FFF2-40B4-BE49-F238E27FC236}">
                <a16:creationId xmlns:a16="http://schemas.microsoft.com/office/drawing/2014/main" id="{93062CDC-4ABA-475D-81FD-418E2C4B859E}"/>
              </a:ext>
            </a:extLst>
          </p:cNvPr>
          <p:cNvSpPr/>
          <p:nvPr/>
        </p:nvSpPr>
        <p:spPr>
          <a:xfrm>
            <a:off x="6418487" y="2386402"/>
            <a:ext cx="250406" cy="58479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A60B0400-4A19-4025-B59E-DF6E7964FF79}"/>
              </a:ext>
            </a:extLst>
          </p:cNvPr>
          <p:cNvCxnSpPr>
            <a:cxnSpLocks/>
          </p:cNvCxnSpPr>
          <p:nvPr/>
        </p:nvCxnSpPr>
        <p:spPr>
          <a:xfrm>
            <a:off x="6360785" y="1907201"/>
            <a:ext cx="0" cy="3043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EDAF1D-FB3E-42DD-9D96-BFC033C8DD11}"/>
              </a:ext>
            </a:extLst>
          </p:cNvPr>
          <p:cNvSpPr txBox="1"/>
          <p:nvPr/>
        </p:nvSpPr>
        <p:spPr>
          <a:xfrm>
            <a:off x="5874274" y="1695849"/>
            <a:ext cx="11666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National figure</a:t>
            </a:r>
          </a:p>
        </p:txBody>
      </p:sp>
      <p:sp>
        <p:nvSpPr>
          <p:cNvPr id="23" name="TextBox 22">
            <a:extLst>
              <a:ext uri="{FF2B5EF4-FFF2-40B4-BE49-F238E27FC236}">
                <a16:creationId xmlns:a16="http://schemas.microsoft.com/office/drawing/2014/main" id="{6D268020-367C-476B-9699-3E159F961F9E}"/>
              </a:ext>
            </a:extLst>
          </p:cNvPr>
          <p:cNvSpPr txBox="1"/>
          <p:nvPr/>
        </p:nvSpPr>
        <p:spPr>
          <a:xfrm>
            <a:off x="5603833" y="3882564"/>
            <a:ext cx="26715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West Midlands local authorities</a:t>
            </a:r>
          </a:p>
        </p:txBody>
      </p:sp>
      <p:grpSp>
        <p:nvGrpSpPr>
          <p:cNvPr id="19" name="Group 18">
            <a:extLst>
              <a:ext uri="{FF2B5EF4-FFF2-40B4-BE49-F238E27FC236}">
                <a16:creationId xmlns:a16="http://schemas.microsoft.com/office/drawing/2014/main" id="{01ACEBE2-B0A7-4FD6-AC79-FEBEF990531D}"/>
              </a:ext>
            </a:extLst>
          </p:cNvPr>
          <p:cNvGrpSpPr/>
          <p:nvPr/>
        </p:nvGrpSpPr>
        <p:grpSpPr>
          <a:xfrm>
            <a:off x="4399440" y="2432003"/>
            <a:ext cx="4562461" cy="1461040"/>
            <a:chOff x="2126726" y="868963"/>
            <a:chExt cx="4562461" cy="1258287"/>
          </a:xfrm>
        </p:grpSpPr>
        <p:sp>
          <p:nvSpPr>
            <p:cNvPr id="20" name="Rectangle 19">
              <a:extLst>
                <a:ext uri="{FF2B5EF4-FFF2-40B4-BE49-F238E27FC236}">
                  <a16:creationId xmlns:a16="http://schemas.microsoft.com/office/drawing/2014/main" id="{DBFAC967-27E2-44C1-8139-6774F56E1276}"/>
                </a:ext>
              </a:extLst>
            </p:cNvPr>
            <p:cNvSpPr/>
            <p:nvPr/>
          </p:nvSpPr>
          <p:spPr>
            <a:xfrm>
              <a:off x="2126726" y="991655"/>
              <a:ext cx="1787542" cy="1124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3AFCEE44-7DC7-43C8-8A46-C61036C3E115}"/>
                </a:ext>
              </a:extLst>
            </p:cNvPr>
            <p:cNvSpPr/>
            <p:nvPr/>
          </p:nvSpPr>
          <p:spPr>
            <a:xfrm>
              <a:off x="4317483" y="1372599"/>
              <a:ext cx="2135358" cy="754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73DEFA06-F8F4-4EBE-B22D-89B851259014}"/>
                </a:ext>
              </a:extLst>
            </p:cNvPr>
            <p:cNvSpPr/>
            <p:nvPr/>
          </p:nvSpPr>
          <p:spPr>
            <a:xfrm>
              <a:off x="4553829" y="868963"/>
              <a:ext cx="2135358" cy="858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208F4CC9-3534-4D41-977F-56AF1F160AC0}"/>
                </a:ext>
              </a:extLst>
            </p:cNvPr>
            <p:cNvSpPr/>
            <p:nvPr/>
          </p:nvSpPr>
          <p:spPr>
            <a:xfrm>
              <a:off x="4154188" y="1372599"/>
              <a:ext cx="45719" cy="730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sp>
        <p:nvSpPr>
          <p:cNvPr id="32" name="Rectangle 31">
            <a:extLst>
              <a:ext uri="{FF2B5EF4-FFF2-40B4-BE49-F238E27FC236}">
                <a16:creationId xmlns:a16="http://schemas.microsoft.com/office/drawing/2014/main" id="{933EFA73-2189-4AA9-92AA-A8960B54B0A3}"/>
              </a:ext>
            </a:extLst>
          </p:cNvPr>
          <p:cNvSpPr/>
          <p:nvPr/>
        </p:nvSpPr>
        <p:spPr>
          <a:xfrm>
            <a:off x="6381904" y="2296482"/>
            <a:ext cx="323572" cy="1577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330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10208136"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Time for Change webinar series</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2" name="TextBox 1">
            <a:extLst>
              <a:ext uri="{FF2B5EF4-FFF2-40B4-BE49-F238E27FC236}">
                <a16:creationId xmlns:a16="http://schemas.microsoft.com/office/drawing/2014/main" id="{9E65DB9A-6B50-4225-A451-217CAD193055}"/>
              </a:ext>
            </a:extLst>
          </p:cNvPr>
          <p:cNvSpPr txBox="1"/>
          <p:nvPr/>
        </p:nvSpPr>
        <p:spPr>
          <a:xfrm>
            <a:off x="708323" y="1640264"/>
            <a:ext cx="10454635" cy="4298613"/>
          </a:xfrm>
          <a:prstGeom prst="rect">
            <a:avLst/>
          </a:prstGeom>
          <a:noFill/>
        </p:spPr>
        <p:txBody>
          <a:bodyPr wrap="square" rtlCol="0">
            <a:spAutoFit/>
          </a:bodyPr>
          <a:lstStyle/>
          <a:p>
            <a:pPr marL="800100" lvl="1" indent="-342900">
              <a:spcBef>
                <a:spcPts val="1000"/>
              </a:spcBef>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Workshop 1: 	Social Mobility in Apprenticeships</a:t>
            </a:r>
            <a:br>
              <a:rPr lang="en-GB" sz="2400" dirty="0">
                <a:solidFill>
                  <a:prstClr val="black">
                    <a:lumMod val="75000"/>
                    <a:lumOff val="25000"/>
                  </a:prstClr>
                </a:solidFill>
                <a:latin typeface="Trebuchet MS" panose="020B0603020202020204"/>
              </a:rPr>
            </a:br>
            <a:r>
              <a:rPr lang="en-GB" sz="2400" dirty="0">
                <a:solidFill>
                  <a:prstClr val="black">
                    <a:lumMod val="75000"/>
                    <a:lumOff val="25000"/>
                  </a:prstClr>
                </a:solidFill>
                <a:latin typeface="Trebuchet MS" panose="020B0603020202020204"/>
              </a:rPr>
              <a:t>					Sutton Trust &amp; Social Mobility Commission</a:t>
            </a:r>
          </a:p>
          <a:p>
            <a:pPr marL="800100" lvl="1" indent="-342900">
              <a:spcBef>
                <a:spcPts val="1000"/>
              </a:spcBef>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Workshop 2: 	Apprenticeships for All</a:t>
            </a:r>
            <a:br>
              <a:rPr lang="en-GB" sz="2400" dirty="0">
                <a:solidFill>
                  <a:prstClr val="black">
                    <a:lumMod val="75000"/>
                    <a:lumOff val="25000"/>
                  </a:prstClr>
                </a:solidFill>
                <a:latin typeface="Trebuchet MS" panose="020B0603020202020204"/>
              </a:rPr>
            </a:br>
            <a:r>
              <a:rPr lang="en-GB" sz="2400" dirty="0">
                <a:solidFill>
                  <a:prstClr val="black">
                    <a:lumMod val="75000"/>
                    <a:lumOff val="25000"/>
                  </a:prstClr>
                </a:solidFill>
                <a:latin typeface="Trebuchet MS" panose="020B0603020202020204"/>
              </a:rPr>
              <a:t>					The Open University &amp; Disability Rights UK</a:t>
            </a:r>
          </a:p>
          <a:p>
            <a:pPr marL="800100" lvl="1" indent="-342900">
              <a:spcBef>
                <a:spcPts val="1000"/>
              </a:spcBef>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Workshop 3: 	Mental Health Matters</a:t>
            </a:r>
            <a:br>
              <a:rPr lang="en-GB" sz="2400" dirty="0">
                <a:solidFill>
                  <a:prstClr val="black">
                    <a:lumMod val="75000"/>
                    <a:lumOff val="25000"/>
                  </a:prstClr>
                </a:solidFill>
                <a:latin typeface="Trebuchet MS" panose="020B0603020202020204"/>
              </a:rPr>
            </a:br>
            <a:r>
              <a:rPr lang="en-GB" sz="2400" dirty="0">
                <a:solidFill>
                  <a:prstClr val="black">
                    <a:lumMod val="75000"/>
                    <a:lumOff val="25000"/>
                  </a:prstClr>
                </a:solidFill>
                <a:latin typeface="Trebuchet MS" panose="020B0603020202020204"/>
              </a:rPr>
              <a:t>					Gen. Healthy Minds</a:t>
            </a:r>
          </a:p>
          <a:p>
            <a:pPr marL="800100" lvl="1" indent="-342900">
              <a:spcBef>
                <a:spcPts val="1000"/>
              </a:spcBef>
              <a:buClr>
                <a:srgbClr val="014388"/>
              </a:buClr>
              <a:buSzPct val="80000"/>
              <a:buFont typeface="Wingdings 3" charset="2"/>
              <a:buChar char=""/>
              <a:defRPr/>
            </a:pPr>
            <a:r>
              <a:rPr lang="en-GB" sz="2400" dirty="0">
                <a:solidFill>
                  <a:srgbClr val="00B050"/>
                </a:solidFill>
                <a:latin typeface="Trebuchet MS" panose="020B0603020202020204"/>
              </a:rPr>
              <a:t>Workshop 4:	Youth Matters</a:t>
            </a:r>
            <a:br>
              <a:rPr lang="en-GB" sz="2400" dirty="0">
                <a:solidFill>
                  <a:srgbClr val="00B050"/>
                </a:solidFill>
                <a:latin typeface="Trebuchet MS" panose="020B0603020202020204"/>
              </a:rPr>
            </a:br>
            <a:r>
              <a:rPr lang="en-GB" sz="2400" dirty="0">
                <a:solidFill>
                  <a:srgbClr val="00B050"/>
                </a:solidFill>
                <a:latin typeface="Trebuchet MS" panose="020B0603020202020204"/>
              </a:rPr>
              <a:t>					Impetus &amp; Youth Employment UK</a:t>
            </a:r>
          </a:p>
          <a:p>
            <a:pPr marL="800100" lvl="1" indent="-342900">
              <a:spcBef>
                <a:spcPts val="1000"/>
              </a:spcBef>
              <a:buClr>
                <a:srgbClr val="014388"/>
              </a:buClr>
              <a:buSzPct val="80000"/>
              <a:buFont typeface="Wingdings 3" charset="2"/>
              <a:buChar char=""/>
              <a:defRPr/>
            </a:pPr>
            <a:r>
              <a:rPr lang="en-GB" sz="2400" dirty="0">
                <a:solidFill>
                  <a:srgbClr val="FFC000"/>
                </a:solidFill>
                <a:latin typeface="Trebuchet MS" panose="020B0603020202020204"/>
              </a:rPr>
              <a:t>Workshop 5:	Monday 15</a:t>
            </a:r>
            <a:r>
              <a:rPr lang="en-GB" sz="2400" baseline="30000" dirty="0">
                <a:solidFill>
                  <a:srgbClr val="FFC000"/>
                </a:solidFill>
                <a:latin typeface="Trebuchet MS" panose="020B0603020202020204"/>
              </a:rPr>
              <a:t>th</a:t>
            </a:r>
            <a:r>
              <a:rPr lang="en-GB" sz="2400" dirty="0">
                <a:solidFill>
                  <a:srgbClr val="FFC000"/>
                </a:solidFill>
                <a:latin typeface="Trebuchet MS" panose="020B0603020202020204"/>
              </a:rPr>
              <a:t> March</a:t>
            </a:r>
            <a:br>
              <a:rPr lang="en-GB" sz="2400" dirty="0">
                <a:solidFill>
                  <a:srgbClr val="FFC000"/>
                </a:solidFill>
                <a:latin typeface="Trebuchet MS" panose="020B0603020202020204"/>
              </a:rPr>
            </a:br>
            <a:r>
              <a:rPr lang="en-GB" sz="2400" dirty="0">
                <a:solidFill>
                  <a:srgbClr val="FFC000"/>
                </a:solidFill>
                <a:latin typeface="Trebuchet MS" panose="020B0603020202020204"/>
              </a:rPr>
              <a:t>					Overcoming barriers – hear from apprentices</a:t>
            </a:r>
          </a:p>
        </p:txBody>
      </p:sp>
    </p:spTree>
    <p:extLst>
      <p:ext uri="{BB962C8B-B14F-4D97-AF65-F5344CB8AC3E}">
        <p14:creationId xmlns:p14="http://schemas.microsoft.com/office/powerpoint/2010/main" val="267099914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NEET rates vary enormously within regions        (case study: West Midlands)</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1968105" y="1046552"/>
            <a:ext cx="7698353" cy="2679700"/>
          </a:xfrm>
        </p:spPr>
        <p:txBody>
          <a:bodyPr/>
          <a:lstStyle/>
          <a:p>
            <a:pPr marL="0" indent="0">
              <a:buNone/>
            </a:pPr>
            <a:r>
              <a:rPr lang="en-GB" sz="1800" i="1" dirty="0"/>
              <a:t>NEET rate for 21 year olds, by local authority area, at March 2017</a:t>
            </a:r>
            <a:endParaRPr lang="en-GB" sz="1800" b="1" dirty="0"/>
          </a:p>
          <a:p>
            <a:endParaRPr lang="en-GB" dirty="0"/>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5</a:t>
            </a:r>
          </a:p>
        </p:txBody>
      </p:sp>
      <p:graphicFrame>
        <p:nvGraphicFramePr>
          <p:cNvPr id="7" name="Chart 6">
            <a:extLst>
              <a:ext uri="{FF2B5EF4-FFF2-40B4-BE49-F238E27FC236}">
                <a16:creationId xmlns:a16="http://schemas.microsoft.com/office/drawing/2014/main" id="{0174B4D9-A569-4082-9415-F772AB7475DB}"/>
              </a:ext>
            </a:extLst>
          </p:cNvPr>
          <p:cNvGraphicFramePr>
            <a:graphicFrameLocks/>
          </p:cNvGraphicFramePr>
          <p:nvPr/>
        </p:nvGraphicFramePr>
        <p:xfrm>
          <a:off x="2264299" y="1766089"/>
          <a:ext cx="7219950" cy="3538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1">
            <a:extLst>
              <a:ext uri="{FF2B5EF4-FFF2-40B4-BE49-F238E27FC236}">
                <a16:creationId xmlns:a16="http://schemas.microsoft.com/office/drawing/2014/main" id="{68293AD2-30AE-4079-BD7B-9D3E014E50AE}"/>
              </a:ext>
            </a:extLst>
          </p:cNvPr>
          <p:cNvSpPr txBox="1">
            <a:spLocks/>
          </p:cNvSpPr>
          <p:nvPr/>
        </p:nvSpPr>
        <p:spPr>
          <a:xfrm>
            <a:off x="5453271" y="5284382"/>
            <a:ext cx="1285458" cy="3544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rgbClr val="282727"/>
                </a:solidFill>
                <a:effectLst/>
                <a:uLnTx/>
                <a:uFillTx/>
                <a:latin typeface="Arial" panose="020B0604020202020204" pitchFamily="34" charset="0"/>
                <a:ea typeface="+mn-ea"/>
                <a:cs typeface="Arial" panose="020B0604020202020204" pitchFamily="34" charset="0"/>
              </a:rPr>
              <a:t>NEET rate</a:t>
            </a:r>
            <a:endParaRPr kumimoji="0" lang="en-GB" sz="1800" b="1" i="0" u="none" strike="noStrike" kern="1200" cap="none" spc="0" normalizeH="0" baseline="0" noProof="0" dirty="0">
              <a:ln>
                <a:noFill/>
              </a:ln>
              <a:solidFill>
                <a:srgbClr val="282727"/>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rgbClr val="282727"/>
              </a:solidFill>
              <a:effectLst/>
              <a:uLnTx/>
              <a:uFillTx/>
              <a:latin typeface="Arial" panose="020B0604020202020204" pitchFamily="34" charset="0"/>
              <a:ea typeface="+mn-ea"/>
              <a:cs typeface="Arial" panose="020B0604020202020204" pitchFamily="34" charset="0"/>
            </a:endParaRPr>
          </a:p>
        </p:txBody>
      </p:sp>
      <p:sp>
        <p:nvSpPr>
          <p:cNvPr id="21" name="Arrow: Down 20">
            <a:extLst>
              <a:ext uri="{FF2B5EF4-FFF2-40B4-BE49-F238E27FC236}">
                <a16:creationId xmlns:a16="http://schemas.microsoft.com/office/drawing/2014/main" id="{93062CDC-4ABA-475D-81FD-418E2C4B859E}"/>
              </a:ext>
            </a:extLst>
          </p:cNvPr>
          <p:cNvSpPr/>
          <p:nvPr/>
        </p:nvSpPr>
        <p:spPr>
          <a:xfrm>
            <a:off x="6418487" y="2386402"/>
            <a:ext cx="250406" cy="58479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A60B0400-4A19-4025-B59E-DF6E7964FF79}"/>
              </a:ext>
            </a:extLst>
          </p:cNvPr>
          <p:cNvCxnSpPr>
            <a:cxnSpLocks/>
          </p:cNvCxnSpPr>
          <p:nvPr/>
        </p:nvCxnSpPr>
        <p:spPr>
          <a:xfrm>
            <a:off x="6360785" y="1907201"/>
            <a:ext cx="0" cy="3043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EDAF1D-FB3E-42DD-9D96-BFC033C8DD11}"/>
              </a:ext>
            </a:extLst>
          </p:cNvPr>
          <p:cNvSpPr txBox="1"/>
          <p:nvPr/>
        </p:nvSpPr>
        <p:spPr>
          <a:xfrm>
            <a:off x="5874274" y="1695849"/>
            <a:ext cx="11666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National figure</a:t>
            </a:r>
          </a:p>
        </p:txBody>
      </p:sp>
      <p:sp>
        <p:nvSpPr>
          <p:cNvPr id="23" name="TextBox 22">
            <a:extLst>
              <a:ext uri="{FF2B5EF4-FFF2-40B4-BE49-F238E27FC236}">
                <a16:creationId xmlns:a16="http://schemas.microsoft.com/office/drawing/2014/main" id="{6D268020-367C-476B-9699-3E159F961F9E}"/>
              </a:ext>
            </a:extLst>
          </p:cNvPr>
          <p:cNvSpPr txBox="1"/>
          <p:nvPr/>
        </p:nvSpPr>
        <p:spPr>
          <a:xfrm>
            <a:off x="4891802" y="3867364"/>
            <a:ext cx="36938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West Midlands Combined Authority local authorities</a:t>
            </a:r>
          </a:p>
        </p:txBody>
      </p:sp>
      <p:sp>
        <p:nvSpPr>
          <p:cNvPr id="15" name="TextBox 22">
            <a:extLst>
              <a:ext uri="{FF2B5EF4-FFF2-40B4-BE49-F238E27FC236}">
                <a16:creationId xmlns:a16="http://schemas.microsoft.com/office/drawing/2014/main" id="{44BAD734-E7BE-4846-8911-714EFC695DE8}"/>
              </a:ext>
            </a:extLst>
          </p:cNvPr>
          <p:cNvSpPr txBox="1"/>
          <p:nvPr/>
        </p:nvSpPr>
        <p:spPr>
          <a:xfrm>
            <a:off x="4333772" y="2608131"/>
            <a:ext cx="446228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727"/>
                </a:solidFill>
                <a:effectLst/>
                <a:uLnTx/>
                <a:uFillTx/>
                <a:latin typeface="Arial"/>
                <a:ea typeface="+mn-ea"/>
                <a:cs typeface="+mn-cs"/>
              </a:rPr>
              <a:t>	 Solihull 			Sandwell</a:t>
            </a:r>
          </a:p>
        </p:txBody>
      </p:sp>
    </p:spTree>
    <p:extLst>
      <p:ext uri="{BB962C8B-B14F-4D97-AF65-F5344CB8AC3E}">
        <p14:creationId xmlns:p14="http://schemas.microsoft.com/office/powerpoint/2010/main" val="36993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7</a:t>
            </a:r>
          </a:p>
        </p:txBody>
      </p:sp>
      <p:pic>
        <p:nvPicPr>
          <p:cNvPr id="2" name="Picture 1">
            <a:extLst>
              <a:ext uri="{FF2B5EF4-FFF2-40B4-BE49-F238E27FC236}">
                <a16:creationId xmlns:a16="http://schemas.microsoft.com/office/drawing/2014/main" id="{8E305B42-A58D-490F-9D7E-850D54251D4B}"/>
              </a:ext>
            </a:extLst>
          </p:cNvPr>
          <p:cNvPicPr>
            <a:picLocks noChangeAspect="1"/>
          </p:cNvPicPr>
          <p:nvPr/>
        </p:nvPicPr>
        <p:blipFill>
          <a:blip r:embed="rId3"/>
          <a:stretch>
            <a:fillRect/>
          </a:stretch>
        </p:blipFill>
        <p:spPr>
          <a:xfrm>
            <a:off x="1215775" y="600898"/>
            <a:ext cx="9144000" cy="5887233"/>
          </a:xfrm>
          <a:prstGeom prst="rect">
            <a:avLst/>
          </a:prstGeom>
        </p:spPr>
      </p:pic>
    </p:spTree>
    <p:extLst>
      <p:ext uri="{BB962C8B-B14F-4D97-AF65-F5344CB8AC3E}">
        <p14:creationId xmlns:p14="http://schemas.microsoft.com/office/powerpoint/2010/main" val="215622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2866198-2361-4306-9E29-06BE55B2C7DF}"/>
              </a:ext>
            </a:extLst>
          </p:cNvPr>
          <p:cNvSpPr>
            <a:spLocks noGrp="1"/>
          </p:cNvSpPr>
          <p:nvPr>
            <p:ph type="body" sz="quarter" idx="11"/>
          </p:nvPr>
        </p:nvSpPr>
        <p:spPr/>
        <p:txBody>
          <a:bodyPr/>
          <a:lstStyle/>
          <a:p>
            <a:r>
              <a:rPr lang="en-GB" sz="2400" b="1" dirty="0"/>
              <a:t>Most NEET young people have been NEET for 12 months</a:t>
            </a:r>
          </a:p>
        </p:txBody>
      </p:sp>
      <p:sp>
        <p:nvSpPr>
          <p:cNvPr id="12" name="Text Placeholder 11">
            <a:extLst>
              <a:ext uri="{FF2B5EF4-FFF2-40B4-BE49-F238E27FC236}">
                <a16:creationId xmlns:a16="http://schemas.microsoft.com/office/drawing/2014/main" id="{39D52C00-AA02-4908-9538-05D1A419AA9B}"/>
              </a:ext>
            </a:extLst>
          </p:cNvPr>
          <p:cNvSpPr>
            <a:spLocks noGrp="1"/>
          </p:cNvSpPr>
          <p:nvPr>
            <p:ph type="body" sz="quarter" idx="12"/>
          </p:nvPr>
        </p:nvSpPr>
        <p:spPr>
          <a:xfrm>
            <a:off x="1968104" y="1517650"/>
            <a:ext cx="7975997" cy="2679700"/>
          </a:xfrm>
        </p:spPr>
        <p:txBody>
          <a:bodyPr/>
          <a:lstStyle/>
          <a:p>
            <a:r>
              <a:rPr lang="en-GB" sz="2400" dirty="0">
                <a:latin typeface="+mj-lt"/>
              </a:rPr>
              <a:t>Percentage of young people NEET for 3 months to September 2016: 16%</a:t>
            </a:r>
          </a:p>
          <a:p>
            <a:r>
              <a:rPr lang="en-GB" sz="2400" dirty="0">
                <a:latin typeface="+mj-lt"/>
              </a:rPr>
              <a:t>Percentage of young people NEET for 12 months to September 2016: 12%</a:t>
            </a:r>
          </a:p>
          <a:p>
            <a:pPr marL="0" indent="0">
              <a:buNone/>
            </a:pPr>
            <a:endParaRPr lang="en-GB" sz="1800" b="1" dirty="0"/>
          </a:p>
          <a:p>
            <a:endParaRPr lang="en-GB" dirty="0"/>
          </a:p>
        </p:txBody>
      </p:sp>
      <p:sp>
        <p:nvSpPr>
          <p:cNvPr id="6" name="Rectangle 5">
            <a:extLst>
              <a:ext uri="{FF2B5EF4-FFF2-40B4-BE49-F238E27FC236}">
                <a16:creationId xmlns:a16="http://schemas.microsoft.com/office/drawing/2014/main" id="{4DD6B9A1-575F-4C24-A175-D1A399E2F4E9}"/>
              </a:ext>
            </a:extLst>
          </p:cNvPr>
          <p:cNvSpPr/>
          <p:nvPr/>
        </p:nvSpPr>
        <p:spPr>
          <a:xfrm>
            <a:off x="3105650" y="3109509"/>
            <a:ext cx="5980699" cy="3364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 Placeholder 13">
            <a:extLst>
              <a:ext uri="{FF2B5EF4-FFF2-40B4-BE49-F238E27FC236}">
                <a16:creationId xmlns:a16="http://schemas.microsoft.com/office/drawing/2014/main" id="{9BE1FC9A-94CF-4006-8AC4-47A76F5ED0ED}"/>
              </a:ext>
            </a:extLst>
          </p:cNvPr>
          <p:cNvSpPr>
            <a:spLocks noGrp="1"/>
          </p:cNvSpPr>
          <p:nvPr>
            <p:ph type="body" sz="quarter" idx="16"/>
          </p:nvPr>
        </p:nvSpPr>
        <p:spPr/>
        <p:txBody>
          <a:bodyPr/>
          <a:lstStyle/>
          <a:p>
            <a:r>
              <a:rPr lang="en-GB" dirty="0"/>
              <a:t>8</a:t>
            </a:r>
          </a:p>
        </p:txBody>
      </p:sp>
      <p:pic>
        <p:nvPicPr>
          <p:cNvPr id="3" name="Picture 2">
            <a:extLst>
              <a:ext uri="{FF2B5EF4-FFF2-40B4-BE49-F238E27FC236}">
                <a16:creationId xmlns:a16="http://schemas.microsoft.com/office/drawing/2014/main" id="{EE720354-FCDD-4D92-B7FF-FF30C6D28A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8" b="97396" l="2637" r="89844">
                        <a14:foregroundMark x1="19238" y1="12153" x2="14844" y2="42361"/>
                        <a14:foregroundMark x1="14844" y1="42361" x2="27344" y2="46354"/>
                        <a14:foregroundMark x1="27344" y1="46354" x2="71875" y2="39063"/>
                        <a14:foregroundMark x1="71875" y1="39063" x2="73633" y2="52431"/>
                        <a14:foregroundMark x1="73633" y1="52431" x2="62988" y2="65104"/>
                        <a14:foregroundMark x1="62988" y1="65104" x2="38281" y2="74132"/>
                        <a14:foregroundMark x1="38281" y1="74132" x2="18555" y2="71701"/>
                        <a14:foregroundMark x1="18555" y1="71701" x2="12793" y2="65278"/>
                        <a14:foregroundMark x1="12793" y1="65278" x2="8398" y2="78819"/>
                        <a14:foregroundMark x1="8398" y1="78819" x2="17285" y2="84375"/>
                        <a14:foregroundMark x1="17285" y1="84375" x2="70410" y2="84375"/>
                        <a14:foregroundMark x1="70410" y1="84375" x2="83984" y2="77951"/>
                        <a14:foregroundMark x1="22168" y1="7292" x2="16797" y2="11632"/>
                        <a14:foregroundMark x1="16797" y1="11632" x2="6641" y2="34375"/>
                        <a14:foregroundMark x1="6641" y1="34375" x2="2637" y2="62500"/>
                        <a14:foregroundMark x1="2637" y1="62500" x2="4004" y2="77257"/>
                        <a14:foregroundMark x1="4004" y1="77257" x2="9961" y2="88715"/>
                        <a14:foregroundMark x1="9961" y1="88715" x2="17480" y2="96528"/>
                        <a14:foregroundMark x1="17480" y1="96528" x2="50195" y2="98958"/>
                        <a14:foregroundMark x1="50195" y1="98958" x2="59277" y2="97743"/>
                        <a14:foregroundMark x1="59277" y1="97743" x2="73047" y2="89063"/>
                        <a14:foregroundMark x1="65039" y1="55903" x2="44043" y2="55556"/>
                        <a14:foregroundMark x1="44043" y1="55556" x2="43848" y2="55208"/>
                        <a14:foregroundMark x1="15430" y1="6076" x2="4980" y2="24132"/>
                        <a14:foregroundMark x1="4980" y1="24132" x2="2637" y2="86458"/>
                        <a14:foregroundMark x1="5957" y1="3299" x2="20801" y2="868"/>
                      </a14:backgroundRemoval>
                    </a14:imgEffect>
                  </a14:imgLayer>
                </a14:imgProps>
              </a:ext>
              <a:ext uri="{28A0092B-C50C-407E-A947-70E740481C1C}">
                <a14:useLocalDpi xmlns:a14="http://schemas.microsoft.com/office/drawing/2010/main" val="0"/>
              </a:ext>
            </a:extLst>
          </a:blip>
          <a:stretch>
            <a:fillRect/>
          </a:stretch>
        </p:blipFill>
        <p:spPr>
          <a:xfrm>
            <a:off x="3105650" y="3109510"/>
            <a:ext cx="5980699" cy="3364143"/>
          </a:xfrm>
          <a:prstGeom prst="rect">
            <a:avLst/>
          </a:prstGeom>
        </p:spPr>
      </p:pic>
    </p:spTree>
    <p:extLst>
      <p:ext uri="{BB962C8B-B14F-4D97-AF65-F5344CB8AC3E}">
        <p14:creationId xmlns:p14="http://schemas.microsoft.com/office/powerpoint/2010/main" val="3320784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E77D2-DAA4-4DAE-8177-AC254FEA61FA}"/>
              </a:ext>
            </a:extLst>
          </p:cNvPr>
          <p:cNvSpPr>
            <a:spLocks noGrp="1"/>
          </p:cNvSpPr>
          <p:nvPr>
            <p:ph type="body" sz="quarter" idx="11"/>
          </p:nvPr>
        </p:nvSpPr>
        <p:spPr/>
        <p:txBody>
          <a:bodyPr/>
          <a:lstStyle/>
          <a:p>
            <a:r>
              <a:rPr lang="en-GB" b="1" dirty="0"/>
              <a:t>Implications – we need to look at…</a:t>
            </a:r>
          </a:p>
        </p:txBody>
      </p:sp>
      <p:sp>
        <p:nvSpPr>
          <p:cNvPr id="3" name="Text Placeholder 2">
            <a:extLst>
              <a:ext uri="{FF2B5EF4-FFF2-40B4-BE49-F238E27FC236}">
                <a16:creationId xmlns:a16="http://schemas.microsoft.com/office/drawing/2014/main" id="{FB01C7D5-8FDB-454D-9001-530B563FE996}"/>
              </a:ext>
            </a:extLst>
          </p:cNvPr>
          <p:cNvSpPr>
            <a:spLocks noGrp="1"/>
          </p:cNvSpPr>
          <p:nvPr>
            <p:ph type="body" sz="quarter" idx="12"/>
          </p:nvPr>
        </p:nvSpPr>
        <p:spPr>
          <a:xfrm>
            <a:off x="2216758" y="1918342"/>
            <a:ext cx="7758484" cy="2679700"/>
          </a:xfrm>
        </p:spPr>
        <p:txBody>
          <a:bodyPr/>
          <a:lstStyle/>
          <a:p>
            <a:r>
              <a:rPr lang="en-GB" sz="2400" dirty="0">
                <a:latin typeface="+mj-lt"/>
              </a:rPr>
              <a:t>Preventing young people becoming NEET</a:t>
            </a:r>
          </a:p>
          <a:p>
            <a:endParaRPr lang="en-GB" sz="2400" dirty="0">
              <a:latin typeface="+mj-lt"/>
            </a:endParaRPr>
          </a:p>
          <a:p>
            <a:endParaRPr lang="en-GB" sz="2400" dirty="0">
              <a:latin typeface="+mj-lt"/>
            </a:endParaRPr>
          </a:p>
          <a:p>
            <a:r>
              <a:rPr lang="en-GB" sz="2400" dirty="0">
                <a:latin typeface="+mj-lt"/>
              </a:rPr>
              <a:t>Supporting young people to move from NEET to EET quickly</a:t>
            </a:r>
          </a:p>
          <a:p>
            <a:endParaRPr lang="en-GB" sz="2400" dirty="0">
              <a:latin typeface="+mj-lt"/>
            </a:endParaRPr>
          </a:p>
          <a:p>
            <a:endParaRPr lang="en-GB" sz="2400" dirty="0">
              <a:latin typeface="+mj-lt"/>
            </a:endParaRPr>
          </a:p>
          <a:p>
            <a:r>
              <a:rPr lang="en-GB" sz="2400" dirty="0">
                <a:latin typeface="+mj-lt"/>
              </a:rPr>
              <a:t>Supporting long-term NEET young people with the biggest barriers</a:t>
            </a:r>
          </a:p>
          <a:p>
            <a:pPr marL="0" indent="0">
              <a:buNone/>
            </a:pPr>
            <a:endParaRPr lang="en-GB" sz="2400" dirty="0">
              <a:latin typeface="+mj-lt"/>
            </a:endParaRPr>
          </a:p>
          <a:p>
            <a:pPr marL="0" indent="0">
              <a:buNone/>
            </a:pPr>
            <a:endParaRPr lang="en-GB" sz="2400" dirty="0">
              <a:latin typeface="+mj-lt"/>
            </a:endParaRPr>
          </a:p>
        </p:txBody>
      </p:sp>
      <p:sp>
        <p:nvSpPr>
          <p:cNvPr id="5" name="Text Placeholder 4">
            <a:extLst>
              <a:ext uri="{FF2B5EF4-FFF2-40B4-BE49-F238E27FC236}">
                <a16:creationId xmlns:a16="http://schemas.microsoft.com/office/drawing/2014/main" id="{7F4318D9-1E39-4005-8FB7-E186562B286A}"/>
              </a:ext>
            </a:extLst>
          </p:cNvPr>
          <p:cNvSpPr>
            <a:spLocks noGrp="1"/>
          </p:cNvSpPr>
          <p:nvPr>
            <p:ph type="body" sz="quarter" idx="16"/>
          </p:nvPr>
        </p:nvSpPr>
        <p:spPr/>
        <p:txBody>
          <a:bodyPr/>
          <a:lstStyle/>
          <a:p>
            <a:r>
              <a:rPr lang="en-GB" dirty="0"/>
              <a:t>9</a:t>
            </a:r>
          </a:p>
        </p:txBody>
      </p:sp>
    </p:spTree>
    <p:extLst>
      <p:ext uri="{BB962C8B-B14F-4D97-AF65-F5344CB8AC3E}">
        <p14:creationId xmlns:p14="http://schemas.microsoft.com/office/powerpoint/2010/main" val="2625048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E77D2-DAA4-4DAE-8177-AC254FEA61FA}"/>
              </a:ext>
            </a:extLst>
          </p:cNvPr>
          <p:cNvSpPr>
            <a:spLocks noGrp="1"/>
          </p:cNvSpPr>
          <p:nvPr>
            <p:ph type="body" sz="quarter" idx="11"/>
          </p:nvPr>
        </p:nvSpPr>
        <p:spPr/>
        <p:txBody>
          <a:bodyPr/>
          <a:lstStyle/>
          <a:p>
            <a:r>
              <a:rPr lang="en-GB" b="1" dirty="0"/>
              <a:t>The latest support available…</a:t>
            </a:r>
          </a:p>
        </p:txBody>
      </p:sp>
      <p:sp>
        <p:nvSpPr>
          <p:cNvPr id="3" name="Text Placeholder 2">
            <a:extLst>
              <a:ext uri="{FF2B5EF4-FFF2-40B4-BE49-F238E27FC236}">
                <a16:creationId xmlns:a16="http://schemas.microsoft.com/office/drawing/2014/main" id="{FB01C7D5-8FDB-454D-9001-530B563FE996}"/>
              </a:ext>
            </a:extLst>
          </p:cNvPr>
          <p:cNvSpPr>
            <a:spLocks noGrp="1"/>
          </p:cNvSpPr>
          <p:nvPr>
            <p:ph type="body" sz="quarter" idx="12"/>
          </p:nvPr>
        </p:nvSpPr>
        <p:spPr>
          <a:xfrm>
            <a:off x="1968103" y="1517650"/>
            <a:ext cx="8503252" cy="2679700"/>
          </a:xfrm>
        </p:spPr>
        <p:txBody>
          <a:bodyPr/>
          <a:lstStyle/>
          <a:p>
            <a:r>
              <a:rPr lang="en-GB" sz="2400" dirty="0">
                <a:latin typeface="+mj-lt"/>
              </a:rPr>
              <a:t>Preventing young people becoming NEET</a:t>
            </a:r>
          </a:p>
          <a:p>
            <a:r>
              <a:rPr lang="en-GB" sz="2400" dirty="0">
                <a:solidFill>
                  <a:srgbClr val="FF0000"/>
                </a:solidFill>
                <a:latin typeface="+mj-lt"/>
              </a:rPr>
              <a:t>Young people moving into education – now what?</a:t>
            </a:r>
          </a:p>
          <a:p>
            <a:r>
              <a:rPr lang="en-GB" sz="2400" dirty="0">
                <a:latin typeface="+mj-lt"/>
              </a:rPr>
              <a:t>Supporting young people to move from NEET to EET quickly</a:t>
            </a:r>
          </a:p>
          <a:p>
            <a:r>
              <a:rPr lang="en-GB" sz="2400" dirty="0">
                <a:solidFill>
                  <a:srgbClr val="FF0000"/>
                </a:solidFill>
                <a:latin typeface="+mj-lt"/>
              </a:rPr>
              <a:t>JCP - Kickstart, SWAPs, Youth Offer, Youth Hubs</a:t>
            </a:r>
          </a:p>
          <a:p>
            <a:r>
              <a:rPr lang="en-GB" sz="2400" b="1" dirty="0">
                <a:solidFill>
                  <a:srgbClr val="FF0000"/>
                </a:solidFill>
                <a:latin typeface="+mj-lt"/>
              </a:rPr>
              <a:t>Incentives for Apprenticeships</a:t>
            </a:r>
            <a:r>
              <a:rPr lang="en-GB" sz="2400" dirty="0">
                <a:solidFill>
                  <a:srgbClr val="FF0000"/>
                </a:solidFill>
                <a:latin typeface="+mj-lt"/>
              </a:rPr>
              <a:t>, are they working for this group of young people? Expanded Traineeships </a:t>
            </a:r>
          </a:p>
          <a:p>
            <a:r>
              <a:rPr lang="en-GB" sz="2400" dirty="0">
                <a:latin typeface="+mj-lt"/>
              </a:rPr>
              <a:t>Supporting long-term NEET young people with the biggest barriers</a:t>
            </a:r>
          </a:p>
          <a:p>
            <a:r>
              <a:rPr lang="en-GB" sz="2400" dirty="0">
                <a:solidFill>
                  <a:srgbClr val="FF0000"/>
                </a:solidFill>
                <a:latin typeface="+mj-lt"/>
              </a:rPr>
              <a:t>ESF – UKSPF…? </a:t>
            </a:r>
          </a:p>
          <a:p>
            <a:r>
              <a:rPr lang="en-GB" sz="2400" dirty="0">
                <a:solidFill>
                  <a:srgbClr val="FF0000"/>
                </a:solidFill>
                <a:latin typeface="+mj-lt"/>
              </a:rPr>
              <a:t>Restart (long term unemployed Summer 2021)</a:t>
            </a:r>
          </a:p>
          <a:p>
            <a:pPr marL="0" indent="0" algn="ctr">
              <a:buNone/>
            </a:pPr>
            <a:r>
              <a:rPr lang="en-GB" sz="2400" b="1" dirty="0"/>
              <a:t>‘Opportunity Guarantee’ of a high-quality education, training or employment place </a:t>
            </a:r>
          </a:p>
          <a:p>
            <a:pPr marL="0" indent="0">
              <a:buNone/>
            </a:pPr>
            <a:endParaRPr lang="en-GB" sz="2400" dirty="0">
              <a:latin typeface="+mj-lt"/>
            </a:endParaRPr>
          </a:p>
        </p:txBody>
      </p:sp>
      <p:sp>
        <p:nvSpPr>
          <p:cNvPr id="5" name="Text Placeholder 4">
            <a:extLst>
              <a:ext uri="{FF2B5EF4-FFF2-40B4-BE49-F238E27FC236}">
                <a16:creationId xmlns:a16="http://schemas.microsoft.com/office/drawing/2014/main" id="{7F4318D9-1E39-4005-8FB7-E186562B286A}"/>
              </a:ext>
            </a:extLst>
          </p:cNvPr>
          <p:cNvSpPr>
            <a:spLocks noGrp="1"/>
          </p:cNvSpPr>
          <p:nvPr>
            <p:ph type="body" sz="quarter" idx="16"/>
          </p:nvPr>
        </p:nvSpPr>
        <p:spPr/>
        <p:txBody>
          <a:bodyPr/>
          <a:lstStyle/>
          <a:p>
            <a:r>
              <a:rPr lang="en-GB" dirty="0"/>
              <a:t>9</a:t>
            </a:r>
          </a:p>
        </p:txBody>
      </p:sp>
    </p:spTree>
    <p:extLst>
      <p:ext uri="{BB962C8B-B14F-4D97-AF65-F5344CB8AC3E}">
        <p14:creationId xmlns:p14="http://schemas.microsoft.com/office/powerpoint/2010/main" val="66835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32B3B-51F5-40CE-9622-305CD55B5564}"/>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E2423774-7DD3-4C99-BD99-42E76652BACE}"/>
              </a:ext>
            </a:extLst>
          </p:cNvPr>
          <p:cNvSpPr>
            <a:spLocks noGrp="1"/>
          </p:cNvSpPr>
          <p:nvPr>
            <p:ph type="body" sz="quarter" idx="11"/>
          </p:nvPr>
        </p:nvSpPr>
        <p:spPr/>
        <p:txBody>
          <a:bodyPr/>
          <a:lstStyle/>
          <a:p>
            <a:endParaRPr lang="en-US"/>
          </a:p>
        </p:txBody>
      </p:sp>
      <p:sp>
        <p:nvSpPr>
          <p:cNvPr id="8" name="Rectangle 7">
            <a:extLst>
              <a:ext uri="{FF2B5EF4-FFF2-40B4-BE49-F238E27FC236}">
                <a16:creationId xmlns:a16="http://schemas.microsoft.com/office/drawing/2014/main" id="{BDA1EAB4-17DC-4CBB-95D6-32EF79160ABE}"/>
              </a:ext>
            </a:extLst>
          </p:cNvPr>
          <p:cNvSpPr/>
          <p:nvPr/>
        </p:nvSpPr>
        <p:spPr>
          <a:xfrm>
            <a:off x="4206240" y="3505886"/>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More about the </a:t>
            </a:r>
            <a:r>
              <a:rPr kumimoji="0" lang="en-GB" sz="1800" b="0" i="1" u="none" strike="noStrike" kern="1200" cap="none" spc="0" normalizeH="0" baseline="0" noProof="0" dirty="0">
                <a:ln>
                  <a:noFill/>
                </a:ln>
                <a:solidFill>
                  <a:prstClr val="white"/>
                </a:solidFill>
                <a:effectLst/>
                <a:uLnTx/>
                <a:uFillTx/>
                <a:latin typeface="Arial"/>
                <a:ea typeface="+mn-ea"/>
                <a:cs typeface="+mn-cs"/>
              </a:rPr>
              <a:t>Youth Jobs Gap</a:t>
            </a:r>
            <a:r>
              <a:rPr kumimoji="0" lang="en-GB" sz="1800" b="0" i="0" u="none" strike="noStrike" kern="1200" cap="none" spc="0" normalizeH="0" baseline="0" noProof="0" dirty="0">
                <a:ln>
                  <a:noFill/>
                </a:ln>
                <a:solidFill>
                  <a:prstClr val="white"/>
                </a:solidFill>
                <a:effectLst/>
                <a:uLnTx/>
                <a:uFillTx/>
                <a:latin typeface="Arial"/>
                <a:ea typeface="+mn-ea"/>
                <a:cs typeface="+mn-cs"/>
              </a:rPr>
              <a:t>: </a:t>
            </a:r>
            <a:r>
              <a:rPr kumimoji="0" lang="en-US" sz="1800" b="0" i="0" u="none" strike="noStrike" kern="1200" cap="none" spc="0" normalizeH="0" baseline="0" noProof="0" dirty="0">
                <a:ln>
                  <a:noFill/>
                </a:ln>
                <a:solidFill>
                  <a:prstClr val="white"/>
                </a:solidFill>
                <a:effectLst/>
                <a:uLnTx/>
                <a:uFillTx/>
                <a:latin typeface="Arial"/>
                <a:ea typeface="+mn-ea"/>
                <a:cs typeface="+mn-cs"/>
                <a:hlinkClick r:id="rId3">
                  <a:extLst>
                    <a:ext uri="{A12FA001-AC4F-418D-AE19-62706E023703}">
                      <ahyp:hlinkClr xmlns:ahyp="http://schemas.microsoft.com/office/drawing/2018/hyperlinkcolor" val="tx"/>
                    </a:ext>
                  </a:extLst>
                </a:hlinkClick>
              </a:rPr>
              <a:t>https://impetus.org.uk/youth-jobs-gap</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3643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609049" y="1614484"/>
            <a:ext cx="10325698" cy="3745101"/>
          </a:xfrm>
        </p:spPr>
        <p:txBody>
          <a:bodyPr/>
          <a:lstStyle/>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endParaRPr lang="en-GB" sz="280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endPar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r>
              <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Twitter 		</a:t>
            </a:r>
            <a:r>
              <a:rPr kumimoji="0" lang="en-GB" sz="2800" b="0" i="0" u="none" strike="noStrike" kern="1200" cap="none" spc="0" normalizeH="0" baseline="0" noProof="0">
                <a:ln>
                  <a:noFill/>
                </a:ln>
                <a:solidFill>
                  <a:srgbClr val="0000FF"/>
                </a:solidFill>
                <a:effectLst/>
                <a:uLnTx/>
                <a:uFillTx/>
                <a:latin typeface="Trebuchet MS" panose="020B0603020202020204"/>
                <a:ea typeface="+mn-ea"/>
                <a:cs typeface="+mn-cs"/>
              </a:rPr>
              <a:t>@AnnaMorrisonCBE</a:t>
            </a:r>
            <a:r>
              <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and </a:t>
            </a:r>
            <a:r>
              <a:rPr kumimoji="0" lang="en-GB" sz="2800" b="0" i="0" u="none" strike="noStrike" kern="1200" cap="none" spc="0" normalizeH="0" baseline="0" noProof="0">
                <a:ln>
                  <a:noFill/>
                </a:ln>
                <a:solidFill>
                  <a:srgbClr val="0000FF"/>
                </a:solidFill>
                <a:effectLst/>
                <a:uLnTx/>
                <a:uFillTx/>
                <a:latin typeface="Trebuchet MS" panose="020B0603020202020204"/>
                <a:ea typeface="+mn-ea"/>
                <a:cs typeface="+mn-cs"/>
              </a:rPr>
              <a:t>@AmazingAppsUK</a:t>
            </a:r>
          </a:p>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r>
              <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Email 			</a:t>
            </a:r>
            <a:r>
              <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hlinkClick r:id="rId4"/>
              </a:rPr>
              <a:t>Anna@AmazingApprenticeships.com</a:t>
            </a:r>
            <a:endPar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r>
              <a:rPr lang="en-GB" sz="2800">
                <a:solidFill>
                  <a:prstClr val="black">
                    <a:lumMod val="75000"/>
                    <a:lumOff val="25000"/>
                  </a:prstClr>
                </a:solidFill>
                <a:latin typeface="Trebuchet MS" panose="020B0603020202020204"/>
              </a:rPr>
              <a:t>Website		</a:t>
            </a:r>
            <a:r>
              <a:rPr lang="en-GB" sz="2800">
                <a:solidFill>
                  <a:prstClr val="black">
                    <a:lumMod val="75000"/>
                    <a:lumOff val="25000"/>
                  </a:prstClr>
                </a:solidFill>
                <a:latin typeface="Trebuchet MS" panose="020B0603020202020204"/>
                <a:hlinkClick r:id="rId5"/>
              </a:rPr>
              <a:t>www.amazingapprenticeships.com</a:t>
            </a:r>
            <a:r>
              <a:rPr lang="en-GB" sz="2800">
                <a:solidFill>
                  <a:prstClr val="black">
                    <a:lumMod val="75000"/>
                    <a:lumOff val="25000"/>
                  </a:prstClr>
                </a:solidFill>
                <a:latin typeface="Trebuchet MS" panose="020B0603020202020204"/>
              </a:rPr>
              <a:t> </a:t>
            </a:r>
          </a:p>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r>
              <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LinkedIn		</a:t>
            </a:r>
            <a:r>
              <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hlinkClick r:id="rId6"/>
              </a:rPr>
              <a:t>linkedin.com/company/amazing-apprenticeships</a:t>
            </a:r>
            <a:endPar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14388"/>
              </a:buClr>
              <a:buSzPct val="80000"/>
              <a:buFont typeface="Wingdings 3" charset="2"/>
              <a:buChar char=""/>
              <a:tabLst/>
              <a:defRPr/>
            </a:pPr>
            <a:endParaRPr kumimoji="0" lang="en-GB"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endParaRPr lang="en-GB" sz="3200"/>
          </a:p>
        </p:txBody>
      </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8596668"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a:solidFill>
                  <a:srgbClr val="014388"/>
                </a:solidFill>
              </a:rPr>
              <a:t>Please get in touch…</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26780225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4400" dirty="0">
                <a:solidFill>
                  <a:srgbClr val="014388"/>
                </a:solidFill>
              </a:rPr>
              <a:t>Any questions?</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pic>
        <p:nvPicPr>
          <p:cNvPr id="118" name="Picture 117" descr="A picture containing drawing, food&#10;&#10;Description automatically generated">
            <a:extLst>
              <a:ext uri="{FF2B5EF4-FFF2-40B4-BE49-F238E27FC236}">
                <a16:creationId xmlns:a16="http://schemas.microsoft.com/office/drawing/2014/main" id="{1DAAE4AE-F258-4E1E-8368-436D08AD6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649" y="84207"/>
            <a:ext cx="1084195" cy="654227"/>
          </a:xfrm>
          <a:prstGeom prst="rect">
            <a:avLst/>
          </a:prstGeom>
        </p:spPr>
      </p:pic>
      <p:cxnSp>
        <p:nvCxnSpPr>
          <p:cNvPr id="17" name="Straight Connector 16">
            <a:extLst>
              <a:ext uri="{FF2B5EF4-FFF2-40B4-BE49-F238E27FC236}">
                <a16:creationId xmlns:a16="http://schemas.microsoft.com/office/drawing/2014/main" id="{549538F6-9142-4654-9D50-C73A1628B380}"/>
              </a:ext>
            </a:extLst>
          </p:cNvPr>
          <p:cNvCxnSpPr>
            <a:cxnSpLocks/>
          </p:cNvCxnSpPr>
          <p:nvPr/>
        </p:nvCxnSpPr>
        <p:spPr bwMode="auto">
          <a:xfrm>
            <a:off x="609049" y="2235200"/>
            <a:ext cx="9977671" cy="0"/>
          </a:xfrm>
          <a:prstGeom prst="line">
            <a:avLst/>
          </a:pr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cxnSp>
      <p:sp>
        <p:nvSpPr>
          <p:cNvPr id="18" name="TextBox 17">
            <a:extLst>
              <a:ext uri="{FF2B5EF4-FFF2-40B4-BE49-F238E27FC236}">
                <a16:creationId xmlns:a16="http://schemas.microsoft.com/office/drawing/2014/main" id="{572C9CE4-2242-4A10-9FB6-461BF50A9435}"/>
              </a:ext>
            </a:extLst>
          </p:cNvPr>
          <p:cNvSpPr txBox="1"/>
          <p:nvPr/>
        </p:nvSpPr>
        <p:spPr>
          <a:xfrm>
            <a:off x="-273426" y="2399712"/>
            <a:ext cx="11843998" cy="2123658"/>
          </a:xfrm>
          <a:prstGeom prst="rect">
            <a:avLst/>
          </a:prstGeom>
          <a:noFill/>
        </p:spPr>
        <p:txBody>
          <a:bodyPr wrap="square" rtlCol="0">
            <a:spAutoFit/>
          </a:bodyPr>
          <a:lstStyle/>
          <a:p>
            <a:pPr algn="ctr"/>
            <a:br>
              <a:rPr lang="en-GB" dirty="0"/>
            </a:br>
            <a:r>
              <a:rPr lang="en-GB" sz="3200" dirty="0">
                <a:latin typeface="Trebuchet MS" panose="020B0603020202020204" pitchFamily="34" charset="0"/>
              </a:rPr>
              <a:t>“I WONDERED WHY SOMEBODY DIDN’T DO SOMETHING. </a:t>
            </a:r>
            <a:br>
              <a:rPr lang="en-GB" sz="3600" dirty="0">
                <a:latin typeface="Trebuchet MS" panose="020B0603020202020204" pitchFamily="34" charset="0"/>
              </a:rPr>
            </a:br>
            <a:r>
              <a:rPr lang="en-GB" sz="3200" dirty="0">
                <a:latin typeface="Trebuchet MS" panose="020B0603020202020204" pitchFamily="34" charset="0"/>
              </a:rPr>
              <a:t>THEN I REALISED, I AM SOMEBODY” </a:t>
            </a:r>
            <a:br>
              <a:rPr lang="en-GB" sz="3200" dirty="0">
                <a:latin typeface="Trebuchet MS" panose="020B0603020202020204" pitchFamily="34" charset="0"/>
              </a:rPr>
            </a:br>
            <a:br>
              <a:rPr lang="en-GB" sz="1600" dirty="0"/>
            </a:br>
            <a:r>
              <a:rPr lang="en-GB" sz="3200" dirty="0"/>
              <a:t>Unknown</a:t>
            </a:r>
            <a:endParaRPr lang="en-GB" sz="1600" dirty="0"/>
          </a:p>
        </p:txBody>
      </p:sp>
      <p:cxnSp>
        <p:nvCxnSpPr>
          <p:cNvPr id="137" name="Straight Connector 136">
            <a:extLst>
              <a:ext uri="{FF2B5EF4-FFF2-40B4-BE49-F238E27FC236}">
                <a16:creationId xmlns:a16="http://schemas.microsoft.com/office/drawing/2014/main" id="{1BD2CB6E-18E5-4531-8D4F-4D13256E0625}"/>
              </a:ext>
            </a:extLst>
          </p:cNvPr>
          <p:cNvCxnSpPr>
            <a:cxnSpLocks/>
          </p:cNvCxnSpPr>
          <p:nvPr/>
        </p:nvCxnSpPr>
        <p:spPr bwMode="auto">
          <a:xfrm>
            <a:off x="677334" y="4537995"/>
            <a:ext cx="9977671" cy="0"/>
          </a:xfrm>
          <a:prstGeom prst="line">
            <a:avLst/>
          </a:pr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cxnSp>
    </p:spTree>
    <p:extLst>
      <p:ext uri="{BB962C8B-B14F-4D97-AF65-F5344CB8AC3E}">
        <p14:creationId xmlns:p14="http://schemas.microsoft.com/office/powerpoint/2010/main" val="34014449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8596668"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Get involved…</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pic>
        <p:nvPicPr>
          <p:cNvPr id="118" name="Picture 117" descr="A picture containing drawing, clock&#10;&#10;Description automatically generated">
            <a:extLst>
              <a:ext uri="{FF2B5EF4-FFF2-40B4-BE49-F238E27FC236}">
                <a16:creationId xmlns:a16="http://schemas.microsoft.com/office/drawing/2014/main" id="{9CFEE3F9-918D-4DD5-88A4-390C57CD4E05}"/>
              </a:ext>
            </a:extLst>
          </p:cNvPr>
          <p:cNvPicPr>
            <a:picLocks noChangeAspect="1"/>
          </p:cNvPicPr>
          <p:nvPr/>
        </p:nvPicPr>
        <p:blipFill rotWithShape="1">
          <a:blip r:embed="rId4">
            <a:extLst>
              <a:ext uri="{28A0092B-C50C-407E-A947-70E740481C1C}">
                <a14:useLocalDpi xmlns:a14="http://schemas.microsoft.com/office/drawing/2010/main" val="0"/>
              </a:ext>
            </a:extLst>
          </a:blip>
          <a:srcRect l="57675" t="9082" r="3189" b="5432"/>
          <a:stretch/>
        </p:blipFill>
        <p:spPr>
          <a:xfrm>
            <a:off x="543610" y="1610609"/>
            <a:ext cx="3206818" cy="3220104"/>
          </a:xfrm>
          <a:prstGeom prst="rect">
            <a:avLst/>
          </a:prstGeom>
        </p:spPr>
      </p:pic>
      <p:sp>
        <p:nvSpPr>
          <p:cNvPr id="3" name="TextBox 2">
            <a:extLst>
              <a:ext uri="{FF2B5EF4-FFF2-40B4-BE49-F238E27FC236}">
                <a16:creationId xmlns:a16="http://schemas.microsoft.com/office/drawing/2014/main" id="{F31D0561-7D8A-4ECA-90BC-D8B0F0FBC3EC}"/>
              </a:ext>
            </a:extLst>
          </p:cNvPr>
          <p:cNvSpPr txBox="1"/>
          <p:nvPr/>
        </p:nvSpPr>
        <p:spPr>
          <a:xfrm>
            <a:off x="3783642" y="2667762"/>
            <a:ext cx="8097625" cy="861774"/>
          </a:xfrm>
          <a:prstGeom prst="rect">
            <a:avLst/>
          </a:prstGeom>
          <a:noFill/>
        </p:spPr>
        <p:txBody>
          <a:bodyPr wrap="square" rtlCol="0">
            <a:spAutoFit/>
          </a:bodyPr>
          <a:lstStyle/>
          <a:p>
            <a:r>
              <a:rPr lang="en-GB" sz="3200" dirty="0">
                <a:hlinkClick r:id="rId5"/>
              </a:rPr>
              <a:t>www.amazingapprenticeships.com/genie</a:t>
            </a:r>
            <a:endParaRPr lang="en-GB" sz="3200" dirty="0"/>
          </a:p>
          <a:p>
            <a:endParaRPr lang="en-GB" dirty="0"/>
          </a:p>
        </p:txBody>
      </p:sp>
    </p:spTree>
    <p:extLst>
      <p:ext uri="{BB962C8B-B14F-4D97-AF65-F5344CB8AC3E}">
        <p14:creationId xmlns:p14="http://schemas.microsoft.com/office/powerpoint/2010/main" val="31586419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8596668"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a:solidFill>
                  <a:srgbClr val="014388"/>
                </a:solidFill>
              </a:rPr>
              <a:t>Today’s workshop</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2" name="TextBox 1">
            <a:extLst>
              <a:ext uri="{FF2B5EF4-FFF2-40B4-BE49-F238E27FC236}">
                <a16:creationId xmlns:a16="http://schemas.microsoft.com/office/drawing/2014/main" id="{9E65DB9A-6B50-4225-A451-217CAD193055}"/>
              </a:ext>
            </a:extLst>
          </p:cNvPr>
          <p:cNvSpPr txBox="1"/>
          <p:nvPr/>
        </p:nvSpPr>
        <p:spPr>
          <a:xfrm>
            <a:off x="708323" y="1640264"/>
            <a:ext cx="10454635" cy="3318857"/>
          </a:xfrm>
          <a:prstGeom prst="rect">
            <a:avLst/>
          </a:prstGeom>
          <a:noFill/>
        </p:spPr>
        <p:txBody>
          <a:bodyPr wrap="square" rtlCol="0">
            <a:spAutoFit/>
          </a:bodyPr>
          <a:lstStyle/>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Welcome &amp; housekeeping</a:t>
            </a:r>
          </a:p>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Sam Windett, Director of Policy, Impetus</a:t>
            </a:r>
          </a:p>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LJ Rawlings, Founder and CEO of YEUK</a:t>
            </a:r>
          </a:p>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Q&amp;A</a:t>
            </a:r>
          </a:p>
          <a:p>
            <a:pPr marL="342900" indent="-342900" defTabSz="457200" fontAlgn="auto" hangingPunct="1">
              <a:spcBef>
                <a:spcPts val="1000"/>
              </a:spcBef>
              <a:spcAft>
                <a:spcPts val="0"/>
              </a:spcAft>
              <a:buClr>
                <a:srgbClr val="014388"/>
              </a:buClr>
              <a:buSzPct val="80000"/>
              <a:buFont typeface="Wingdings 3" charset="2"/>
              <a:buChar char=""/>
              <a:defRPr/>
            </a:pPr>
            <a:r>
              <a:rPr lang="en-GB" sz="2400" dirty="0">
                <a:solidFill>
                  <a:prstClr val="black">
                    <a:lumMod val="75000"/>
                    <a:lumOff val="25000"/>
                  </a:prstClr>
                </a:solidFill>
                <a:latin typeface="Trebuchet MS" panose="020B0603020202020204"/>
              </a:rPr>
              <a:t>Next steps</a:t>
            </a:r>
          </a:p>
          <a:p>
            <a:pPr marL="342900" indent="-342900" defTabSz="457200" fontAlgn="auto" hangingPunct="1">
              <a:spcBef>
                <a:spcPts val="1000"/>
              </a:spcBef>
              <a:spcAft>
                <a:spcPts val="0"/>
              </a:spcAft>
              <a:buClr>
                <a:srgbClr val="014388"/>
              </a:buClr>
              <a:buSzPct val="80000"/>
              <a:buFont typeface="Wingdings 3" charset="2"/>
              <a:buChar char=""/>
              <a:defRPr/>
            </a:pPr>
            <a:endParaRPr lang="en-GB" sz="2400" dirty="0">
              <a:solidFill>
                <a:prstClr val="black">
                  <a:lumMod val="75000"/>
                  <a:lumOff val="25000"/>
                </a:prstClr>
              </a:solidFill>
              <a:latin typeface="Trebuchet MS" panose="020B0603020202020204"/>
            </a:endParaRPr>
          </a:p>
          <a:p>
            <a:endParaRPr lang="en-GB" sz="2400" dirty="0"/>
          </a:p>
        </p:txBody>
      </p:sp>
    </p:spTree>
    <p:extLst>
      <p:ext uri="{BB962C8B-B14F-4D97-AF65-F5344CB8AC3E}">
        <p14:creationId xmlns:p14="http://schemas.microsoft.com/office/powerpoint/2010/main" val="10087346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210800" y="1966400"/>
            <a:ext cx="8880400" cy="2402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4533" b="1" kern="0">
                <a:solidFill>
                  <a:srgbClr val="E43E83"/>
                </a:solidFill>
                <a:latin typeface="Montserrat"/>
                <a:ea typeface="Montserrat"/>
                <a:cs typeface="Montserrat"/>
                <a:sym typeface="Montserrat"/>
              </a:rPr>
              <a:t>Youth Voice</a:t>
            </a:r>
            <a:endParaRPr sz="4533" b="1" kern="0">
              <a:solidFill>
                <a:srgbClr val="E43E83"/>
              </a:solidFill>
              <a:latin typeface="Montserrat"/>
              <a:ea typeface="Montserrat"/>
              <a:cs typeface="Montserrat"/>
              <a:sym typeface="Montserrat"/>
            </a:endParaRPr>
          </a:p>
          <a:p>
            <a:pPr defTabSz="1219170">
              <a:buClr>
                <a:srgbClr val="000000"/>
              </a:buClr>
            </a:pPr>
            <a:r>
              <a:rPr lang="en" sz="3467" b="1" kern="0">
                <a:solidFill>
                  <a:srgbClr val="282460"/>
                </a:solidFill>
                <a:latin typeface="Montserrat"/>
                <a:ea typeface="Montserrat"/>
                <a:cs typeface="Montserrat"/>
                <a:sym typeface="Montserrat"/>
              </a:rPr>
              <a:t>The experiences and challenges facing young people</a:t>
            </a:r>
            <a:endParaRPr sz="3467" b="1" kern="0">
              <a:solidFill>
                <a:srgbClr val="282460"/>
              </a:solidFill>
              <a:latin typeface="Montserrat"/>
              <a:ea typeface="Montserrat"/>
              <a:cs typeface="Montserrat"/>
              <a:sym typeface="Montserrat"/>
            </a:endParaRPr>
          </a:p>
        </p:txBody>
      </p:sp>
      <p:sp>
        <p:nvSpPr>
          <p:cNvPr id="55" name="Google Shape;55;p13"/>
          <p:cNvSpPr txBox="1"/>
          <p:nvPr/>
        </p:nvSpPr>
        <p:spPr>
          <a:xfrm>
            <a:off x="1397133" y="1519533"/>
            <a:ext cx="6144400" cy="574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b="1" kern="0">
                <a:solidFill>
                  <a:srgbClr val="282460"/>
                </a:solidFill>
                <a:latin typeface="Roboto"/>
                <a:ea typeface="Roboto"/>
                <a:cs typeface="Roboto"/>
                <a:sym typeface="Roboto"/>
              </a:rPr>
              <a:t>YOUTH EMPLOYMENT UK</a:t>
            </a:r>
            <a:endParaRPr sz="1867" b="1" kern="0">
              <a:solidFill>
                <a:srgbClr val="28246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endParaRPr sz="1733"/>
          </a:p>
          <a:p>
            <a:pPr marL="0" indent="0">
              <a:spcBef>
                <a:spcPts val="2133"/>
              </a:spcBef>
              <a:buNone/>
            </a:pPr>
            <a:r>
              <a:rPr lang="en" sz="4667"/>
              <a:t>             </a:t>
            </a:r>
            <a:endParaRPr sz="4667"/>
          </a:p>
          <a:p>
            <a:pPr marL="0" indent="0">
              <a:spcBef>
                <a:spcPts val="2133"/>
              </a:spcBef>
              <a:buNone/>
            </a:pPr>
            <a:r>
              <a:rPr lang="en" sz="4667"/>
              <a:t>                   </a:t>
            </a:r>
            <a:endParaRPr sz="4667"/>
          </a:p>
          <a:p>
            <a:pPr marL="2438339" indent="0">
              <a:spcBef>
                <a:spcPts val="2133"/>
              </a:spcBef>
              <a:buNone/>
            </a:pPr>
            <a:r>
              <a:rPr lang="en" sz="4667"/>
              <a:t>     </a:t>
            </a:r>
            <a:endParaRPr sz="4667"/>
          </a:p>
          <a:p>
            <a:pPr marL="0" indent="0">
              <a:spcBef>
                <a:spcPts val="2133"/>
              </a:spcBef>
              <a:spcAft>
                <a:spcPts val="1600"/>
              </a:spcAft>
              <a:buClr>
                <a:schemeClr val="dk1"/>
              </a:buClr>
              <a:buSzPts val="1100"/>
              <a:buNone/>
            </a:pPr>
            <a:endParaRPr sz="4667"/>
          </a:p>
        </p:txBody>
      </p:sp>
      <p:sp>
        <p:nvSpPr>
          <p:cNvPr id="61" name="Google Shape;61;p14"/>
          <p:cNvSpPr txBox="1">
            <a:spLocks noGrp="1"/>
          </p:cNvSpPr>
          <p:nvPr>
            <p:ph type="body" idx="1"/>
          </p:nvPr>
        </p:nvSpPr>
        <p:spPr>
          <a:xfrm>
            <a:off x="415600" y="1994567"/>
            <a:ext cx="5330800" cy="4555200"/>
          </a:xfrm>
          <a:prstGeom prst="rect">
            <a:avLst/>
          </a:prstGeom>
        </p:spPr>
        <p:txBody>
          <a:bodyPr spcFirstLastPara="1" wrap="square" lIns="121900" tIns="121900" rIns="121900" bIns="121900" anchor="t" anchorCtr="0">
            <a:noAutofit/>
          </a:bodyPr>
          <a:lstStyle/>
          <a:p>
            <a:pPr marL="0" indent="0">
              <a:spcBef>
                <a:spcPts val="1467"/>
              </a:spcBef>
              <a:buClr>
                <a:schemeClr val="dk1"/>
              </a:buClr>
              <a:buSzPts val="1100"/>
              <a:buNone/>
            </a:pPr>
            <a:r>
              <a:rPr lang="en" sz="1867"/>
              <a:t>Youth Employment UK is a not-for-profit social enterprise actively tackling  youth unemployment. </a:t>
            </a:r>
            <a:endParaRPr sz="1867"/>
          </a:p>
          <a:p>
            <a:pPr marL="0" indent="0">
              <a:spcBef>
                <a:spcPts val="1467"/>
              </a:spcBef>
              <a:buNone/>
            </a:pPr>
            <a:r>
              <a:rPr lang="en" sz="1867"/>
              <a:t>As a youth-led organisation we are pretty unique,  our expertise, services and advice is centred around what young people tell us they are experiencing, what they want and need. </a:t>
            </a:r>
            <a:endParaRPr sz="1867"/>
          </a:p>
          <a:p>
            <a:pPr marL="0" indent="0">
              <a:spcBef>
                <a:spcPts val="1467"/>
              </a:spcBef>
              <a:buClr>
                <a:schemeClr val="dk1"/>
              </a:buClr>
              <a:buSzPts val="1100"/>
              <a:buNone/>
            </a:pPr>
            <a:r>
              <a:rPr lang="en" sz="1867"/>
              <a:t>We understand the root causes of youth unemployment, what works and what doesn't. </a:t>
            </a:r>
            <a:endParaRPr sz="1867"/>
          </a:p>
          <a:p>
            <a:pPr marL="0" indent="0">
              <a:spcBef>
                <a:spcPts val="1467"/>
              </a:spcBef>
              <a:buNone/>
            </a:pPr>
            <a:endParaRPr sz="1600"/>
          </a:p>
          <a:p>
            <a:pPr marL="0" indent="0" algn="r">
              <a:spcBef>
                <a:spcPts val="2133"/>
              </a:spcBef>
              <a:spcAft>
                <a:spcPts val="2133"/>
              </a:spcAft>
              <a:buNone/>
            </a:pPr>
            <a:endParaRPr sz="1600"/>
          </a:p>
        </p:txBody>
      </p:sp>
      <p:sp>
        <p:nvSpPr>
          <p:cNvPr id="62" name="Google Shape;62;p14"/>
          <p:cNvSpPr txBox="1">
            <a:spLocks noGrp="1"/>
          </p:cNvSpPr>
          <p:nvPr>
            <p:ph type="body" idx="1"/>
          </p:nvPr>
        </p:nvSpPr>
        <p:spPr>
          <a:xfrm>
            <a:off x="5826467" y="1733633"/>
            <a:ext cx="5720000" cy="4555200"/>
          </a:xfrm>
          <a:prstGeom prst="rect">
            <a:avLst/>
          </a:prstGeom>
        </p:spPr>
        <p:txBody>
          <a:bodyPr spcFirstLastPara="1" wrap="square" lIns="121900" tIns="121900" rIns="121900" bIns="121900" anchor="t" anchorCtr="0">
            <a:noAutofit/>
          </a:bodyPr>
          <a:lstStyle/>
          <a:p>
            <a:pPr marL="0" indent="0">
              <a:buNone/>
            </a:pPr>
            <a:r>
              <a:rPr lang="en" sz="2267" b="1">
                <a:solidFill>
                  <a:srgbClr val="24ABE2"/>
                </a:solidFill>
              </a:rPr>
              <a:t>Our core aims :</a:t>
            </a:r>
            <a:endParaRPr sz="2267" b="1">
              <a:solidFill>
                <a:srgbClr val="24ABE2"/>
              </a:solidFill>
            </a:endParaRPr>
          </a:p>
          <a:p>
            <a:pPr indent="-414856">
              <a:lnSpc>
                <a:spcPct val="100000"/>
              </a:lnSpc>
              <a:spcBef>
                <a:spcPts val="2133"/>
              </a:spcBef>
              <a:buSzPts val="1300"/>
            </a:pPr>
            <a:r>
              <a:rPr lang="en" sz="1733"/>
              <a:t>Giving young people a voice on the youth employment issues that affect them</a:t>
            </a:r>
            <a:endParaRPr sz="1733"/>
          </a:p>
          <a:p>
            <a:pPr indent="-414856">
              <a:lnSpc>
                <a:spcPct val="100000"/>
              </a:lnSpc>
              <a:buSzPts val="1300"/>
            </a:pPr>
            <a:r>
              <a:rPr lang="en" sz="1733"/>
              <a:t>Support young people on their journey to employment with a range of skills and careers support </a:t>
            </a:r>
            <a:endParaRPr sz="1733"/>
          </a:p>
          <a:p>
            <a:pPr indent="-414856">
              <a:lnSpc>
                <a:spcPct val="100000"/>
              </a:lnSpc>
              <a:buSzPts val="1300"/>
            </a:pPr>
            <a:r>
              <a:rPr lang="en" sz="1733"/>
              <a:t>Support organisations to develop and be recognised for their youth friendly employment practice and connecting young people to those Youth Friendly Employers</a:t>
            </a:r>
            <a:endParaRPr sz="1733"/>
          </a:p>
          <a:p>
            <a:pPr indent="-414856">
              <a:lnSpc>
                <a:spcPct val="100000"/>
              </a:lnSpc>
              <a:buSzPts val="1300"/>
            </a:pPr>
            <a:r>
              <a:rPr lang="en" sz="1733"/>
              <a:t>Providing expert insight across all youth employment policy areas</a:t>
            </a:r>
            <a:endParaRPr sz="1867"/>
          </a:p>
          <a:p>
            <a:pPr marL="0" indent="0" algn="r">
              <a:spcAft>
                <a:spcPts val="2133"/>
              </a:spcAft>
              <a:buNone/>
            </a:pPr>
            <a:endParaRPr sz="1600"/>
          </a:p>
        </p:txBody>
      </p:sp>
      <p:sp>
        <p:nvSpPr>
          <p:cNvPr id="63" name="Google Shape;63;p14"/>
          <p:cNvSpPr/>
          <p:nvPr/>
        </p:nvSpPr>
        <p:spPr>
          <a:xfrm>
            <a:off x="515400" y="656367"/>
            <a:ext cx="5580400" cy="637600"/>
          </a:xfrm>
          <a:prstGeom prst="rect">
            <a:avLst/>
          </a:prstGeom>
          <a:solidFill>
            <a:srgbClr val="E43E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64;p14"/>
          <p:cNvSpPr txBox="1">
            <a:spLocks noGrp="1"/>
          </p:cNvSpPr>
          <p:nvPr>
            <p:ph type="title"/>
          </p:nvPr>
        </p:nvSpPr>
        <p:spPr>
          <a:xfrm>
            <a:off x="515400" y="544600"/>
            <a:ext cx="4278800" cy="637600"/>
          </a:xfrm>
          <a:prstGeom prst="rect">
            <a:avLst/>
          </a:prstGeom>
        </p:spPr>
        <p:txBody>
          <a:bodyPr spcFirstLastPara="1" wrap="square" lIns="121900" tIns="121900" rIns="121900" bIns="121900" anchor="t" anchorCtr="0">
            <a:noAutofit/>
          </a:bodyPr>
          <a:lstStyle/>
          <a:p>
            <a:r>
              <a:rPr lang="en" b="1">
                <a:solidFill>
                  <a:schemeClr val="lt1"/>
                </a:solidFill>
              </a:rPr>
              <a:t>Who we are</a:t>
            </a:r>
            <a:endParaRPr b="1">
              <a:solidFill>
                <a:schemeClr val="lt1"/>
              </a:solidFill>
            </a:endParaRPr>
          </a:p>
        </p:txBody>
      </p:sp>
      <p:sp>
        <p:nvSpPr>
          <p:cNvPr id="65" name="Google Shape;65;p14"/>
          <p:cNvSpPr txBox="1"/>
          <p:nvPr/>
        </p:nvSpPr>
        <p:spPr>
          <a:xfrm>
            <a:off x="415600" y="1733633"/>
            <a:ext cx="10818400" cy="637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000" b="1" kern="0">
                <a:solidFill>
                  <a:srgbClr val="282460"/>
                </a:solidFill>
                <a:latin typeface="Montserrat"/>
                <a:ea typeface="Montserrat"/>
                <a:cs typeface="Montserrat"/>
                <a:sym typeface="Montserrat"/>
              </a:rPr>
              <a:t>Experts in youth employment</a:t>
            </a:r>
            <a:endParaRPr sz="2000" b="1" kern="0">
              <a:solidFill>
                <a:srgbClr val="28246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p:nvPr/>
        </p:nvSpPr>
        <p:spPr>
          <a:xfrm>
            <a:off x="1844967" y="1439600"/>
            <a:ext cx="9485600" cy="4486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000" kern="0">
                <a:solidFill>
                  <a:srgbClr val="282460"/>
                </a:solidFill>
                <a:latin typeface="Montserrat"/>
                <a:ea typeface="Montserrat"/>
                <a:cs typeface="Montserrat"/>
                <a:sym typeface="Montserrat"/>
              </a:rPr>
              <a:t>Since 2012 young people have been sharing their views, experiences and challenges of their journey to work with Youth Employment UK. </a:t>
            </a:r>
            <a:endParaRPr sz="2000"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a:p>
            <a:pPr defTabSz="1219170">
              <a:buClr>
                <a:srgbClr val="000000"/>
              </a:buClr>
            </a:pPr>
            <a:r>
              <a:rPr lang="en" sz="2000" kern="0">
                <a:solidFill>
                  <a:srgbClr val="282460"/>
                </a:solidFill>
                <a:latin typeface="Montserrat"/>
                <a:ea typeface="Montserrat"/>
                <a:cs typeface="Montserrat"/>
                <a:sym typeface="Montserrat"/>
              </a:rPr>
              <a:t>Repeatedly we have heard that:</a:t>
            </a:r>
            <a:endParaRPr sz="2000"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Young people do not feel prepared for the world of work, they do not know what skills employers are looking for or what careers and pathways exist</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Young people do not feel that employers are particularly youth friendly, or that they will be able to find good quality work where they live</a:t>
            </a:r>
            <a:endParaRPr sz="2000" kern="0">
              <a:solidFill>
                <a:srgbClr val="282460"/>
              </a:solidFill>
              <a:latin typeface="Montserrat"/>
              <a:ea typeface="Montserrat"/>
              <a:cs typeface="Montserrat"/>
              <a:sym typeface="Montserrat"/>
            </a:endParaRPr>
          </a:p>
          <a:p>
            <a:pPr marL="609585" indent="-431789" defTabSz="1219170">
              <a:buClr>
                <a:srgbClr val="282460"/>
              </a:buClr>
              <a:buSzPts val="1500"/>
              <a:buFont typeface="Montserrat"/>
              <a:buChar char="●"/>
            </a:pPr>
            <a:r>
              <a:rPr lang="en" sz="2000" kern="0">
                <a:solidFill>
                  <a:srgbClr val="282460"/>
                </a:solidFill>
                <a:latin typeface="Montserrat"/>
                <a:ea typeface="Montserrat"/>
                <a:cs typeface="Montserrat"/>
                <a:sym typeface="Montserrat"/>
              </a:rPr>
              <a:t>Young people face additional barriers such as metal health, anxiety, socio-economic status,  discrimination </a:t>
            </a:r>
            <a:endParaRPr sz="2000"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a:p>
            <a:pPr defTabSz="1219170">
              <a:buClr>
                <a:srgbClr val="000000"/>
              </a:buClr>
            </a:pPr>
            <a:r>
              <a:rPr lang="en" sz="2000" kern="0">
                <a:solidFill>
                  <a:srgbClr val="282460"/>
                </a:solidFill>
                <a:latin typeface="Montserrat"/>
                <a:ea typeface="Montserrat"/>
                <a:cs typeface="Montserrat"/>
                <a:sym typeface="Montserrat"/>
              </a:rPr>
              <a:t>Covid 19 has amplified all of these challenges and widened the inequality gaps.</a:t>
            </a:r>
            <a:endParaRPr sz="2000" kern="0">
              <a:solidFill>
                <a:srgbClr val="282460"/>
              </a:solidFill>
              <a:latin typeface="Montserrat"/>
              <a:ea typeface="Montserrat"/>
              <a:cs typeface="Montserrat"/>
              <a:sym typeface="Montserrat"/>
            </a:endParaRPr>
          </a:p>
          <a:p>
            <a:pPr defTabSz="1219170">
              <a:buClr>
                <a:srgbClr val="000000"/>
              </a:buClr>
            </a:pPr>
            <a:endParaRPr sz="2000" kern="0">
              <a:solidFill>
                <a:srgbClr val="282460"/>
              </a:solidFill>
              <a:latin typeface="Montserrat"/>
              <a:ea typeface="Montserrat"/>
              <a:cs typeface="Montserrat"/>
              <a:sym typeface="Montserrat"/>
            </a:endParaRPr>
          </a:p>
        </p:txBody>
      </p:sp>
      <p:sp>
        <p:nvSpPr>
          <p:cNvPr id="71" name="Google Shape;71;p15"/>
          <p:cNvSpPr txBox="1">
            <a:spLocks noGrp="1"/>
          </p:cNvSpPr>
          <p:nvPr>
            <p:ph type="title"/>
          </p:nvPr>
        </p:nvSpPr>
        <p:spPr>
          <a:xfrm>
            <a:off x="465600" y="546633"/>
            <a:ext cx="11260800" cy="637600"/>
          </a:xfrm>
          <a:prstGeom prst="rect">
            <a:avLst/>
          </a:prstGeom>
          <a:solidFill>
            <a:srgbClr val="282460"/>
          </a:solidFill>
        </p:spPr>
        <p:txBody>
          <a:bodyPr spcFirstLastPara="1" wrap="square" lIns="121900" tIns="121900" rIns="121900" bIns="121900" anchor="t" anchorCtr="0">
            <a:noAutofit/>
          </a:bodyPr>
          <a:lstStyle/>
          <a:p>
            <a:r>
              <a:rPr lang="en" b="1">
                <a:solidFill>
                  <a:schemeClr val="lt1"/>
                </a:solidFill>
              </a:rPr>
              <a:t>What young people tell us</a:t>
            </a:r>
            <a:endParaRPr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40967" y="409767"/>
            <a:ext cx="9674000" cy="763600"/>
          </a:xfrm>
          <a:prstGeom prst="rect">
            <a:avLst/>
          </a:prstGeom>
          <a:solidFill>
            <a:srgbClr val="E43E83"/>
          </a:solidFill>
        </p:spPr>
        <p:txBody>
          <a:bodyPr spcFirstLastPara="1" wrap="square" lIns="121900" tIns="121900" rIns="121900" bIns="121900" anchor="t" anchorCtr="0">
            <a:noAutofit/>
          </a:bodyPr>
          <a:lstStyle/>
          <a:p>
            <a:r>
              <a:rPr lang="en" b="1">
                <a:solidFill>
                  <a:srgbClr val="F3F3F3"/>
                </a:solidFill>
              </a:rPr>
              <a:t>Systemic Challenges</a:t>
            </a:r>
            <a:endParaRPr b="1">
              <a:solidFill>
                <a:srgbClr val="F3F3F3"/>
              </a:solidFill>
            </a:endParaRPr>
          </a:p>
        </p:txBody>
      </p:sp>
      <p:sp>
        <p:nvSpPr>
          <p:cNvPr id="77" name="Google Shape;77;p16"/>
          <p:cNvSpPr txBox="1"/>
          <p:nvPr/>
        </p:nvSpPr>
        <p:spPr>
          <a:xfrm>
            <a:off x="240967" y="1173367"/>
            <a:ext cx="10203600" cy="57053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Labour market </a:t>
            </a:r>
            <a:r>
              <a:rPr lang="en" sz="1867" kern="0">
                <a:solidFill>
                  <a:srgbClr val="282460"/>
                </a:solidFill>
                <a:latin typeface="Montserrat"/>
                <a:ea typeface="Montserrat"/>
                <a:cs typeface="Montserrat"/>
                <a:sym typeface="Montserrat"/>
              </a:rPr>
              <a:t>- job creation, economic confidence, new economies, industry 4.0 </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Employer perceptions of young people -</a:t>
            </a:r>
            <a:r>
              <a:rPr lang="en" sz="1867" kern="0">
                <a:solidFill>
                  <a:srgbClr val="282460"/>
                </a:solidFill>
                <a:latin typeface="Montserrat"/>
                <a:ea typeface="Montserrat"/>
                <a:cs typeface="Montserrat"/>
                <a:sym typeface="Montserrat"/>
              </a:rPr>
              <a:t> lack of employability skills, attitudes and work experience, skills mismatch</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Quality of work -</a:t>
            </a:r>
            <a:r>
              <a:rPr lang="en" sz="1867" kern="0">
                <a:solidFill>
                  <a:srgbClr val="282460"/>
                </a:solidFill>
                <a:latin typeface="Montserrat"/>
                <a:ea typeface="Montserrat"/>
                <a:cs typeface="Montserrat"/>
                <a:sym typeface="Montserrat"/>
              </a:rPr>
              <a:t> young people often find themselves in low paid, precarious work, last in first out</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Discrimination </a:t>
            </a:r>
            <a:r>
              <a:rPr lang="en" sz="1867" kern="0">
                <a:solidFill>
                  <a:srgbClr val="282460"/>
                </a:solidFill>
                <a:latin typeface="Montserrat"/>
                <a:ea typeface="Montserrat"/>
                <a:cs typeface="Montserrat"/>
                <a:sym typeface="Montserrat"/>
              </a:rPr>
              <a:t>- gender, race and ethnicity, social class, disability</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Regional variances</a:t>
            </a:r>
            <a:endParaRPr sz="1867" b="1"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Social Mobility</a:t>
            </a:r>
            <a:r>
              <a:rPr lang="en" sz="1867" kern="0">
                <a:solidFill>
                  <a:srgbClr val="282460"/>
                </a:solidFill>
                <a:latin typeface="Montserrat"/>
                <a:ea typeface="Montserrat"/>
                <a:cs typeface="Montserrat"/>
                <a:sym typeface="Montserrat"/>
              </a:rPr>
              <a:t> - lack of social, economic or cultural capital</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b="1" kern="0">
                <a:solidFill>
                  <a:srgbClr val="282460"/>
                </a:solidFill>
                <a:latin typeface="Montserrat"/>
                <a:ea typeface="Montserrat"/>
                <a:cs typeface="Montserrat"/>
                <a:sym typeface="Montserrat"/>
              </a:rPr>
              <a:t>Education, training and access to information</a:t>
            </a:r>
            <a:endParaRPr sz="1867" b="1"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a:p>
            <a:pPr defTabSz="1219170">
              <a:buClr>
                <a:srgbClr val="000000"/>
              </a:buClr>
            </a:pPr>
            <a:r>
              <a:rPr lang="en" sz="1867" kern="0">
                <a:solidFill>
                  <a:srgbClr val="282460"/>
                </a:solidFill>
                <a:latin typeface="Montserrat"/>
                <a:ea typeface="Montserrat"/>
                <a:cs typeface="Montserrat"/>
                <a:sym typeface="Montserrat"/>
              </a:rPr>
              <a:t>Fall out from 2008</a:t>
            </a:r>
            <a:endParaRPr sz="1867" kern="0">
              <a:solidFill>
                <a:srgbClr val="282460"/>
              </a:solidFill>
              <a:latin typeface="Montserrat"/>
              <a:ea typeface="Montserrat"/>
              <a:cs typeface="Montserrat"/>
              <a:sym typeface="Montserrat"/>
            </a:endParaRPr>
          </a:p>
          <a:p>
            <a:pPr defTabSz="1219170">
              <a:buClr>
                <a:srgbClr val="000000"/>
              </a:buClr>
            </a:pPr>
            <a:endParaRPr sz="1867" kern="0">
              <a:solidFill>
                <a:srgbClr val="28246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Roboto Condensed"/>
        <a:ea typeface="Roboto Condensed"/>
        <a:cs typeface="Roboto Condensed"/>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Impetus colours">
      <a:dk1>
        <a:srgbClr val="282727"/>
      </a:dk1>
      <a:lt1>
        <a:sysClr val="window" lastClr="FFFFFF"/>
      </a:lt1>
      <a:dk2>
        <a:srgbClr val="282727"/>
      </a:dk2>
      <a:lt2>
        <a:srgbClr val="E7E6E6"/>
      </a:lt2>
      <a:accent1>
        <a:srgbClr val="FF591F"/>
      </a:accent1>
      <a:accent2>
        <a:srgbClr val="FFBC00"/>
      </a:accent2>
      <a:accent3>
        <a:srgbClr val="42B7A1"/>
      </a:accent3>
      <a:accent4>
        <a:srgbClr val="253584"/>
      </a:accent4>
      <a:accent5>
        <a:srgbClr val="FF591F"/>
      </a:accent5>
      <a:accent6>
        <a:srgbClr val="FFBC00"/>
      </a:accent6>
      <a:hlink>
        <a:srgbClr val="42B7A1"/>
      </a:hlink>
      <a:folHlink>
        <a:srgbClr val="253584"/>
      </a:folHlink>
    </a:clrScheme>
    <a:fontScheme name="Impetus font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17DB2C-AAFA-4FE2-B739-9DA8024468BE}" vid="{E91560BA-3202-43C7-BAC3-4C336DC81A94}"/>
    </a:ext>
  </a:extLst>
</a:theme>
</file>

<file path=ppt/theme/theme7.xml><?xml version="1.0" encoding="utf-8"?>
<a:theme xmlns:a="http://schemas.openxmlformats.org/drawingml/2006/main" name="Impetus content slide">
  <a:themeElements>
    <a:clrScheme name="Impetus colours">
      <a:dk1>
        <a:srgbClr val="282727"/>
      </a:dk1>
      <a:lt1>
        <a:sysClr val="window" lastClr="FFFFFF"/>
      </a:lt1>
      <a:dk2>
        <a:srgbClr val="282727"/>
      </a:dk2>
      <a:lt2>
        <a:srgbClr val="E7E6E6"/>
      </a:lt2>
      <a:accent1>
        <a:srgbClr val="FF591F"/>
      </a:accent1>
      <a:accent2>
        <a:srgbClr val="FFBC00"/>
      </a:accent2>
      <a:accent3>
        <a:srgbClr val="42B7A1"/>
      </a:accent3>
      <a:accent4>
        <a:srgbClr val="253584"/>
      </a:accent4>
      <a:accent5>
        <a:srgbClr val="FF591F"/>
      </a:accent5>
      <a:accent6>
        <a:srgbClr val="FFBC00"/>
      </a:accent6>
      <a:hlink>
        <a:srgbClr val="42B7A1"/>
      </a:hlink>
      <a:folHlink>
        <a:srgbClr val="253584"/>
      </a:folHlink>
    </a:clrScheme>
    <a:fontScheme name="Impetus font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17DB2C-AAFA-4FE2-B739-9DA8024468BE}" vid="{92D49541-CEC9-4BDB-9446-99127E1FC535}"/>
    </a:ext>
  </a:extLst>
</a:theme>
</file>

<file path=ppt/theme/theme8.xml><?xml version="1.0" encoding="utf-8"?>
<a:theme xmlns:a="http://schemas.openxmlformats.org/drawingml/2006/main" name="Impetus thank you slide">
  <a:themeElements>
    <a:clrScheme name="Impetus colours">
      <a:dk1>
        <a:srgbClr val="282727"/>
      </a:dk1>
      <a:lt1>
        <a:sysClr val="window" lastClr="FFFFFF"/>
      </a:lt1>
      <a:dk2>
        <a:srgbClr val="282727"/>
      </a:dk2>
      <a:lt2>
        <a:srgbClr val="E7E6E6"/>
      </a:lt2>
      <a:accent1>
        <a:srgbClr val="FF591F"/>
      </a:accent1>
      <a:accent2>
        <a:srgbClr val="FFBC00"/>
      </a:accent2>
      <a:accent3>
        <a:srgbClr val="42B7A1"/>
      </a:accent3>
      <a:accent4>
        <a:srgbClr val="253584"/>
      </a:accent4>
      <a:accent5>
        <a:srgbClr val="FF591F"/>
      </a:accent5>
      <a:accent6>
        <a:srgbClr val="FFBC00"/>
      </a:accent6>
      <a:hlink>
        <a:srgbClr val="42B7A1"/>
      </a:hlink>
      <a:folHlink>
        <a:srgbClr val="253584"/>
      </a:folHlink>
    </a:clrScheme>
    <a:fontScheme name="Impetus font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17DB2C-AAFA-4FE2-B739-9DA8024468BE}" vid="{4F875639-B499-445A-BF71-7B0BDD0A80E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0" ma:contentTypeDescription="Create a new document." ma:contentTypeScope="" ma:versionID="e2869ffca451915fb7135ec701ac17e8">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69d3d75af838dadcac435463c079e6d5"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4939D-13F7-4713-B9F9-D2EB6B7210B7}">
  <ds:schemaRefs>
    <ds:schemaRef ds:uri="01cdd075-c344-4c65-8551-ba9dc45e0196"/>
    <ds:schemaRef ds:uri="6c2c260b-7b8b-4528-a165-310b68aa19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762BBA-97DD-4D66-A874-62DB70D1C363}">
  <ds:schemaRefs>
    <ds:schemaRef ds:uri="http://schemas.microsoft.com/sharepoint/v3/contenttype/forms"/>
  </ds:schemaRefs>
</ds:datastoreItem>
</file>

<file path=customXml/itemProps3.xml><?xml version="1.0" encoding="utf-8"?>
<ds:datastoreItem xmlns:ds="http://schemas.openxmlformats.org/officeDocument/2006/customXml" ds:itemID="{8AB8D64B-DF37-4B69-B304-EDC59385BB31}">
  <ds:schemaRefs>
    <ds:schemaRef ds:uri="01cdd075-c344-4c65-8551-ba9dc45e0196"/>
    <ds:schemaRef ds:uri="6c2c260b-7b8b-4528-a165-310b68aa1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2360</Words>
  <Application>Microsoft Office PowerPoint</Application>
  <PresentationFormat>Widescreen</PresentationFormat>
  <Paragraphs>332</Paragraphs>
  <Slides>37</Slides>
  <Notes>36</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37</vt:i4>
      </vt:variant>
    </vt:vector>
  </HeadingPairs>
  <TitlesOfParts>
    <vt:vector size="58" baseType="lpstr">
      <vt:lpstr>Arial</vt:lpstr>
      <vt:lpstr>Calibri</vt:lpstr>
      <vt:lpstr>Calibri Light</vt:lpstr>
      <vt:lpstr>Century Gothic</vt:lpstr>
      <vt:lpstr>Graphik</vt:lpstr>
      <vt:lpstr>Helvetica</vt:lpstr>
      <vt:lpstr>Helvetica Neue</vt:lpstr>
      <vt:lpstr>Lato</vt:lpstr>
      <vt:lpstr>Montserrat</vt:lpstr>
      <vt:lpstr>Roboto</vt:lpstr>
      <vt:lpstr>Roboto Condensed</vt:lpstr>
      <vt:lpstr>Trebuchet MS</vt:lpstr>
      <vt:lpstr>Wingdings 3</vt:lpstr>
      <vt:lpstr>Office Theme</vt:lpstr>
      <vt:lpstr>1_Intro Slide</vt:lpstr>
      <vt:lpstr>2_Content Slides</vt:lpstr>
      <vt:lpstr>3_Content Slides</vt:lpstr>
      <vt:lpstr>Simple Light</vt:lpstr>
      <vt:lpstr>1_Office Theme</vt:lpstr>
      <vt:lpstr>Impetus content slide</vt:lpstr>
      <vt:lpstr>Impetus thank you slide</vt:lpstr>
      <vt:lpstr>PowerPoint Presentation</vt:lpstr>
      <vt:lpstr>PowerPoint Presentation</vt:lpstr>
      <vt:lpstr>PowerPoint Presentation</vt:lpstr>
      <vt:lpstr>PowerPoint Presentation</vt:lpstr>
      <vt:lpstr>PowerPoint Presentation</vt:lpstr>
      <vt:lpstr>PowerPoint Presentation</vt:lpstr>
      <vt:lpstr>Who we are</vt:lpstr>
      <vt:lpstr>What young people tell us</vt:lpstr>
      <vt:lpstr>Systemic Challenges</vt:lpstr>
      <vt:lpstr>Youth Voice Census 2020</vt:lpstr>
      <vt:lpstr>Impact of Covid-19 on young people</vt:lpstr>
      <vt:lpstr>Impact of Covid-19 on young people</vt:lpstr>
      <vt:lpstr>Impact of Covid-19 on young people</vt:lpstr>
      <vt:lpstr>Impact of Covid-19 on young people</vt:lpstr>
      <vt:lpstr>Youth Voice</vt:lpstr>
      <vt:lpstr>Youth Voice - getting it right</vt:lpstr>
      <vt:lpstr>The Careers Hub</vt:lpstr>
      <vt:lpstr>Young Professional - The journey</vt:lpstr>
      <vt:lpstr>Virtual Work Experience</vt:lpstr>
      <vt:lpstr>Before you go...</vt:lpstr>
      <vt:lpstr>Links to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Montacute</dc:creator>
  <cp:lastModifiedBy>Katie Bright</cp:lastModifiedBy>
  <cp:revision>1</cp:revision>
  <cp:lastPrinted>2020-09-22T10:37:49Z</cp:lastPrinted>
  <dcterms:created xsi:type="dcterms:W3CDTF">2019-06-27T09:12:09Z</dcterms:created>
  <dcterms:modified xsi:type="dcterms:W3CDTF">2021-02-26T13:37:44Z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ies>
</file>