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  <p:sldMasterId id="2147483693" r:id="rId6"/>
    <p:sldMasterId id="2147483700" r:id="rId7"/>
    <p:sldMasterId id="2147483730" r:id="rId8"/>
    <p:sldMasterId id="2147483733" r:id="rId9"/>
    <p:sldMasterId id="2147483735" r:id="rId10"/>
  </p:sldMasterIdLst>
  <p:notesMasterIdLst>
    <p:notesMasterId r:id="rId30"/>
  </p:notesMasterIdLst>
  <p:sldIdLst>
    <p:sldId id="543" r:id="rId11"/>
    <p:sldId id="557" r:id="rId12"/>
    <p:sldId id="554" r:id="rId13"/>
    <p:sldId id="566" r:id="rId14"/>
    <p:sldId id="574" r:id="rId15"/>
    <p:sldId id="257" r:id="rId16"/>
    <p:sldId id="263" r:id="rId17"/>
    <p:sldId id="259" r:id="rId18"/>
    <p:sldId id="264" r:id="rId19"/>
    <p:sldId id="268" r:id="rId20"/>
    <p:sldId id="266" r:id="rId21"/>
    <p:sldId id="269" r:id="rId22"/>
    <p:sldId id="573" r:id="rId23"/>
    <p:sldId id="575" r:id="rId24"/>
    <p:sldId id="565" r:id="rId25"/>
    <p:sldId id="559" r:id="rId26"/>
    <p:sldId id="576" r:id="rId27"/>
    <p:sldId id="577" r:id="rId28"/>
    <p:sldId id="560" r:id="rId29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99BEA5-C838-4408-853D-13D443E50DF1}">
          <p14:sldIdLst>
            <p14:sldId id="543"/>
            <p14:sldId id="557"/>
            <p14:sldId id="554"/>
            <p14:sldId id="566"/>
            <p14:sldId id="574"/>
            <p14:sldId id="257"/>
            <p14:sldId id="263"/>
            <p14:sldId id="259"/>
            <p14:sldId id="264"/>
            <p14:sldId id="268"/>
            <p14:sldId id="266"/>
            <p14:sldId id="269"/>
            <p14:sldId id="573"/>
            <p14:sldId id="575"/>
            <p14:sldId id="565"/>
            <p14:sldId id="559"/>
            <p14:sldId id="576"/>
            <p14:sldId id="577"/>
            <p14:sldId id="560"/>
          </p14:sldIdLst>
        </p14:section>
        <p14:section name="Default Section" id="{81F45E87-E426-4731-92FB-4ACCD48240E1}">
          <p14:sldIdLst/>
        </p14:section>
        <p14:section name="Untitled Section" id="{17140A2B-A9F1-4BA4-83CB-EC7B4BB80B3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Cullinane" initials="CC" lastIdx="1" clrIdx="0">
    <p:extLst>
      <p:ext uri="{19B8F6BF-5375-455C-9EA6-DF929625EA0E}">
        <p15:presenceInfo xmlns:p15="http://schemas.microsoft.com/office/powerpoint/2012/main" userId="S::carl.cullinane@suttontrust.com::4a0061df-d3f4-44a4-b6bf-c552f8b10a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4388"/>
    <a:srgbClr val="FF99FF"/>
    <a:srgbClr val="AED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360" autoAdjust="0"/>
  </p:normalViewPr>
  <p:slideViewPr>
    <p:cSldViewPr snapToGrid="0">
      <p:cViewPr varScale="1">
        <p:scale>
          <a:sx n="35" d="100"/>
          <a:sy n="35" d="100"/>
        </p:scale>
        <p:origin x="19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right" userId="a7ec5abd-6d76-44df-ab0d-ade3466456f6" providerId="ADAL" clId="{0DE1D520-9698-4BED-925F-880082B142E0}"/>
    <pc:docChg chg="modSld">
      <pc:chgData name="Katie Bright" userId="a7ec5abd-6d76-44df-ab0d-ade3466456f6" providerId="ADAL" clId="{0DE1D520-9698-4BED-925F-880082B142E0}" dt="2021-04-22T12:28:40.348" v="8" actId="20577"/>
      <pc:docMkLst>
        <pc:docMk/>
      </pc:docMkLst>
      <pc:sldChg chg="modNotesTx">
        <pc:chgData name="Katie Bright" userId="a7ec5abd-6d76-44df-ab0d-ade3466456f6" providerId="ADAL" clId="{0DE1D520-9698-4BED-925F-880082B142E0}" dt="2021-04-22T12:27:59.410" v="2" actId="20577"/>
        <pc:sldMkLst>
          <pc:docMk/>
          <pc:sldMk cId="1471500943" sldId="259"/>
        </pc:sldMkLst>
      </pc:sldChg>
      <pc:sldChg chg="modNotesTx">
        <pc:chgData name="Katie Bright" userId="a7ec5abd-6d76-44df-ab0d-ade3466456f6" providerId="ADAL" clId="{0DE1D520-9698-4BED-925F-880082B142E0}" dt="2021-04-22T12:27:50.970" v="1" actId="20577"/>
        <pc:sldMkLst>
          <pc:docMk/>
          <pc:sldMk cId="1940006917" sldId="263"/>
        </pc:sldMkLst>
      </pc:sldChg>
      <pc:sldChg chg="modNotesTx">
        <pc:chgData name="Katie Bright" userId="a7ec5abd-6d76-44df-ab0d-ade3466456f6" providerId="ADAL" clId="{0DE1D520-9698-4BED-925F-880082B142E0}" dt="2021-04-22T12:28:04.986" v="3" actId="20577"/>
        <pc:sldMkLst>
          <pc:docMk/>
          <pc:sldMk cId="547589912" sldId="264"/>
        </pc:sldMkLst>
      </pc:sldChg>
      <pc:sldChg chg="modNotesTx">
        <pc:chgData name="Katie Bright" userId="a7ec5abd-6d76-44df-ab0d-ade3466456f6" providerId="ADAL" clId="{0DE1D520-9698-4BED-925F-880082B142E0}" dt="2021-04-22T12:28:15.052" v="5" actId="20577"/>
        <pc:sldMkLst>
          <pc:docMk/>
          <pc:sldMk cId="3614851987" sldId="266"/>
        </pc:sldMkLst>
      </pc:sldChg>
      <pc:sldChg chg="modNotesTx">
        <pc:chgData name="Katie Bright" userId="a7ec5abd-6d76-44df-ab0d-ade3466456f6" providerId="ADAL" clId="{0DE1D520-9698-4BED-925F-880082B142E0}" dt="2021-04-22T12:28:10.689" v="4" actId="20577"/>
        <pc:sldMkLst>
          <pc:docMk/>
          <pc:sldMk cId="2014038765" sldId="268"/>
        </pc:sldMkLst>
      </pc:sldChg>
      <pc:sldChg chg="modNotesTx">
        <pc:chgData name="Katie Bright" userId="a7ec5abd-6d76-44df-ab0d-ade3466456f6" providerId="ADAL" clId="{0DE1D520-9698-4BED-925F-880082B142E0}" dt="2021-04-22T12:28:40.348" v="8" actId="20577"/>
        <pc:sldMkLst>
          <pc:docMk/>
          <pc:sldMk cId="3401444964" sldId="565"/>
        </pc:sldMkLst>
      </pc:sldChg>
      <pc:sldChg chg="modNotesTx">
        <pc:chgData name="Katie Bright" userId="a7ec5abd-6d76-44df-ab0d-ade3466456f6" providerId="ADAL" clId="{0DE1D520-9698-4BED-925F-880082B142E0}" dt="2021-04-22T12:28:21.890" v="6" actId="20577"/>
        <pc:sldMkLst>
          <pc:docMk/>
          <pc:sldMk cId="4207811247" sldId="573"/>
        </pc:sldMkLst>
      </pc:sldChg>
      <pc:sldChg chg="modNotesTx">
        <pc:chgData name="Katie Bright" userId="a7ec5abd-6d76-44df-ab0d-ade3466456f6" providerId="ADAL" clId="{0DE1D520-9698-4BED-925F-880082B142E0}" dt="2021-04-22T12:27:34.692" v="0" actId="20577"/>
        <pc:sldMkLst>
          <pc:docMk/>
          <pc:sldMk cId="2802117265" sldId="574"/>
        </pc:sldMkLst>
      </pc:sldChg>
      <pc:sldChg chg="modNotesTx">
        <pc:chgData name="Katie Bright" userId="a7ec5abd-6d76-44df-ab0d-ade3466456f6" providerId="ADAL" clId="{0DE1D520-9698-4BED-925F-880082B142E0}" dt="2021-04-22T12:28:29.276" v="7" actId="20577"/>
        <pc:sldMkLst>
          <pc:docMk/>
          <pc:sldMk cId="2795831133" sldId="5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B97E-C0C7-4943-A990-39E4BC2C192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582C3-F196-4F73-81B4-3006C2E4B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5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582C3-F196-4F73-81B4-3006C2E4BB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0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5156A-2A02-334F-96FE-29407C36B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0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5156A-2A02-334F-96FE-29407C36B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2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0" noProof="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582C3-F196-4F73-81B4-3006C2E4BB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974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noProof="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582C3-F196-4F73-81B4-3006C2E4BB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092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582C3-F196-4F73-81B4-3006C2E4BBE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79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582C3-F196-4F73-81B4-3006C2E4BBE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06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582C3-F196-4F73-81B4-3006C2E4BBE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0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582C3-F196-4F73-81B4-3006C2E4BBE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92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582C3-F196-4F73-81B4-3006C2E4BBE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582C3-F196-4F73-81B4-3006C2E4BB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5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582C3-F196-4F73-81B4-3006C2E4BB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2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582C3-F196-4F73-81B4-3006C2E4BB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2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582C3-F196-4F73-81B4-3006C2E4BB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8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5156A-2A02-334F-96FE-29407C36B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1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5156A-2A02-334F-96FE-29407C36B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1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5156A-2A02-334F-96FE-29407C36B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1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5156A-2A02-334F-96FE-29407C36B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5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5283-CCC1-4502-950F-1853A1186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760"/>
            <a:ext cx="9144000" cy="238720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59E64-9E3E-4BAF-8042-5E1EB6BAE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641"/>
            <a:ext cx="9144000" cy="165615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45C29-B4E9-41A3-9CB5-415EDC0F9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54E4C1-D6D4-40BC-97DF-A9E14BADA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67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C60F-B787-4F51-84FE-41AE0ACE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F9406-4EB7-4A4C-A9CB-537FF2629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ED64B-9241-4431-9738-CD6758A031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0D9546-1C81-4B17-B946-323F6E58E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62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E3C25-5CCE-495B-9471-C7BA9FD91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576388"/>
            <a:ext cx="2743200" cy="45791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AF00A-A61B-434C-90CB-12B4EEEFF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576388"/>
            <a:ext cx="8115300" cy="45791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7B79-4044-4DE7-8500-046799B02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4E01B9-3C64-4D43-ADFF-ADDC34CF7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5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8369-23E3-4455-8CE8-160E36F58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FD6FE-A54C-40F7-8B58-83B509675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815C5-CC5C-4AEE-953C-3D3ABADD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9C3C3-BB8F-4DB7-84DF-36B2CC15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873B9-A775-4B30-9B67-5A2AE1D2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EA53-A324-4DFE-8875-7558B91108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5017" y="358970"/>
            <a:ext cx="11509200" cy="776139"/>
          </a:xfrm>
        </p:spPr>
        <p:txBody>
          <a:bodyPr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7410450" y="6518416"/>
            <a:ext cx="4114800" cy="140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639450" y="6518416"/>
            <a:ext cx="216000" cy="140400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45600" y="1763713"/>
            <a:ext cx="11509200" cy="456247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baseline="0"/>
            </a:lvl1pPr>
            <a:lvl2pPr>
              <a:spcBef>
                <a:spcPts val="8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73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867B-8021-4CAA-A609-3BAAB3C5D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212D-55BC-4A76-B35A-B69A2410223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F00E4-57FB-42A0-A106-ED91ABF4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BC380-8E1F-4D83-A860-00B5BF27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FE85-71AA-4602-8A5B-E857C3A7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28F6-A106-4D4B-AA2E-EB70AE85F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3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867B-8021-4CAA-A609-3BAAB3C5D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212D-55BC-4A76-B35A-B69A2410223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F00E4-57FB-42A0-A106-ED91ABF4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BC380-8E1F-4D83-A860-00B5BF27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FE85-71AA-4602-8A5B-E857C3A7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28F6-A106-4D4B-AA2E-EB70AE85F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3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8246A-7F24-40D9-B150-3CCB4C859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86683-AB41-403B-9173-AA3677246C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3F7AC-E32E-434F-B4CD-F3A3A2EA519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985F2-5223-451D-A574-956F4687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F2888-9405-4401-8DB9-6CF0D7CF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D3F2C-5FF4-4A5D-97EB-B4BF3636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28F6-A106-4D4B-AA2E-EB70AE85F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7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3" y="1828804"/>
            <a:ext cx="8572500" cy="4689475"/>
          </a:xfrm>
        </p:spPr>
        <p:txBody>
          <a:bodyPr/>
          <a:lstStyle>
            <a:lvl3pPr marL="514314" indent="-230172">
              <a:buFont typeface="Graphik" panose="020B0503030202060203" pitchFamily="34" charset="0"/>
              <a:buChar char="–"/>
              <a:defRPr/>
            </a:lvl3pPr>
            <a:lvl5pPr marL="857187" indent="-177788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55FC28-DC0D-4160-939D-A0FF035AD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491" y="6239781"/>
            <a:ext cx="180711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067" smtClean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defTabSz="609570"/>
            <a:fld id="{EA15038B-A33A-449D-B909-AD5BF17F79AA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 defTabSz="609570"/>
              <a:t>‹#›</a:t>
            </a:fld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0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1AD2C-4508-3847-B539-7021ABCE8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88BE89-53FD-1C4C-970B-8DAC794A6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56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4831-7BA1-44BB-93D5-1F464FA19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D64C4-7B63-433B-9F3B-6FB92C1E4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0C7D-5C7F-4513-ABC0-6756EB63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1B85-E73B-4103-9489-F5815BFC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92031-5894-4E77-B50C-C24105ED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075F-44B1-400B-9C6F-B4D7B4F5E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4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4205-6A89-43F4-81DF-73759D17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7402D-3BAC-43A1-AF3A-DB66DF53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D6C0C-077B-4EE8-A41E-40192AF8D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2E41B-BE95-4D0D-8C20-3660037E6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64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867B-8021-4CAA-A609-3BAAB3C5D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212D-55BC-4A76-B35A-B69A2410223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F00E4-57FB-42A0-A106-ED91ABF4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BC380-8E1F-4D83-A860-00B5BF27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FE85-71AA-4602-8A5B-E857C3A7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28F6-A106-4D4B-AA2E-EB70AE85F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04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8246A-7F24-40D9-B150-3CCB4C859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86683-AB41-403B-9173-AA3677246C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3F7AC-E32E-434F-B4CD-F3A3A2EA519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985F2-5223-451D-A574-956F4687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F2888-9405-4401-8DB9-6CF0D7CF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D3F2C-5FF4-4A5D-97EB-B4BF3636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28F6-A106-4D4B-AA2E-EB70AE85F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252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7142" y="1427164"/>
            <a:ext cx="11186191" cy="466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52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3" y="1828804"/>
            <a:ext cx="8572500" cy="4689475"/>
          </a:xfrm>
        </p:spPr>
        <p:txBody>
          <a:bodyPr/>
          <a:lstStyle>
            <a:lvl3pPr marL="514314" indent="-230172">
              <a:buFont typeface="Graphik" panose="020B0503030202060203" pitchFamily="34" charset="0"/>
              <a:buChar char="–"/>
              <a:defRPr/>
            </a:lvl3pPr>
            <a:lvl5pPr marL="857187" indent="-177788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55FC28-DC0D-4160-939D-A0FF035AD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491" y="6239781"/>
            <a:ext cx="180711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067" smtClean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defTabSz="609570"/>
            <a:fld id="{EA15038B-A33A-449D-B909-AD5BF17F79AA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 defTabSz="609570"/>
              <a:t>‹#›</a:t>
            </a:fld>
            <a:endParaRPr lang="en-GB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29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1AD2C-4508-3847-B539-7021ABCE8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88BE89-53FD-1C4C-970B-8DAC794A6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4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(Positive)">
    <p:bg>
      <p:bgPr>
        <a:gradFill>
          <a:gsLst>
            <a:gs pos="2000">
              <a:schemeClr val="accent1"/>
            </a:gs>
            <a:gs pos="100000">
              <a:schemeClr val="accent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54848" y="2659571"/>
            <a:ext cx="8541502" cy="1234063"/>
          </a:xfrm>
        </p:spPr>
        <p:txBody>
          <a:bodyPr tIns="198000" rIns="0" anchor="ctr">
            <a:spAutoFit/>
          </a:bodyPr>
          <a:lstStyle>
            <a:lvl1pPr>
              <a:lnSpc>
                <a:spcPct val="70000"/>
              </a:lnSpc>
              <a:defRPr sz="9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410450" y="6518416"/>
            <a:ext cx="4114800" cy="14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E7E7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39450" y="6518416"/>
            <a:ext cx="216000" cy="140400"/>
          </a:xfrm>
          <a:prstGeom prst="rect">
            <a:avLst/>
          </a:prstGeom>
        </p:spPr>
        <p:txBody>
          <a:bodyPr/>
          <a:lstStyle/>
          <a:p>
            <a:fld id="{17D800ED-CB1B-4EBC-A0D2-2190AF4D88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92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etus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5DF33C1-A759-477D-921D-DD99EC7AF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" y="5570"/>
            <a:ext cx="12182075" cy="684686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BED3D-F183-43B5-89D1-BBCED8712201}"/>
              </a:ext>
            </a:extLst>
          </p:cNvPr>
          <p:cNvCxnSpPr/>
          <p:nvPr userDrawn="1"/>
        </p:nvCxnSpPr>
        <p:spPr>
          <a:xfrm>
            <a:off x="508885" y="260633"/>
            <a:ext cx="10344647" cy="17665"/>
          </a:xfrm>
          <a:prstGeom prst="line">
            <a:avLst/>
          </a:prstGeom>
          <a:ln w="12700">
            <a:solidFill>
              <a:srgbClr val="FF5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CE9D0F7-C12E-4D9F-B225-B5645F6C6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885" y="384347"/>
            <a:ext cx="10264471" cy="670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Insert heading here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AB3EF33-856E-4CD0-98AB-B99D77604F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9" y="1517650"/>
            <a:ext cx="5070475" cy="26797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able Placeholder 28">
            <a:extLst>
              <a:ext uri="{FF2B5EF4-FFF2-40B4-BE49-F238E27FC236}">
                <a16:creationId xmlns:a16="http://schemas.microsoft.com/office/drawing/2014/main" id="{7BE51E4C-8694-4C0A-9391-6FEEDFB3872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2963" y="1517650"/>
            <a:ext cx="5372100" cy="26797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9C2E950-C905-4B36-87CC-9B97706BA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212" y="6397221"/>
            <a:ext cx="789853" cy="338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fld id="{C85DCB5F-A46F-4C68-ADDD-50F72CE301B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BFD430-863C-42AC-88D9-9CE5E887B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356" y="173151"/>
            <a:ext cx="1168193" cy="9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0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etus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BED3D-F183-43B5-89D1-BBCED8712201}"/>
              </a:ext>
            </a:extLst>
          </p:cNvPr>
          <p:cNvCxnSpPr/>
          <p:nvPr userDrawn="1"/>
        </p:nvCxnSpPr>
        <p:spPr>
          <a:xfrm>
            <a:off x="508885" y="260633"/>
            <a:ext cx="10344647" cy="17665"/>
          </a:xfrm>
          <a:prstGeom prst="line">
            <a:avLst/>
          </a:prstGeom>
          <a:ln w="12700">
            <a:solidFill>
              <a:srgbClr val="FF5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CE9D0F7-C12E-4D9F-B225-B5645F6C6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883" y="407425"/>
            <a:ext cx="10344647" cy="670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Insert heading here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AB3EF33-856E-4CD0-98AB-B99D77604F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9" y="1517650"/>
            <a:ext cx="5070475" cy="26797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able Placeholder 28">
            <a:extLst>
              <a:ext uri="{FF2B5EF4-FFF2-40B4-BE49-F238E27FC236}">
                <a16:creationId xmlns:a16="http://schemas.microsoft.com/office/drawing/2014/main" id="{7BE51E4C-8694-4C0A-9391-6FEEDFB3872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2963" y="1517650"/>
            <a:ext cx="5372100" cy="26797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9C2E950-C905-4B36-87CC-9B97706BA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956" y="6428328"/>
            <a:ext cx="789853" cy="338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fld id="{C85DCB5F-A46F-4C68-ADDD-50F72CE301B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E6C450-2F3D-479B-BF69-7B2D0AF86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356" y="173151"/>
            <a:ext cx="1168193" cy="9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etus thank you slide">
    <p:bg>
      <p:bgPr>
        <a:solidFill>
          <a:schemeClr val="accent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58CAB0-1F06-43BB-8FDB-49CF6490E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" y="5570"/>
            <a:ext cx="12182075" cy="684686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AB532D-2CE5-4498-833B-9F1A53274F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822325"/>
            <a:ext cx="4767535" cy="862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E844ED-D643-4453-9B46-49CC7E2A8B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365" y="1894024"/>
            <a:ext cx="6009956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All young people can succeed at school and work with the right support 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91D5C-80C7-4D66-8490-1F5AC1F28DF9}"/>
              </a:ext>
            </a:extLst>
          </p:cNvPr>
          <p:cNvSpPr txBox="1"/>
          <p:nvPr userDrawn="1"/>
        </p:nvSpPr>
        <p:spPr>
          <a:xfrm>
            <a:off x="10047731" y="4998798"/>
            <a:ext cx="1593706" cy="1166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Sofia Pro" charset="0"/>
                <a:cs typeface="Sofia Pro" charset="0"/>
              </a:rPr>
              <a:t>Impetus.org.uk</a:t>
            </a:r>
          </a:p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Sofia Pro" charset="0"/>
                <a:cs typeface="Sofia Pro" charset="0"/>
              </a:rPr>
              <a:t>@</a:t>
            </a:r>
            <a:r>
              <a:rPr lang="en-US" sz="1200" err="1">
                <a:solidFill>
                  <a:schemeClr val="bg1"/>
                </a:solidFill>
                <a:latin typeface="+mn-lt"/>
                <a:ea typeface="Sofia Pro" charset="0"/>
                <a:cs typeface="Sofia Pro" charset="0"/>
              </a:rPr>
              <a:t>ImpetusPEF</a:t>
            </a:r>
            <a:endParaRPr lang="en-US" sz="1200">
              <a:solidFill>
                <a:schemeClr val="bg1"/>
              </a:solidFill>
              <a:latin typeface="+mn-lt"/>
              <a:ea typeface="Sofia Pro" charset="0"/>
              <a:cs typeface="Sofia Pro" charset="0"/>
            </a:endParaRPr>
          </a:p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Sofia Pro" charset="0"/>
                <a:cs typeface="Sofia Pro" charset="0"/>
              </a:rPr>
              <a:t>info@impetus.org.uk</a:t>
            </a:r>
          </a:p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Sofia Pro" charset="0"/>
                <a:cs typeface="Sofia Pro" charset="0"/>
              </a:rPr>
              <a:t>0203 474 1000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99E0C6-C2B9-46D9-88D1-F39486D6BD91}"/>
              </a:ext>
            </a:extLst>
          </p:cNvPr>
          <p:cNvSpPr txBox="1"/>
          <p:nvPr userDrawn="1"/>
        </p:nvSpPr>
        <p:spPr>
          <a:xfrm>
            <a:off x="407895" y="5000207"/>
            <a:ext cx="1795684" cy="144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+mn-lt"/>
                <a:ea typeface="Sofia Pro" charset="0"/>
                <a:cs typeface="Sofia Pro" charset="0"/>
              </a:rPr>
              <a:t>Impetus</a:t>
            </a: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Sofia Pro" charset="0"/>
                <a:cs typeface="Sofia Pro" charset="0"/>
              </a:rPr>
              <a:t>Floor 4</a:t>
            </a: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Sofia Pro" charset="0"/>
                <a:cs typeface="Sofia Pro" charset="0"/>
              </a:rPr>
              <a:t>Evergreen House North</a:t>
            </a: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Sofia Pro" charset="0"/>
                <a:cs typeface="Sofia Pro" charset="0"/>
              </a:rPr>
              <a:t>Grafton Place</a:t>
            </a:r>
          </a:p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latin typeface="+mn-lt"/>
                <a:ea typeface="Sofia Pro" charset="0"/>
                <a:cs typeface="Sofia Pro" charset="0"/>
              </a:rPr>
              <a:t>London NW1 2DX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63F46-7274-4FBD-B173-9AD9E525DC09}"/>
              </a:ext>
            </a:extLst>
          </p:cNvPr>
          <p:cNvSpPr txBox="1"/>
          <p:nvPr userDrawn="1"/>
        </p:nvSpPr>
        <p:spPr>
          <a:xfrm>
            <a:off x="6096000" y="6443550"/>
            <a:ext cx="58852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Impetus – The Private Equity Foundation 2019.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4E3296-F365-41B9-8D00-68BC8EE4CA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969" y="443502"/>
            <a:ext cx="981520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SzPct val="140000"/>
              <a:defRPr/>
            </a:lvl2pPr>
            <a:lvl3pPr marL="692070" indent="-202398">
              <a:lnSpc>
                <a:spcPct val="114000"/>
              </a:lnSpc>
              <a:defRPr sz="1270"/>
            </a:lvl3pPr>
            <a:lvl4pPr marL="969551" indent="-202398">
              <a:lnSpc>
                <a:spcPct val="114000"/>
              </a:lnSpc>
              <a:defRPr sz="1270"/>
            </a:lvl4pPr>
            <a:lvl5pPr marL="1149097" indent="-202398">
              <a:lnSpc>
                <a:spcPct val="114000"/>
              </a:lnSpc>
              <a:buSzPct val="100000"/>
              <a:buFont typeface="Courier New"/>
              <a:buChar char="o"/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02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31D-51CC-425B-B52F-45E500EE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47" y="1709737"/>
            <a:ext cx="105156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1C0F-D5D4-4262-BE18-5FEACA9A6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247" y="4589860"/>
            <a:ext cx="10515600" cy="1500188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96782-E33C-4C07-ACBE-D4D93B751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2C2D8-C15F-4621-84E3-0B12E7AF6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308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9" y="502985"/>
            <a:ext cx="10651067" cy="694282"/>
          </a:xfrm>
        </p:spPr>
        <p:txBody>
          <a:bodyPr anchor="t" anchorCtr="0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886" y="1526047"/>
            <a:ext cx="8569739" cy="648072"/>
          </a:xfrm>
        </p:spPr>
        <p:txBody>
          <a:bodyPr/>
          <a:lstStyle>
            <a:lvl1pPr marL="0" indent="0" algn="l">
              <a:buNone/>
              <a:defRPr sz="1270"/>
            </a:lvl1pPr>
            <a:lvl2pPr marL="472839" indent="0" algn="ctr">
              <a:buNone/>
              <a:defRPr/>
            </a:lvl2pPr>
            <a:lvl3pPr marL="945677" indent="0" algn="ctr">
              <a:buNone/>
              <a:defRPr/>
            </a:lvl3pPr>
            <a:lvl4pPr marL="1418516" indent="0" algn="ctr">
              <a:buNone/>
              <a:defRPr/>
            </a:lvl4pPr>
            <a:lvl5pPr marL="1891354" indent="0" algn="ctr">
              <a:buNone/>
              <a:defRPr/>
            </a:lvl5pPr>
            <a:lvl6pPr marL="2364194" indent="0" algn="ctr">
              <a:buNone/>
              <a:defRPr/>
            </a:lvl6pPr>
            <a:lvl7pPr marL="2837033" indent="0" algn="ctr">
              <a:buNone/>
              <a:defRPr/>
            </a:lvl7pPr>
            <a:lvl8pPr marL="3309871" indent="0" algn="ctr">
              <a:buNone/>
              <a:defRPr/>
            </a:lvl8pPr>
            <a:lvl9pPr marL="37827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245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935C-B00A-445C-8588-B68D0375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3063-4216-4157-85C4-525185416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76388"/>
            <a:ext cx="5429250" cy="4526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ABCEE-2D95-442B-96FB-528923870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1576388"/>
            <a:ext cx="5429250" cy="4526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AE957-76B8-4098-B860-1969498A6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D644C7-1E91-46FA-8F0E-BE3D61BF3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28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D342-0541-4BB0-A723-A1F921B1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1" y="365523"/>
            <a:ext cx="10515600" cy="13251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02DD9-A3F3-4FF2-9565-44151531C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91" y="1681162"/>
            <a:ext cx="5157788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7F1E2-A2CD-41D7-8DF4-FAAA318ED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391" y="2505075"/>
            <a:ext cx="5157788" cy="36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349B6-477D-4AF1-8D87-9717F3A9D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27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C278D-C70A-4BC4-8DDB-FB17DE8F7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2791" cy="36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1CC99-EAA9-4E5E-8713-E7001843E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BBD53-A75B-4936-B74A-F31D41677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4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9273-7970-4DAB-971F-2B2ABF6D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09B98-E3B1-4709-9F47-ADEE0B1EE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5C2FE1-39EC-40E9-A22F-D43969E1C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29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E04E0B-636E-4F0B-8F9C-DC499EBF9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13A9C8-562F-4756-B7D2-C0544390F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07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E3E5-B02E-462B-8FF2-8A4C1ADE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1" y="457200"/>
            <a:ext cx="393263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E960-6E5E-41E5-AD17-565B8728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791" y="987029"/>
            <a:ext cx="6172200" cy="48744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EE52D-79C3-4B8B-B6C3-B1E88EE10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91" y="2057400"/>
            <a:ext cx="3932634" cy="3811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F6F2D-C0A9-484D-A884-6D97677E3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080309-A3AA-413D-956A-1D539E7AA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47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8CAB-276A-4E24-8FB5-1D35BDAB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1" y="457200"/>
            <a:ext cx="393263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19597-7A61-401F-86B3-AE4425D35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791" y="987029"/>
            <a:ext cx="6172200" cy="48744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50D32-0362-4BAD-B681-C7447F0E3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91" y="2057400"/>
            <a:ext cx="3932634" cy="3811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7CDAB-4536-446A-B6B6-51CA38D14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C49C71-28C2-4394-8166-5120BB0E5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8F17286-C118-4E3C-B6DB-D395BAB99F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78794" y="5404247"/>
            <a:ext cx="8633222" cy="75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Roboto Condensed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97738C29-8BF1-4D1D-B475-6B688895A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576388"/>
            <a:ext cx="10972800" cy="452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02B835-B154-44B5-B92F-29355611B8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381185" y="6376988"/>
            <a:ext cx="2000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8888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fld id="{F541577A-1E41-4FB1-934E-3EC0FFDEB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 hangingPunct="0">
        <a:spcBef>
          <a:spcPct val="0"/>
        </a:spcBef>
        <a:spcAft>
          <a:spcPct val="0"/>
        </a:spcAft>
        <a:defRPr sz="4800" b="1" kern="1200">
          <a:solidFill>
            <a:srgbClr val="4E9DD6"/>
          </a:solidFill>
          <a:latin typeface="+mj-lt"/>
          <a:ea typeface="+mj-ea"/>
          <a:cs typeface="+mj-cs"/>
          <a:sym typeface="Roboto Condensed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4800" b="1">
          <a:solidFill>
            <a:srgbClr val="4E9DD6"/>
          </a:solidFill>
          <a:latin typeface="Roboto Condensed" charset="0"/>
          <a:ea typeface="Roboto Condensed" charset="0"/>
          <a:cs typeface="Roboto Condensed" charset="0"/>
          <a:sym typeface="Roboto Condensed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4800" b="1">
          <a:solidFill>
            <a:srgbClr val="4E9DD6"/>
          </a:solidFill>
          <a:latin typeface="Roboto Condensed" charset="0"/>
          <a:ea typeface="Roboto Condensed" charset="0"/>
          <a:cs typeface="Roboto Condensed" charset="0"/>
          <a:sym typeface="Roboto Condensed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4800" b="1">
          <a:solidFill>
            <a:srgbClr val="4E9DD6"/>
          </a:solidFill>
          <a:latin typeface="Roboto Condensed" charset="0"/>
          <a:ea typeface="Roboto Condensed" charset="0"/>
          <a:cs typeface="Roboto Condensed" charset="0"/>
          <a:sym typeface="Roboto Condensed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4800" b="1">
          <a:solidFill>
            <a:srgbClr val="4E9DD6"/>
          </a:solidFill>
          <a:latin typeface="Roboto Condensed" charset="0"/>
          <a:ea typeface="Roboto Condensed" charset="0"/>
          <a:cs typeface="Roboto Condensed" charset="0"/>
          <a:sym typeface="Roboto Condensed" charset="0"/>
        </a:defRPr>
      </a:lvl5pPr>
      <a:lvl6pPr marL="342900" algn="l" rtl="0" fontAlgn="base" hangingPunct="0">
        <a:spcBef>
          <a:spcPct val="0"/>
        </a:spcBef>
        <a:spcAft>
          <a:spcPct val="0"/>
        </a:spcAft>
        <a:defRPr sz="4800" b="1">
          <a:solidFill>
            <a:srgbClr val="4E9DD6"/>
          </a:solidFill>
          <a:latin typeface="Roboto Condensed" charset="0"/>
          <a:ea typeface="Roboto Condensed" charset="0"/>
          <a:cs typeface="Roboto Condensed" charset="0"/>
          <a:sym typeface="Roboto Condensed" charset="0"/>
        </a:defRPr>
      </a:lvl6pPr>
      <a:lvl7pPr marL="685800" algn="l" rtl="0" fontAlgn="base" hangingPunct="0">
        <a:spcBef>
          <a:spcPct val="0"/>
        </a:spcBef>
        <a:spcAft>
          <a:spcPct val="0"/>
        </a:spcAft>
        <a:defRPr sz="4800" b="1">
          <a:solidFill>
            <a:srgbClr val="4E9DD6"/>
          </a:solidFill>
          <a:latin typeface="Roboto Condensed" charset="0"/>
          <a:ea typeface="Roboto Condensed" charset="0"/>
          <a:cs typeface="Roboto Condensed" charset="0"/>
          <a:sym typeface="Roboto Condensed" charset="0"/>
        </a:defRPr>
      </a:lvl7pPr>
      <a:lvl8pPr marL="1028700" algn="l" rtl="0" fontAlgn="base" hangingPunct="0">
        <a:spcBef>
          <a:spcPct val="0"/>
        </a:spcBef>
        <a:spcAft>
          <a:spcPct val="0"/>
        </a:spcAft>
        <a:defRPr sz="4800" b="1">
          <a:solidFill>
            <a:srgbClr val="4E9DD6"/>
          </a:solidFill>
          <a:latin typeface="Roboto Condensed" charset="0"/>
          <a:ea typeface="Roboto Condensed" charset="0"/>
          <a:cs typeface="Roboto Condensed" charset="0"/>
          <a:sym typeface="Roboto Condensed" charset="0"/>
        </a:defRPr>
      </a:lvl8pPr>
      <a:lvl9pPr marL="1371600" algn="l" rtl="0" fontAlgn="base" hangingPunct="0">
        <a:spcBef>
          <a:spcPct val="0"/>
        </a:spcBef>
        <a:spcAft>
          <a:spcPct val="0"/>
        </a:spcAft>
        <a:defRPr sz="4800" b="1">
          <a:solidFill>
            <a:srgbClr val="4E9DD6"/>
          </a:solidFill>
          <a:latin typeface="Roboto Condensed" charset="0"/>
          <a:ea typeface="Roboto Condensed" charset="0"/>
          <a:cs typeface="Roboto Condensed" charset="0"/>
          <a:sym typeface="Roboto Condensed" charset="0"/>
        </a:defRPr>
      </a:lvl9pPr>
    </p:titleStyle>
    <p:bodyStyle>
      <a:lvl1pPr algn="l" rtl="0" fontAlgn="base" hangingPunct="0">
        <a:spcBef>
          <a:spcPct val="0"/>
        </a:spcBef>
        <a:spcAft>
          <a:spcPct val="0"/>
        </a:spcAft>
        <a:defRPr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algn="l" rtl="0" fontAlgn="base" hangingPunct="0">
        <a:spcBef>
          <a:spcPct val="0"/>
        </a:spcBef>
        <a:spcAft>
          <a:spcPct val="0"/>
        </a:spcAft>
        <a:defRPr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algn="l" rtl="0" fontAlgn="base" hangingPunct="0">
        <a:spcBef>
          <a:spcPct val="0"/>
        </a:spcBef>
        <a:spcAft>
          <a:spcPct val="0"/>
        </a:spcAft>
        <a:defRPr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algn="l" rtl="0" fontAlgn="base" hangingPunct="0">
        <a:spcBef>
          <a:spcPct val="0"/>
        </a:spcBef>
        <a:spcAft>
          <a:spcPct val="0"/>
        </a:spcAft>
        <a:defRPr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algn="l" rtl="0" fontAlgn="base" hangingPunct="0">
        <a:spcBef>
          <a:spcPct val="0"/>
        </a:spcBef>
        <a:spcAft>
          <a:spcPct val="0"/>
        </a:spcAft>
        <a:defRPr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970B5-BAFB-4252-9814-5073B12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line 1</a:t>
            </a:r>
            <a:endParaRPr lang="en-GB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EE53D-15F6-4CBD-AA82-C9CA20977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B111E-0CE2-44BB-AA06-06DEF4DB0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803DB-49F3-4385-9809-6C5F94064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FDEA53-A324-4DFE-8875-7558B91108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AF6ACF6-88AB-4EC5-A87B-02DE51CBA7B1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30C70B3B-BF77-40ED-B80A-DB50E707B45D}"/>
              </a:ext>
            </a:extLst>
          </p:cNvPr>
          <p:cNvSpPr/>
          <p:nvPr userDrawn="1"/>
        </p:nvSpPr>
        <p:spPr>
          <a:xfrm>
            <a:off x="9524" y="0"/>
            <a:ext cx="12192531" cy="4932727"/>
          </a:xfrm>
          <a:custGeom>
            <a:avLst/>
            <a:gdLst>
              <a:gd name="connsiteX0" fmla="*/ 0 w 12192000"/>
              <a:gd name="connsiteY0" fmla="*/ 0 h 4932727"/>
              <a:gd name="connsiteX1" fmla="*/ 12192000 w 12192000"/>
              <a:gd name="connsiteY1" fmla="*/ 0 h 4932727"/>
              <a:gd name="connsiteX2" fmla="*/ 12192000 w 12192000"/>
              <a:gd name="connsiteY2" fmla="*/ 4932727 h 4932727"/>
              <a:gd name="connsiteX3" fmla="*/ 0 w 12192000"/>
              <a:gd name="connsiteY3" fmla="*/ 4932727 h 4932727"/>
              <a:gd name="connsiteX4" fmla="*/ 0 w 12192000"/>
              <a:gd name="connsiteY4" fmla="*/ 0 h 4932727"/>
              <a:gd name="connsiteX0" fmla="*/ 0 w 12192000"/>
              <a:gd name="connsiteY0" fmla="*/ 0 h 4932727"/>
              <a:gd name="connsiteX1" fmla="*/ 12192000 w 12192000"/>
              <a:gd name="connsiteY1" fmla="*/ 0 h 4932727"/>
              <a:gd name="connsiteX2" fmla="*/ 12141200 w 12192000"/>
              <a:gd name="connsiteY2" fmla="*/ 4399327 h 4932727"/>
              <a:gd name="connsiteX3" fmla="*/ 0 w 12192000"/>
              <a:gd name="connsiteY3" fmla="*/ 4932727 h 4932727"/>
              <a:gd name="connsiteX4" fmla="*/ 0 w 12192000"/>
              <a:gd name="connsiteY4" fmla="*/ 0 h 4932727"/>
              <a:gd name="connsiteX0" fmla="*/ 0 w 12192000"/>
              <a:gd name="connsiteY0" fmla="*/ 0 h 4932727"/>
              <a:gd name="connsiteX1" fmla="*/ 12192000 w 12192000"/>
              <a:gd name="connsiteY1" fmla="*/ 0 h 4932727"/>
              <a:gd name="connsiteX2" fmla="*/ 12174756 w 12192000"/>
              <a:gd name="connsiteY2" fmla="*/ 4323826 h 4932727"/>
              <a:gd name="connsiteX3" fmla="*/ 0 w 12192000"/>
              <a:gd name="connsiteY3" fmla="*/ 4932727 h 4932727"/>
              <a:gd name="connsiteX4" fmla="*/ 0 w 12192000"/>
              <a:gd name="connsiteY4" fmla="*/ 0 h 4932727"/>
              <a:gd name="connsiteX0" fmla="*/ 0 w 12192000"/>
              <a:gd name="connsiteY0" fmla="*/ 0 h 4932727"/>
              <a:gd name="connsiteX1" fmla="*/ 12192000 w 12192000"/>
              <a:gd name="connsiteY1" fmla="*/ 0 h 4932727"/>
              <a:gd name="connsiteX2" fmla="*/ 12157978 w 12192000"/>
              <a:gd name="connsiteY2" fmla="*/ 4298659 h 4932727"/>
              <a:gd name="connsiteX3" fmla="*/ 0 w 12192000"/>
              <a:gd name="connsiteY3" fmla="*/ 4932727 h 4932727"/>
              <a:gd name="connsiteX4" fmla="*/ 0 w 12192000"/>
              <a:gd name="connsiteY4" fmla="*/ 0 h 4932727"/>
              <a:gd name="connsiteX0" fmla="*/ 0 w 12203698"/>
              <a:gd name="connsiteY0" fmla="*/ 0 h 4932727"/>
              <a:gd name="connsiteX1" fmla="*/ 12192000 w 12203698"/>
              <a:gd name="connsiteY1" fmla="*/ 0 h 4932727"/>
              <a:gd name="connsiteX2" fmla="*/ 12203698 w 12203698"/>
              <a:gd name="connsiteY2" fmla="*/ 4321519 h 4932727"/>
              <a:gd name="connsiteX3" fmla="*/ 0 w 12203698"/>
              <a:gd name="connsiteY3" fmla="*/ 4932727 h 4932727"/>
              <a:gd name="connsiteX4" fmla="*/ 0 w 12203698"/>
              <a:gd name="connsiteY4" fmla="*/ 0 h 4932727"/>
              <a:gd name="connsiteX0" fmla="*/ 0 w 12203698"/>
              <a:gd name="connsiteY0" fmla="*/ 0 h 4932727"/>
              <a:gd name="connsiteX1" fmla="*/ 12192000 w 12203698"/>
              <a:gd name="connsiteY1" fmla="*/ 0 h 4932727"/>
              <a:gd name="connsiteX2" fmla="*/ 12203698 w 12203698"/>
              <a:gd name="connsiteY2" fmla="*/ 4321519 h 4932727"/>
              <a:gd name="connsiteX3" fmla="*/ 0 w 12203698"/>
              <a:gd name="connsiteY3" fmla="*/ 4932727 h 4932727"/>
              <a:gd name="connsiteX4" fmla="*/ 0 w 12203698"/>
              <a:gd name="connsiteY4" fmla="*/ 0 h 4932727"/>
              <a:gd name="connsiteX0" fmla="*/ 0 w 12192531"/>
              <a:gd name="connsiteY0" fmla="*/ 0 h 4932727"/>
              <a:gd name="connsiteX1" fmla="*/ 12192000 w 12192531"/>
              <a:gd name="connsiteY1" fmla="*/ 0 h 4932727"/>
              <a:gd name="connsiteX2" fmla="*/ 12180838 w 12192531"/>
              <a:gd name="connsiteY2" fmla="*/ 4298659 h 4932727"/>
              <a:gd name="connsiteX3" fmla="*/ 0 w 12192531"/>
              <a:gd name="connsiteY3" fmla="*/ 4932727 h 4932727"/>
              <a:gd name="connsiteX4" fmla="*/ 0 w 12192531"/>
              <a:gd name="connsiteY4" fmla="*/ 0 h 493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531" h="4932727">
                <a:moveTo>
                  <a:pt x="0" y="0"/>
                </a:moveTo>
                <a:lnTo>
                  <a:pt x="12192000" y="0"/>
                </a:lnTo>
                <a:cubicBezTo>
                  <a:pt x="12195899" y="1440506"/>
                  <a:pt x="12176939" y="2858153"/>
                  <a:pt x="12180838" y="4298659"/>
                </a:cubicBezTo>
                <a:lnTo>
                  <a:pt x="0" y="4932727"/>
                </a:lnTo>
                <a:lnTo>
                  <a:pt x="0" y="0"/>
                </a:lnTo>
                <a:close/>
              </a:path>
            </a:pathLst>
          </a:custGeom>
          <a:solidFill>
            <a:srgbClr val="EB65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47596EE8-4B30-43FF-AEA3-6EBF281C386A}"/>
              </a:ext>
            </a:extLst>
          </p:cNvPr>
          <p:cNvSpPr/>
          <p:nvPr userDrawn="1"/>
        </p:nvSpPr>
        <p:spPr>
          <a:xfrm>
            <a:off x="0" y="0"/>
            <a:ext cx="12192000" cy="4932727"/>
          </a:xfrm>
          <a:custGeom>
            <a:avLst/>
            <a:gdLst>
              <a:gd name="connsiteX0" fmla="*/ 0 w 12192000"/>
              <a:gd name="connsiteY0" fmla="*/ 0 h 4932727"/>
              <a:gd name="connsiteX1" fmla="*/ 12192000 w 12192000"/>
              <a:gd name="connsiteY1" fmla="*/ 0 h 4932727"/>
              <a:gd name="connsiteX2" fmla="*/ 12192000 w 12192000"/>
              <a:gd name="connsiteY2" fmla="*/ 4932727 h 4932727"/>
              <a:gd name="connsiteX3" fmla="*/ 0 w 12192000"/>
              <a:gd name="connsiteY3" fmla="*/ 4932727 h 4932727"/>
              <a:gd name="connsiteX4" fmla="*/ 0 w 12192000"/>
              <a:gd name="connsiteY4" fmla="*/ 0 h 4932727"/>
              <a:gd name="connsiteX0" fmla="*/ 0 w 12192000"/>
              <a:gd name="connsiteY0" fmla="*/ 0 h 4932727"/>
              <a:gd name="connsiteX1" fmla="*/ 12192000 w 12192000"/>
              <a:gd name="connsiteY1" fmla="*/ 0 h 4932727"/>
              <a:gd name="connsiteX2" fmla="*/ 12141200 w 12192000"/>
              <a:gd name="connsiteY2" fmla="*/ 4399327 h 4932727"/>
              <a:gd name="connsiteX3" fmla="*/ 0 w 12192000"/>
              <a:gd name="connsiteY3" fmla="*/ 4932727 h 4932727"/>
              <a:gd name="connsiteX4" fmla="*/ 0 w 12192000"/>
              <a:gd name="connsiteY4" fmla="*/ 0 h 4932727"/>
              <a:gd name="connsiteX0" fmla="*/ 0 w 12192000"/>
              <a:gd name="connsiteY0" fmla="*/ 0 h 4932727"/>
              <a:gd name="connsiteX1" fmla="*/ 12192000 w 12192000"/>
              <a:gd name="connsiteY1" fmla="*/ 0 h 4932727"/>
              <a:gd name="connsiteX2" fmla="*/ 12174756 w 12192000"/>
              <a:gd name="connsiteY2" fmla="*/ 4323826 h 4932727"/>
              <a:gd name="connsiteX3" fmla="*/ 0 w 12192000"/>
              <a:gd name="connsiteY3" fmla="*/ 4932727 h 4932727"/>
              <a:gd name="connsiteX4" fmla="*/ 0 w 12192000"/>
              <a:gd name="connsiteY4" fmla="*/ 0 h 4932727"/>
              <a:gd name="connsiteX0" fmla="*/ 0 w 12192000"/>
              <a:gd name="connsiteY0" fmla="*/ 0 h 4932727"/>
              <a:gd name="connsiteX1" fmla="*/ 12192000 w 12192000"/>
              <a:gd name="connsiteY1" fmla="*/ 0 h 4932727"/>
              <a:gd name="connsiteX2" fmla="*/ 12006976 w 12192000"/>
              <a:gd name="connsiteY2" fmla="*/ 3736597 h 4932727"/>
              <a:gd name="connsiteX3" fmla="*/ 0 w 12192000"/>
              <a:gd name="connsiteY3" fmla="*/ 4932727 h 4932727"/>
              <a:gd name="connsiteX4" fmla="*/ 0 w 12192000"/>
              <a:gd name="connsiteY4" fmla="*/ 0 h 4932727"/>
              <a:gd name="connsiteX0" fmla="*/ 0 w 12192000"/>
              <a:gd name="connsiteY0" fmla="*/ 0 h 4932727"/>
              <a:gd name="connsiteX1" fmla="*/ 12192000 w 12192000"/>
              <a:gd name="connsiteY1" fmla="*/ 0 h 4932727"/>
              <a:gd name="connsiteX2" fmla="*/ 12183145 w 12192000"/>
              <a:gd name="connsiteY2" fmla="*/ 3812098 h 4932727"/>
              <a:gd name="connsiteX3" fmla="*/ 0 w 12192000"/>
              <a:gd name="connsiteY3" fmla="*/ 4932727 h 4932727"/>
              <a:gd name="connsiteX4" fmla="*/ 0 w 12192000"/>
              <a:gd name="connsiteY4" fmla="*/ 0 h 493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932727">
                <a:moveTo>
                  <a:pt x="0" y="0"/>
                </a:moveTo>
                <a:lnTo>
                  <a:pt x="12192000" y="0"/>
                </a:lnTo>
                <a:cubicBezTo>
                  <a:pt x="12189048" y="1270699"/>
                  <a:pt x="12186097" y="2541399"/>
                  <a:pt x="12183145" y="3812098"/>
                </a:cubicBezTo>
                <a:lnTo>
                  <a:pt x="0" y="4932727"/>
                </a:lnTo>
                <a:lnTo>
                  <a:pt x="0" y="0"/>
                </a:lnTo>
                <a:close/>
              </a:path>
            </a:pathLst>
          </a:custGeom>
          <a:solidFill>
            <a:srgbClr val="EB6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Social Mobility Commission">
            <a:extLst>
              <a:ext uri="{FF2B5EF4-FFF2-40B4-BE49-F238E27FC236}">
                <a16:creationId xmlns:a16="http://schemas.microsoft.com/office/drawing/2014/main" id="{B253E000-7217-4E63-AAE0-9E282C89A800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5" y="345583"/>
            <a:ext cx="2440287" cy="13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B7A8AE-93AB-44FB-AA69-03E1F750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C3CDF-2641-404C-9C05-94A4E8A71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26708-1566-43BE-855A-6617A387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3C28C-B4CA-454E-A170-11F8F6CB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FA0C7-F43E-4368-AD18-307CEC908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0728F6-A106-4D4B-AA2E-EB70AE85F4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B86B29F-8729-497F-8D1C-5DD82F7BE1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69" y="190967"/>
            <a:ext cx="1636064" cy="8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  <p:sldLayoutId id="2147483698" r:id="rId4"/>
    <p:sldLayoutId id="214748369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B65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EB652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B7A8AE-93AB-44FB-AA69-03E1F750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C3CDF-2641-404C-9C05-94A4E8A71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26708-1566-43BE-855A-6617A387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3C28C-B4CA-454E-A170-11F8F6CB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FA0C7-F43E-4368-AD18-307CEC908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0728F6-A106-4D4B-AA2E-EB70AE85F4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B86B29F-8729-497F-8D1C-5DD82F7BE1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69" y="190967"/>
            <a:ext cx="1636064" cy="8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B65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EB652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52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59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S Extra rate card template bas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318236" cy="690913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15445"/>
            <a:ext cx="10363200" cy="8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634612"/>
            <a:ext cx="1036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64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18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18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18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18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72839" algn="l" rtl="0" eaLnBrk="1" fontAlgn="base" hangingPunct="1">
        <a:spcBef>
          <a:spcPct val="0"/>
        </a:spcBef>
        <a:spcAft>
          <a:spcPct val="0"/>
        </a:spcAft>
        <a:defRPr sz="3718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45677" algn="l" rtl="0" eaLnBrk="1" fontAlgn="base" hangingPunct="1">
        <a:spcBef>
          <a:spcPct val="0"/>
        </a:spcBef>
        <a:spcAft>
          <a:spcPct val="0"/>
        </a:spcAft>
        <a:defRPr sz="3718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418516" algn="l" rtl="0" eaLnBrk="1" fontAlgn="base" hangingPunct="1">
        <a:spcBef>
          <a:spcPct val="0"/>
        </a:spcBef>
        <a:spcAft>
          <a:spcPct val="0"/>
        </a:spcAft>
        <a:defRPr sz="3718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91354" algn="l" rtl="0" eaLnBrk="1" fontAlgn="base" hangingPunct="1">
        <a:spcBef>
          <a:spcPct val="0"/>
        </a:spcBef>
        <a:spcAft>
          <a:spcPct val="0"/>
        </a:spcAft>
        <a:defRPr sz="3718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1270">
          <a:solidFill>
            <a:schemeClr val="tx1"/>
          </a:solidFill>
          <a:latin typeface="+mn-lt"/>
          <a:ea typeface="+mn-ea"/>
          <a:cs typeface="+mn-cs"/>
        </a:defRPr>
      </a:lvl1pPr>
      <a:lvl2pPr marL="326448" indent="-212191" algn="l" rtl="0" eaLnBrk="1" fontAlgn="base" hangingPunct="1">
        <a:lnSpc>
          <a:spcPct val="114000"/>
        </a:lnSpc>
        <a:spcBef>
          <a:spcPct val="20000"/>
        </a:spcBef>
        <a:spcAft>
          <a:spcPct val="0"/>
        </a:spcAft>
        <a:buClr>
          <a:srgbClr val="00AEC7"/>
        </a:buClr>
        <a:buSzPct val="120000"/>
        <a:buFont typeface="Arial"/>
        <a:buChar char="•"/>
        <a:defRPr sz="1270">
          <a:solidFill>
            <a:schemeClr val="tx1"/>
          </a:solidFill>
          <a:latin typeface="+mn-lt"/>
          <a:ea typeface="+mn-ea"/>
        </a:defRPr>
      </a:lvl2pPr>
      <a:lvl3pPr marL="1182097" indent="-236419" algn="l" rtl="0" eaLnBrk="1" fontAlgn="base" hangingPunct="1">
        <a:spcBef>
          <a:spcPct val="20000"/>
        </a:spcBef>
        <a:spcAft>
          <a:spcPct val="0"/>
        </a:spcAft>
        <a:buChar char="•"/>
        <a:defRPr sz="2086">
          <a:solidFill>
            <a:schemeClr val="tx1"/>
          </a:solidFill>
          <a:latin typeface="+mn-lt"/>
          <a:ea typeface="+mn-ea"/>
        </a:defRPr>
      </a:lvl3pPr>
      <a:lvl4pPr marL="1654935" indent="-236419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127774" indent="-23641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600613" indent="-23641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073452" indent="-23641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546291" indent="-23641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4019129" indent="-23641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72839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45677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18516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891354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364194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37033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09871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782710" algn="l" defTabSz="47283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amazingapprenticeships.com/geni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amazingapprenticeships.com/geni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amazing-apprenticeships" TargetMode="External"/><Relationship Id="rId5" Type="http://schemas.openxmlformats.org/officeDocument/2006/relationships/hyperlink" Target="http://www.amazingapprenticeships.com/Genie" TargetMode="External"/><Relationship Id="rId4" Type="http://schemas.openxmlformats.org/officeDocument/2006/relationships/hyperlink" Target="mailto:Anna@AmazingApprenticeship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 descr="object 2">
            <a:extLst>
              <a:ext uri="{FF2B5EF4-FFF2-40B4-BE49-F238E27FC236}">
                <a16:creationId xmlns:a16="http://schemas.microsoft.com/office/drawing/2014/main" id="{12B35131-AE00-42F7-8AA0-D55A4238EF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0" y="360760"/>
            <a:ext cx="12192000" cy="0"/>
          </a:xfrm>
          <a:prstGeom prst="line">
            <a:avLst/>
          </a:prstGeom>
          <a:noFill/>
          <a:ln w="50800" cap="flat" cmpd="sng">
            <a:solidFill>
              <a:srgbClr val="4E9DD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4289" tIns="34289" rIns="34289" bIns="34289"/>
          <a:lstStyle/>
          <a:p>
            <a:pPr marL="0" marR="0" lvl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+mn-ea"/>
              <a:cs typeface="Calibri"/>
              <a:sym typeface="Helvetica Neue" charset="0"/>
            </a:endParaRPr>
          </a:p>
        </p:txBody>
      </p:sp>
      <p:grpSp>
        <p:nvGrpSpPr>
          <p:cNvPr id="6146" name="Group 2">
            <a:extLst>
              <a:ext uri="{FF2B5EF4-FFF2-40B4-BE49-F238E27FC236}">
                <a16:creationId xmlns:a16="http://schemas.microsoft.com/office/drawing/2014/main" id="{CD646844-8FA2-49A2-AB9F-F99A37829143}"/>
              </a:ext>
            </a:extLst>
          </p:cNvPr>
          <p:cNvGrpSpPr>
            <a:grpSpLocks/>
          </p:cNvGrpSpPr>
          <p:nvPr/>
        </p:nvGrpSpPr>
        <p:grpSpPr bwMode="auto">
          <a:xfrm>
            <a:off x="0" y="6242036"/>
            <a:ext cx="12192000" cy="629840"/>
            <a:chOff x="-2" y="-1"/>
            <a:chExt cx="16256005" cy="838203"/>
          </a:xfrm>
        </p:grpSpPr>
        <p:sp>
          <p:nvSpPr>
            <p:cNvPr id="6147" name="Rectangle 3" descr="object 4">
              <a:extLst>
                <a:ext uri="{FF2B5EF4-FFF2-40B4-BE49-F238E27FC236}">
                  <a16:creationId xmlns:a16="http://schemas.microsoft.com/office/drawing/2014/main" id="{7A5955FE-37AC-4E03-B7E2-C192CAA46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0"/>
              <a:ext cx="10896603" cy="838201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48" name="AutoShape 4" descr="object 5">
              <a:extLst>
                <a:ext uri="{FF2B5EF4-FFF2-40B4-BE49-F238E27FC236}">
                  <a16:creationId xmlns:a16="http://schemas.microsoft.com/office/drawing/2014/main" id="{6CC7E313-66F3-4792-9E09-46BA76522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-1"/>
              <a:ext cx="52248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2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31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49" name="AutoShape 5" descr="object 6">
              <a:extLst>
                <a:ext uri="{FF2B5EF4-FFF2-40B4-BE49-F238E27FC236}">
                  <a16:creationId xmlns:a16="http://schemas.microsoft.com/office/drawing/2014/main" id="{71D4409F-6680-47F3-9A58-37D448A0C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42" y="-1"/>
              <a:ext cx="15685" cy="137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1C1F5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0" name="AutoShape 6" descr="object 7">
              <a:extLst>
                <a:ext uri="{FF2B5EF4-FFF2-40B4-BE49-F238E27FC236}">
                  <a16:creationId xmlns:a16="http://schemas.microsoft.com/office/drawing/2014/main" id="{FA913498-4941-4362-A43C-F51E2A29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-1"/>
              <a:ext cx="104568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D1F5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1" name="AutoShape 7" descr="object 8">
              <a:extLst>
                <a:ext uri="{FF2B5EF4-FFF2-40B4-BE49-F238E27FC236}">
                  <a16:creationId xmlns:a16="http://schemas.microsoft.com/office/drawing/2014/main" id="{7473064B-E6EE-4A37-9E7A-870870E2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3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32C6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2" name="AutoShape 8" descr="object 9">
              <a:extLst>
                <a:ext uri="{FF2B5EF4-FFF2-40B4-BE49-F238E27FC236}">
                  <a16:creationId xmlns:a16="http://schemas.microsoft.com/office/drawing/2014/main" id="{ACFC431F-3DF1-42DE-9586-692B4D1C0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69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42D6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3" name="AutoShape 9" descr="object 10">
              <a:extLst>
                <a:ext uri="{FF2B5EF4-FFF2-40B4-BE49-F238E27FC236}">
                  <a16:creationId xmlns:a16="http://schemas.microsoft.com/office/drawing/2014/main" id="{AF996259-EBF0-43B6-A722-A7F48635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02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6377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4" name="AutoShape 10" descr="object 11">
              <a:extLst>
                <a:ext uri="{FF2B5EF4-FFF2-40B4-BE49-F238E27FC236}">
                  <a16:creationId xmlns:a16="http://schemas.microsoft.com/office/drawing/2014/main" id="{6D0228BA-147F-439D-A658-4430DC12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87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5" name="AutoShape 11" descr="object 12">
              <a:extLst>
                <a:ext uri="{FF2B5EF4-FFF2-40B4-BE49-F238E27FC236}">
                  <a16:creationId xmlns:a16="http://schemas.microsoft.com/office/drawing/2014/main" id="{110FD666-3EE4-4B97-A728-6F7AC04E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72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1429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6" name="AutoShape 12" descr="object 13">
              <a:extLst>
                <a:ext uri="{FF2B5EF4-FFF2-40B4-BE49-F238E27FC236}">
                  <a16:creationId xmlns:a16="http://schemas.microsoft.com/office/drawing/2014/main" id="{A05DB6C2-7C6A-4883-AF0D-DE8350E17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419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7" name="AutoShape 13" descr="object 14">
              <a:extLst>
                <a:ext uri="{FF2B5EF4-FFF2-40B4-BE49-F238E27FC236}">
                  <a16:creationId xmlns:a16="http://schemas.microsoft.com/office/drawing/2014/main" id="{12476B1C-2BA2-4897-97D9-825635FE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0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95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8" name="AutoShape 14" descr="object 15">
              <a:extLst>
                <a:ext uri="{FF2B5EF4-FFF2-40B4-BE49-F238E27FC236}">
                  <a16:creationId xmlns:a16="http://schemas.microsoft.com/office/drawing/2014/main" id="{9EB37EBC-25EC-4683-AE93-7CD1822C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B51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9" name="AutoShape 15" descr="object 16">
              <a:extLst>
                <a:ext uri="{FF2B5EF4-FFF2-40B4-BE49-F238E27FC236}">
                  <a16:creationId xmlns:a16="http://schemas.microsoft.com/office/drawing/2014/main" id="{A8A04880-7A63-46E2-8D82-2B2A335A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10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0" name="AutoShape 16" descr="object 17">
              <a:extLst>
                <a:ext uri="{FF2B5EF4-FFF2-40B4-BE49-F238E27FC236}">
                  <a16:creationId xmlns:a16="http://schemas.microsoft.com/office/drawing/2014/main" id="{CEAFFEB7-054E-4896-815C-ABED9868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C60A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1" name="AutoShape 17" descr="object 18">
              <a:extLst>
                <a:ext uri="{FF2B5EF4-FFF2-40B4-BE49-F238E27FC236}">
                  <a16:creationId xmlns:a16="http://schemas.microsoft.com/office/drawing/2014/main" id="{FA5AB022-21D4-4931-B7FF-584DCE4A0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79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2" name="AutoShape 18" descr="object 19">
              <a:extLst>
                <a:ext uri="{FF2B5EF4-FFF2-40B4-BE49-F238E27FC236}">
                  <a16:creationId xmlns:a16="http://schemas.microsoft.com/office/drawing/2014/main" id="{34BD1787-A412-490D-99F4-33BDE259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86C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3" name="AutoShape 19" descr="object 20">
              <a:extLst>
                <a:ext uri="{FF2B5EF4-FFF2-40B4-BE49-F238E27FC236}">
                  <a16:creationId xmlns:a16="http://schemas.microsoft.com/office/drawing/2014/main" id="{9DF70693-1726-4166-9041-6EA1E3C3A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48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4" name="AutoShape 20" descr="object 21">
              <a:extLst>
                <a:ext uri="{FF2B5EF4-FFF2-40B4-BE49-F238E27FC236}">
                  <a16:creationId xmlns:a16="http://schemas.microsoft.com/office/drawing/2014/main" id="{CE269D40-B620-4FCA-8130-053BBE9BB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8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D81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5" name="AutoShape 21" descr="object 22">
              <a:extLst>
                <a:ext uri="{FF2B5EF4-FFF2-40B4-BE49-F238E27FC236}">
                  <a16:creationId xmlns:a16="http://schemas.microsoft.com/office/drawing/2014/main" id="{586D799F-E267-4596-A113-23B2C570E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17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6" name="AutoShape 22" descr="object 23">
              <a:extLst>
                <a:ext uri="{FF2B5EF4-FFF2-40B4-BE49-F238E27FC236}">
                  <a16:creationId xmlns:a16="http://schemas.microsoft.com/office/drawing/2014/main" id="{AA719E74-2F85-43A8-858D-F770B7B7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7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8B4E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7" name="AutoShape 23" descr="object 24">
              <a:extLst>
                <a:ext uri="{FF2B5EF4-FFF2-40B4-BE49-F238E27FC236}">
                  <a16:creationId xmlns:a16="http://schemas.microsoft.com/office/drawing/2014/main" id="{80C0ECE9-C160-4146-958D-79558BD39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883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8" name="AutoShape 24" descr="object 25">
              <a:extLst>
                <a:ext uri="{FF2B5EF4-FFF2-40B4-BE49-F238E27FC236}">
                  <a16:creationId xmlns:a16="http://schemas.microsoft.com/office/drawing/2014/main" id="{5AECBFAE-855D-479D-911B-4F63E2D2B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-1"/>
              <a:ext cx="962869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7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DF1F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9" name="AutoShape 25" descr="object 26">
              <a:extLst>
                <a:ext uri="{FF2B5EF4-FFF2-40B4-BE49-F238E27FC236}">
                  <a16:creationId xmlns:a16="http://schemas.microsoft.com/office/drawing/2014/main" id="{A2EC3ABD-8DA1-460F-971A-D175AA1F4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13722"/>
              <a:ext cx="52248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2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21" y="21600"/>
                  </a:lnTo>
                  <a:close/>
                </a:path>
              </a:pathLst>
            </a:custGeom>
            <a:solidFill>
              <a:srgbClr val="232D6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0" name="AutoShape 26" descr="object 27">
              <a:extLst>
                <a:ext uri="{FF2B5EF4-FFF2-40B4-BE49-F238E27FC236}">
                  <a16:creationId xmlns:a16="http://schemas.microsoft.com/office/drawing/2014/main" id="{769DDE0F-F872-4EF5-AEB9-52768B436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9" y="13725"/>
              <a:ext cx="942321" cy="8244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22C6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1" name="AutoShape 27" descr="object 28">
              <a:extLst>
                <a:ext uri="{FF2B5EF4-FFF2-40B4-BE49-F238E27FC236}">
                  <a16:creationId xmlns:a16="http://schemas.microsoft.com/office/drawing/2014/main" id="{1C8DEC56-04E2-4D43-B36D-5A36D43B6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13722"/>
              <a:ext cx="104568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6367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2" name="AutoShape 28" descr="object 29">
              <a:extLst>
                <a:ext uri="{FF2B5EF4-FFF2-40B4-BE49-F238E27FC236}">
                  <a16:creationId xmlns:a16="http://schemas.microsoft.com/office/drawing/2014/main" id="{9B5AD353-31DB-4804-9DBD-D5409ED26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013" y="13725"/>
              <a:ext cx="9423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7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3" name="AutoShape 29" descr="object 30">
              <a:extLst>
                <a:ext uri="{FF2B5EF4-FFF2-40B4-BE49-F238E27FC236}">
                  <a16:creationId xmlns:a16="http://schemas.microsoft.com/office/drawing/2014/main" id="{2F065A22-2DA1-4D27-9A10-C15DC14E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56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4428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4" name="AutoShape 30" descr="object 31">
              <a:extLst>
                <a:ext uri="{FF2B5EF4-FFF2-40B4-BE49-F238E27FC236}">
                  <a16:creationId xmlns:a16="http://schemas.microsoft.com/office/drawing/2014/main" id="{1EBC143D-B1C2-46FE-B102-151227272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705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3428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5" name="AutoShape 31" descr="object 32">
              <a:extLst>
                <a:ext uri="{FF2B5EF4-FFF2-40B4-BE49-F238E27FC236}">
                  <a16:creationId xmlns:a16="http://schemas.microsoft.com/office/drawing/2014/main" id="{4BEB9547-64DF-4591-8941-B5492353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B50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6" name="AutoShape 32" descr="object 33">
              <a:extLst>
                <a:ext uri="{FF2B5EF4-FFF2-40B4-BE49-F238E27FC236}">
                  <a16:creationId xmlns:a16="http://schemas.microsoft.com/office/drawing/2014/main" id="{B9E6AD2C-698E-4BE0-B4E8-C5A43AECC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408" y="13725"/>
              <a:ext cx="942297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950A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7" name="AutoShape 33" descr="object 34">
              <a:extLst>
                <a:ext uri="{FF2B5EF4-FFF2-40B4-BE49-F238E27FC236}">
                  <a16:creationId xmlns:a16="http://schemas.microsoft.com/office/drawing/2014/main" id="{48B63C63-2256-4B3E-B41E-6BC12137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13722"/>
              <a:ext cx="1045672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3155A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8" name="AutoShape 34" descr="object 35">
              <a:extLst>
                <a:ext uri="{FF2B5EF4-FFF2-40B4-BE49-F238E27FC236}">
                  <a16:creationId xmlns:a16="http://schemas.microsoft.com/office/drawing/2014/main" id="{EDFA692B-6D10-47C5-B000-A2D1BB9F5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085" y="13725"/>
              <a:ext cx="94233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5BA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9" name="AutoShape 35" descr="object 36">
              <a:extLst>
                <a:ext uri="{FF2B5EF4-FFF2-40B4-BE49-F238E27FC236}">
                  <a16:creationId xmlns:a16="http://schemas.microsoft.com/office/drawing/2014/main" id="{5A432FA2-09AC-4C55-9CC1-6C5D73CC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0" name="AutoShape 36" descr="object 37">
              <a:extLst>
                <a:ext uri="{FF2B5EF4-FFF2-40B4-BE49-F238E27FC236}">
                  <a16:creationId xmlns:a16="http://schemas.microsoft.com/office/drawing/2014/main" id="{86CE12D9-6F6C-4B96-BB40-2EB96A460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788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1" name="AutoShape 37" descr="object 38">
              <a:extLst>
                <a:ext uri="{FF2B5EF4-FFF2-40B4-BE49-F238E27FC236}">
                  <a16:creationId xmlns:a16="http://schemas.microsoft.com/office/drawing/2014/main" id="{4B63F0E3-E00C-46D7-8347-10859B3C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2" name="AutoShape 38" descr="object 39">
              <a:extLst>
                <a:ext uri="{FF2B5EF4-FFF2-40B4-BE49-F238E27FC236}">
                  <a16:creationId xmlns:a16="http://schemas.microsoft.com/office/drawing/2014/main" id="{527DC98F-373C-49B0-B9B0-6F0254AEF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493" y="13725"/>
              <a:ext cx="942310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3" name="AutoShape 39" descr="object 40">
              <a:extLst>
                <a:ext uri="{FF2B5EF4-FFF2-40B4-BE49-F238E27FC236}">
                  <a16:creationId xmlns:a16="http://schemas.microsoft.com/office/drawing/2014/main" id="{F8E969A2-B7A0-40B4-9CC7-B5B48D2ED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4" name="AutoShape 40" descr="object 41">
              <a:extLst>
                <a:ext uri="{FF2B5EF4-FFF2-40B4-BE49-F238E27FC236}">
                  <a16:creationId xmlns:a16="http://schemas.microsoft.com/office/drawing/2014/main" id="{6F0D1CA7-4573-4AD1-B13E-B20508D80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182" y="13725"/>
              <a:ext cx="94228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9C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5" name="AutoShape 41" descr="object 42">
              <a:extLst>
                <a:ext uri="{FF2B5EF4-FFF2-40B4-BE49-F238E27FC236}">
                  <a16:creationId xmlns:a16="http://schemas.microsoft.com/office/drawing/2014/main" id="{F2948A7E-3242-4C5E-8744-FF5DE2BD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6788C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6" name="AutoShape 42" descr="object 43">
              <a:extLst>
                <a:ext uri="{FF2B5EF4-FFF2-40B4-BE49-F238E27FC236}">
                  <a16:creationId xmlns:a16="http://schemas.microsoft.com/office/drawing/2014/main" id="{045A8655-4AE1-4FA9-9404-4EBB1C19F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859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497C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7" name="AutoShape 43" descr="object 44">
              <a:extLst>
                <a:ext uri="{FF2B5EF4-FFF2-40B4-BE49-F238E27FC236}">
                  <a16:creationId xmlns:a16="http://schemas.microsoft.com/office/drawing/2014/main" id="{C40D4EE9-7A02-4EB6-B463-C5F5A519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8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82AAD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8" name="AutoShape 44" descr="object 45">
              <a:extLst>
                <a:ext uri="{FF2B5EF4-FFF2-40B4-BE49-F238E27FC236}">
                  <a16:creationId xmlns:a16="http://schemas.microsoft.com/office/drawing/2014/main" id="{232D14D0-257E-4D73-A8BD-6E01E8F47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2564" y="13725"/>
              <a:ext cx="942323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CD0E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9" name="AutoShape 45" descr="object 46">
              <a:extLst>
                <a:ext uri="{FF2B5EF4-FFF2-40B4-BE49-F238E27FC236}">
                  <a16:creationId xmlns:a16="http://schemas.microsoft.com/office/drawing/2014/main" id="{B4F73A53-C29A-49AB-8F89-72C2E39B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13722"/>
              <a:ext cx="962869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889" y="21600"/>
                  </a:moveTo>
                  <a:lnTo>
                    <a:pt x="1057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797"/>
                  </a:lnTo>
                  <a:lnTo>
                    <a:pt x="12889" y="21600"/>
                  </a:lnTo>
                  <a:close/>
                </a:path>
              </a:pathLst>
            </a:custGeom>
            <a:solidFill>
              <a:srgbClr val="BCDFF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0" name="AutoShape 46" descr="object 47">
              <a:extLst>
                <a:ext uri="{FF2B5EF4-FFF2-40B4-BE49-F238E27FC236}">
                  <a16:creationId xmlns:a16="http://schemas.microsoft.com/office/drawing/2014/main" id="{89876162-46D4-4973-8C04-82F6FEDF2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259" y="158646"/>
              <a:ext cx="388343" cy="679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1F1F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1" name="AutoShape 47" descr="object 48">
              <a:extLst>
                <a:ext uri="{FF2B5EF4-FFF2-40B4-BE49-F238E27FC236}">
                  <a16:creationId xmlns:a16="http://schemas.microsoft.com/office/drawing/2014/main" id="{983343BA-44E4-4C01-908E-D0C68B08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522479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2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31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2" name="AutoShape 48" descr="object 49">
              <a:extLst>
                <a:ext uri="{FF2B5EF4-FFF2-40B4-BE49-F238E27FC236}">
                  <a16:creationId xmlns:a16="http://schemas.microsoft.com/office/drawing/2014/main" id="{CD9161D7-37DE-4FFA-AF8A-08E05EE9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42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1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1" y="21600"/>
                  </a:lnTo>
                  <a:close/>
                </a:path>
              </a:pathLst>
            </a:custGeom>
            <a:solidFill>
              <a:srgbClr val="1C1F5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3" name="AutoShape 49" descr="object 50">
              <a:extLst>
                <a:ext uri="{FF2B5EF4-FFF2-40B4-BE49-F238E27FC236}">
                  <a16:creationId xmlns:a16="http://schemas.microsoft.com/office/drawing/2014/main" id="{5227EC32-0509-490D-8494-B5FAF3D0D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-1"/>
              <a:ext cx="104568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D1F5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4" name="AutoShape 50" descr="object 51">
              <a:extLst>
                <a:ext uri="{FF2B5EF4-FFF2-40B4-BE49-F238E27FC236}">
                  <a16:creationId xmlns:a16="http://schemas.microsoft.com/office/drawing/2014/main" id="{E93CC73A-FE24-48AF-9D93-184F84766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3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32C6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5" name="AutoShape 51" descr="object 52">
              <a:extLst>
                <a:ext uri="{FF2B5EF4-FFF2-40B4-BE49-F238E27FC236}">
                  <a16:creationId xmlns:a16="http://schemas.microsoft.com/office/drawing/2014/main" id="{FBAFA979-D86D-4591-B1FF-0163420D1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69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42D6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6" name="AutoShape 52" descr="object 53">
              <a:extLst>
                <a:ext uri="{FF2B5EF4-FFF2-40B4-BE49-F238E27FC236}">
                  <a16:creationId xmlns:a16="http://schemas.microsoft.com/office/drawing/2014/main" id="{3CB7739C-216A-4864-B4AE-5FC9FF81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02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6377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7" name="AutoShape 53" descr="object 54">
              <a:extLst>
                <a:ext uri="{FF2B5EF4-FFF2-40B4-BE49-F238E27FC236}">
                  <a16:creationId xmlns:a16="http://schemas.microsoft.com/office/drawing/2014/main" id="{3D01B603-9791-478A-ACAD-0283D3493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87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8" name="AutoShape 54" descr="object 55">
              <a:extLst>
                <a:ext uri="{FF2B5EF4-FFF2-40B4-BE49-F238E27FC236}">
                  <a16:creationId xmlns:a16="http://schemas.microsoft.com/office/drawing/2014/main" id="{1295ED35-5146-427A-A772-188B05E2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72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1429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9" name="AutoShape 55" descr="object 56">
              <a:extLst>
                <a:ext uri="{FF2B5EF4-FFF2-40B4-BE49-F238E27FC236}">
                  <a16:creationId xmlns:a16="http://schemas.microsoft.com/office/drawing/2014/main" id="{C5E1F73C-4B91-4ACB-B544-87ACE216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419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0" name="AutoShape 56" descr="object 57">
              <a:extLst>
                <a:ext uri="{FF2B5EF4-FFF2-40B4-BE49-F238E27FC236}">
                  <a16:creationId xmlns:a16="http://schemas.microsoft.com/office/drawing/2014/main" id="{4AA868C1-D89C-4745-889B-B7391F627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0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95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1" name="AutoShape 57" descr="object 58">
              <a:extLst>
                <a:ext uri="{FF2B5EF4-FFF2-40B4-BE49-F238E27FC236}">
                  <a16:creationId xmlns:a16="http://schemas.microsoft.com/office/drawing/2014/main" id="{9D5A2D06-4110-4BD3-B75B-F3374FE0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B51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2" name="AutoShape 58" descr="object 59">
              <a:extLst>
                <a:ext uri="{FF2B5EF4-FFF2-40B4-BE49-F238E27FC236}">
                  <a16:creationId xmlns:a16="http://schemas.microsoft.com/office/drawing/2014/main" id="{B323FF85-DFFC-4DC6-86F7-049B6F80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10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3" name="AutoShape 59" descr="object 60">
              <a:extLst>
                <a:ext uri="{FF2B5EF4-FFF2-40B4-BE49-F238E27FC236}">
                  <a16:creationId xmlns:a16="http://schemas.microsoft.com/office/drawing/2014/main" id="{1EB04FDC-AA46-4E02-A053-247361E5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C60A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4" name="AutoShape 60" descr="object 61">
              <a:extLst>
                <a:ext uri="{FF2B5EF4-FFF2-40B4-BE49-F238E27FC236}">
                  <a16:creationId xmlns:a16="http://schemas.microsoft.com/office/drawing/2014/main" id="{6588C634-4C57-432E-8353-791B522C1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79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5" name="AutoShape 61" descr="object 62">
              <a:extLst>
                <a:ext uri="{FF2B5EF4-FFF2-40B4-BE49-F238E27FC236}">
                  <a16:creationId xmlns:a16="http://schemas.microsoft.com/office/drawing/2014/main" id="{C4559BAA-65DA-4EAD-ADF4-8E50E7F1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86C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6" name="AutoShape 62" descr="object 63">
              <a:extLst>
                <a:ext uri="{FF2B5EF4-FFF2-40B4-BE49-F238E27FC236}">
                  <a16:creationId xmlns:a16="http://schemas.microsoft.com/office/drawing/2014/main" id="{B800DEEF-4924-41A7-AF4F-4A65D2D48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48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7" name="AutoShape 63" descr="object 64">
              <a:extLst>
                <a:ext uri="{FF2B5EF4-FFF2-40B4-BE49-F238E27FC236}">
                  <a16:creationId xmlns:a16="http://schemas.microsoft.com/office/drawing/2014/main" id="{637E189D-57D2-4BBF-9778-03A8E53F4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8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D81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8" name="AutoShape 64" descr="object 65">
              <a:extLst>
                <a:ext uri="{FF2B5EF4-FFF2-40B4-BE49-F238E27FC236}">
                  <a16:creationId xmlns:a16="http://schemas.microsoft.com/office/drawing/2014/main" id="{B7790FCF-7C90-4489-97B5-6D1B95A4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17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9" name="AutoShape 65" descr="object 66">
              <a:extLst>
                <a:ext uri="{FF2B5EF4-FFF2-40B4-BE49-F238E27FC236}">
                  <a16:creationId xmlns:a16="http://schemas.microsoft.com/office/drawing/2014/main" id="{EEA101FB-E38D-479B-A97A-2659AA12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7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8B4E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0" name="AutoShape 66" descr="object 67">
              <a:extLst>
                <a:ext uri="{FF2B5EF4-FFF2-40B4-BE49-F238E27FC236}">
                  <a16:creationId xmlns:a16="http://schemas.microsoft.com/office/drawing/2014/main" id="{1BCBD232-4DF5-4733-B15C-83B84B80F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883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1" name="AutoShape 67" descr="object 68">
              <a:extLst>
                <a:ext uri="{FF2B5EF4-FFF2-40B4-BE49-F238E27FC236}">
                  <a16:creationId xmlns:a16="http://schemas.microsoft.com/office/drawing/2014/main" id="{63FF468C-B10C-405F-A435-831FD3B31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-1"/>
              <a:ext cx="962869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7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DF1F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2" name="AutoShape 68" descr="object 69">
              <a:extLst>
                <a:ext uri="{FF2B5EF4-FFF2-40B4-BE49-F238E27FC236}">
                  <a16:creationId xmlns:a16="http://schemas.microsoft.com/office/drawing/2014/main" id="{B605071B-A349-4B13-9637-17021887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722"/>
              <a:ext cx="522479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2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21" y="21600"/>
                  </a:lnTo>
                  <a:close/>
                </a:path>
              </a:pathLst>
            </a:custGeom>
            <a:solidFill>
              <a:srgbClr val="232D6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3" name="AutoShape 69" descr="object 70">
              <a:extLst>
                <a:ext uri="{FF2B5EF4-FFF2-40B4-BE49-F238E27FC236}">
                  <a16:creationId xmlns:a16="http://schemas.microsoft.com/office/drawing/2014/main" id="{2AD7C58D-3F07-4A28-8292-89627FB96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1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22C6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4" name="AutoShape 70" descr="object 71">
              <a:extLst>
                <a:ext uri="{FF2B5EF4-FFF2-40B4-BE49-F238E27FC236}">
                  <a16:creationId xmlns:a16="http://schemas.microsoft.com/office/drawing/2014/main" id="{42C0D54B-BA7B-459D-A96D-B33832F8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13722"/>
              <a:ext cx="104568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6367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5" name="AutoShape 71" descr="object 72">
              <a:extLst>
                <a:ext uri="{FF2B5EF4-FFF2-40B4-BE49-F238E27FC236}">
                  <a16:creationId xmlns:a16="http://schemas.microsoft.com/office/drawing/2014/main" id="{76D027A1-4B94-4BB2-9847-4421C1687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013" y="13725"/>
              <a:ext cx="9423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7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6" name="AutoShape 72" descr="object 73">
              <a:extLst>
                <a:ext uri="{FF2B5EF4-FFF2-40B4-BE49-F238E27FC236}">
                  <a16:creationId xmlns:a16="http://schemas.microsoft.com/office/drawing/2014/main" id="{8D188613-4688-4359-BE03-95423CFE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56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4428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7" name="AutoShape 73" descr="object 74">
              <a:extLst>
                <a:ext uri="{FF2B5EF4-FFF2-40B4-BE49-F238E27FC236}">
                  <a16:creationId xmlns:a16="http://schemas.microsoft.com/office/drawing/2014/main" id="{B3BFCBD6-9BF1-4C26-A322-F757AEAD0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705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3428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8" name="AutoShape 74" descr="object 75">
              <a:extLst>
                <a:ext uri="{FF2B5EF4-FFF2-40B4-BE49-F238E27FC236}">
                  <a16:creationId xmlns:a16="http://schemas.microsoft.com/office/drawing/2014/main" id="{96770F10-082D-4CC6-B2CF-67BDE972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B50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9" name="AutoShape 75" descr="object 76">
              <a:extLst>
                <a:ext uri="{FF2B5EF4-FFF2-40B4-BE49-F238E27FC236}">
                  <a16:creationId xmlns:a16="http://schemas.microsoft.com/office/drawing/2014/main" id="{A5D6C3CC-9061-489C-9651-08C71FF41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408" y="13725"/>
              <a:ext cx="942297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950A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0" name="AutoShape 76" descr="object 77">
              <a:extLst>
                <a:ext uri="{FF2B5EF4-FFF2-40B4-BE49-F238E27FC236}">
                  <a16:creationId xmlns:a16="http://schemas.microsoft.com/office/drawing/2014/main" id="{B760D53F-6B27-4407-ADF6-B5EB7010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13722"/>
              <a:ext cx="1045672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3155A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1" name="AutoShape 77" descr="object 78">
              <a:extLst>
                <a:ext uri="{FF2B5EF4-FFF2-40B4-BE49-F238E27FC236}">
                  <a16:creationId xmlns:a16="http://schemas.microsoft.com/office/drawing/2014/main" id="{598F45B9-3A0F-4D40-AD36-290672536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085" y="13725"/>
              <a:ext cx="94233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5BA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2" name="AutoShape 78" descr="object 79">
              <a:extLst>
                <a:ext uri="{FF2B5EF4-FFF2-40B4-BE49-F238E27FC236}">
                  <a16:creationId xmlns:a16="http://schemas.microsoft.com/office/drawing/2014/main" id="{AC6C8A11-374A-4B64-975B-ED9829894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3" name="AutoShape 79" descr="object 80">
              <a:extLst>
                <a:ext uri="{FF2B5EF4-FFF2-40B4-BE49-F238E27FC236}">
                  <a16:creationId xmlns:a16="http://schemas.microsoft.com/office/drawing/2014/main" id="{932631F6-F019-4CF9-B03F-B1BEB1F2C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788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4" name="AutoShape 80" descr="object 81">
              <a:extLst>
                <a:ext uri="{FF2B5EF4-FFF2-40B4-BE49-F238E27FC236}">
                  <a16:creationId xmlns:a16="http://schemas.microsoft.com/office/drawing/2014/main" id="{29272783-8685-4528-9169-9E1C614E0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5" name="AutoShape 81" descr="object 82">
              <a:extLst>
                <a:ext uri="{FF2B5EF4-FFF2-40B4-BE49-F238E27FC236}">
                  <a16:creationId xmlns:a16="http://schemas.microsoft.com/office/drawing/2014/main" id="{FB29253A-E90B-4EF4-AB78-3C1602868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493" y="13725"/>
              <a:ext cx="942310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6" name="AutoShape 82" descr="object 83">
              <a:extLst>
                <a:ext uri="{FF2B5EF4-FFF2-40B4-BE49-F238E27FC236}">
                  <a16:creationId xmlns:a16="http://schemas.microsoft.com/office/drawing/2014/main" id="{4E52E6A4-C500-4FE5-B656-CA0EDCE7C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7" name="AutoShape 83" descr="object 84">
              <a:extLst>
                <a:ext uri="{FF2B5EF4-FFF2-40B4-BE49-F238E27FC236}">
                  <a16:creationId xmlns:a16="http://schemas.microsoft.com/office/drawing/2014/main" id="{88E887A0-155C-43FE-B9DC-A5345B8FE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182" y="13725"/>
              <a:ext cx="94228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9C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8" name="AutoShape 84" descr="object 85">
              <a:extLst>
                <a:ext uri="{FF2B5EF4-FFF2-40B4-BE49-F238E27FC236}">
                  <a16:creationId xmlns:a16="http://schemas.microsoft.com/office/drawing/2014/main" id="{DB2EF51B-3F66-4C03-9C09-B2ABA32D8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6788C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9" name="AutoShape 85" descr="object 86">
              <a:extLst>
                <a:ext uri="{FF2B5EF4-FFF2-40B4-BE49-F238E27FC236}">
                  <a16:creationId xmlns:a16="http://schemas.microsoft.com/office/drawing/2014/main" id="{EF15E675-0850-4D6F-A3C3-3809ED4ED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859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497C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0" name="AutoShape 86" descr="object 87">
              <a:extLst>
                <a:ext uri="{FF2B5EF4-FFF2-40B4-BE49-F238E27FC236}">
                  <a16:creationId xmlns:a16="http://schemas.microsoft.com/office/drawing/2014/main" id="{76B11829-FA54-47C4-B4CC-418B18DB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8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82AAD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1" name="AutoShape 87" descr="object 88">
              <a:extLst>
                <a:ext uri="{FF2B5EF4-FFF2-40B4-BE49-F238E27FC236}">
                  <a16:creationId xmlns:a16="http://schemas.microsoft.com/office/drawing/2014/main" id="{A6E966CA-66A1-4ED7-BD0C-5CFD9CDE9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2564" y="13725"/>
              <a:ext cx="942323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CD0E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2" name="AutoShape 88" descr="object 89">
              <a:extLst>
                <a:ext uri="{FF2B5EF4-FFF2-40B4-BE49-F238E27FC236}">
                  <a16:creationId xmlns:a16="http://schemas.microsoft.com/office/drawing/2014/main" id="{BC17AA89-612A-4CCD-BE4D-85F53BF9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13722"/>
              <a:ext cx="962869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888" y="21600"/>
                  </a:moveTo>
                  <a:lnTo>
                    <a:pt x="10569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797"/>
                  </a:lnTo>
                  <a:lnTo>
                    <a:pt x="12888" y="21600"/>
                  </a:lnTo>
                  <a:close/>
                </a:path>
              </a:pathLst>
            </a:custGeom>
            <a:solidFill>
              <a:srgbClr val="BCDFF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3" name="AutoShape 89" descr="object 90">
              <a:extLst>
                <a:ext uri="{FF2B5EF4-FFF2-40B4-BE49-F238E27FC236}">
                  <a16:creationId xmlns:a16="http://schemas.microsoft.com/office/drawing/2014/main" id="{D3C28C47-7BCB-45E5-87C2-37AB775B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266" y="158659"/>
              <a:ext cx="388336" cy="6795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1F1F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4" name="Rectangle 90" descr="object 91">
              <a:extLst>
                <a:ext uri="{FF2B5EF4-FFF2-40B4-BE49-F238E27FC236}">
                  <a16:creationId xmlns:a16="http://schemas.microsoft.com/office/drawing/2014/main" id="{C809F229-510D-4F53-B9B2-E50FF77E1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0"/>
              <a:ext cx="5361002" cy="838201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5" name="AutoShape 91" descr="object 92">
              <a:extLst>
                <a:ext uri="{FF2B5EF4-FFF2-40B4-BE49-F238E27FC236}">
                  <a16:creationId xmlns:a16="http://schemas.microsoft.com/office/drawing/2014/main" id="{2B2710F3-0B33-4381-91BD-6E64444C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-1"/>
              <a:ext cx="21534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78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B51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6" name="AutoShape 92" descr="object 93">
              <a:extLst>
                <a:ext uri="{FF2B5EF4-FFF2-40B4-BE49-F238E27FC236}">
                  <a16:creationId xmlns:a16="http://schemas.microsoft.com/office/drawing/2014/main" id="{8DF4CCCD-16A7-4686-9CED-9342BD0C7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2811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7" name="AutoShape 93" descr="object 94">
              <a:extLst>
                <a:ext uri="{FF2B5EF4-FFF2-40B4-BE49-F238E27FC236}">
                  <a16:creationId xmlns:a16="http://schemas.microsoft.com/office/drawing/2014/main" id="{60ADE36B-6BB5-48D7-975E-32481AC4F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-1"/>
              <a:ext cx="1045701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C60A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8" name="AutoShape 94" descr="object 95">
              <a:extLst>
                <a:ext uri="{FF2B5EF4-FFF2-40B4-BE49-F238E27FC236}">
                  <a16:creationId xmlns:a16="http://schemas.microsoft.com/office/drawing/2014/main" id="{A0FE5A38-B9A1-4FD0-8E64-1A7E85CC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712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9" name="AutoShape 95" descr="object 96">
              <a:extLst>
                <a:ext uri="{FF2B5EF4-FFF2-40B4-BE49-F238E27FC236}">
                  <a16:creationId xmlns:a16="http://schemas.microsoft.com/office/drawing/2014/main" id="{AB63C244-6D14-480D-A9FE-4E525B9EB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8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86C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0" name="AutoShape 96" descr="object 97">
              <a:extLst>
                <a:ext uri="{FF2B5EF4-FFF2-40B4-BE49-F238E27FC236}">
                  <a16:creationId xmlns:a16="http://schemas.microsoft.com/office/drawing/2014/main" id="{24E502E9-67B9-4536-9C45-D4DD9138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143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1" name="AutoShape 97" descr="object 98">
              <a:extLst>
                <a:ext uri="{FF2B5EF4-FFF2-40B4-BE49-F238E27FC236}">
                  <a16:creationId xmlns:a16="http://schemas.microsoft.com/office/drawing/2014/main" id="{46FFDA7C-FBCA-4557-A4CA-8F6D970E1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9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D81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2" name="AutoShape 98" descr="object 99">
              <a:extLst>
                <a:ext uri="{FF2B5EF4-FFF2-40B4-BE49-F238E27FC236}">
                  <a16:creationId xmlns:a16="http://schemas.microsoft.com/office/drawing/2014/main" id="{54C3C4DF-EEEC-49D6-8E8B-246EE640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574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3" name="AutoShape 99" descr="object 100">
              <a:extLst>
                <a:ext uri="{FF2B5EF4-FFF2-40B4-BE49-F238E27FC236}">
                  <a16:creationId xmlns:a16="http://schemas.microsoft.com/office/drawing/2014/main" id="{91CA9552-79D0-41B6-AAF0-C4824F61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87" y="-1"/>
              <a:ext cx="1045686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8B4E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4" name="AutoShape 100" descr="object 101">
              <a:extLst>
                <a:ext uri="{FF2B5EF4-FFF2-40B4-BE49-F238E27FC236}">
                  <a16:creationId xmlns:a16="http://schemas.microsoft.com/office/drawing/2014/main" id="{A846BE0F-F9E8-4AAA-9632-97F8255A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0036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5" name="AutoShape 101" descr="object 102">
              <a:extLst>
                <a:ext uri="{FF2B5EF4-FFF2-40B4-BE49-F238E27FC236}">
                  <a16:creationId xmlns:a16="http://schemas.microsoft.com/office/drawing/2014/main" id="{94094D65-BC3C-4CC6-8BA5-2CA1F03CE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-1"/>
              <a:ext cx="96286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24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F1F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6" name="AutoShape 102" descr="object 103">
              <a:extLst>
                <a:ext uri="{FF2B5EF4-FFF2-40B4-BE49-F238E27FC236}">
                  <a16:creationId xmlns:a16="http://schemas.microsoft.com/office/drawing/2014/main" id="{52B5F331-E994-4102-93F6-424891CEB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13722"/>
              <a:ext cx="215343" cy="376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7" name="AutoShape 103" descr="object 104">
              <a:extLst>
                <a:ext uri="{FF2B5EF4-FFF2-40B4-BE49-F238E27FC236}">
                  <a16:creationId xmlns:a16="http://schemas.microsoft.com/office/drawing/2014/main" id="{D96524B3-B69F-4CE3-B3ED-ABEBB07B4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9492" y="13725"/>
              <a:ext cx="6865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9873"/>
                  </a:lnTo>
                  <a:lnTo>
                    <a:pt x="14824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8" name="AutoShape 104" descr="object 105">
              <a:extLst>
                <a:ext uri="{FF2B5EF4-FFF2-40B4-BE49-F238E27FC236}">
                  <a16:creationId xmlns:a16="http://schemas.microsoft.com/office/drawing/2014/main" id="{7DA22673-21AA-40C6-AEE9-7852FBA7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7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9" name="AutoShape 105" descr="object 106">
              <a:extLst>
                <a:ext uri="{FF2B5EF4-FFF2-40B4-BE49-F238E27FC236}">
                  <a16:creationId xmlns:a16="http://schemas.microsoft.com/office/drawing/2014/main" id="{949274A2-2E38-41D5-887B-339954A5B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3799" y="13725"/>
              <a:ext cx="942309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0" name="AutoShape 106" descr="object 107">
              <a:extLst>
                <a:ext uri="{FF2B5EF4-FFF2-40B4-BE49-F238E27FC236}">
                  <a16:creationId xmlns:a16="http://schemas.microsoft.com/office/drawing/2014/main" id="{2D0BAEF3-A04B-4E7A-87B7-F4A27E0A2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6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1" name="AutoShape 107" descr="object 108">
              <a:extLst>
                <a:ext uri="{FF2B5EF4-FFF2-40B4-BE49-F238E27FC236}">
                  <a16:creationId xmlns:a16="http://schemas.microsoft.com/office/drawing/2014/main" id="{7F3E3EAF-6531-4CE0-B999-C3C6F9EA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8134" y="13725"/>
              <a:ext cx="942284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589C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2" name="AutoShape 108" descr="object 109">
              <a:extLst>
                <a:ext uri="{FF2B5EF4-FFF2-40B4-BE49-F238E27FC236}">
                  <a16:creationId xmlns:a16="http://schemas.microsoft.com/office/drawing/2014/main" id="{5D0D56D5-8202-4FA3-ADD1-CCFC9156A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7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6788C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3" name="AutoShape 109" descr="object 110">
              <a:extLst>
                <a:ext uri="{FF2B5EF4-FFF2-40B4-BE49-F238E27FC236}">
                  <a16:creationId xmlns:a16="http://schemas.microsoft.com/office/drawing/2014/main" id="{3FA02E23-ADE1-4E9A-9B56-22AF3DE0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2420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7497C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4" name="AutoShape 110" descr="object 111">
              <a:extLst>
                <a:ext uri="{FF2B5EF4-FFF2-40B4-BE49-F238E27FC236}">
                  <a16:creationId xmlns:a16="http://schemas.microsoft.com/office/drawing/2014/main" id="{E41E58B3-64D6-4E84-87B2-59136897B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73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82AAD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5" name="AutoShape 111" descr="object 112">
              <a:extLst>
                <a:ext uri="{FF2B5EF4-FFF2-40B4-BE49-F238E27FC236}">
                  <a16:creationId xmlns:a16="http://schemas.microsoft.com/office/drawing/2014/main" id="{ADA0BA43-10FF-42AF-B258-F031400D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6716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CD0E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6" name="AutoShape 112" descr="object 113">
              <a:extLst>
                <a:ext uri="{FF2B5EF4-FFF2-40B4-BE49-F238E27FC236}">
                  <a16:creationId xmlns:a16="http://schemas.microsoft.com/office/drawing/2014/main" id="{281B0E7C-D50B-4F4B-8E22-B3D6F3AB6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13722"/>
              <a:ext cx="96286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11" y="21600"/>
                  </a:moveTo>
                  <a:lnTo>
                    <a:pt x="1103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3797"/>
                  </a:lnTo>
                  <a:lnTo>
                    <a:pt x="8711" y="21600"/>
                  </a:lnTo>
                  <a:close/>
                </a:path>
              </a:pathLst>
            </a:custGeom>
            <a:solidFill>
              <a:srgbClr val="BCDFF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7" name="AutoShape 113" descr="object 114">
              <a:extLst>
                <a:ext uri="{FF2B5EF4-FFF2-40B4-BE49-F238E27FC236}">
                  <a16:creationId xmlns:a16="http://schemas.microsoft.com/office/drawing/2014/main" id="{53ADBA64-8D80-49DB-A9D8-26D726FB0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0" y="158646"/>
              <a:ext cx="388343" cy="679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1F1F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8" name="AutoShape 114" descr="object 115">
              <a:extLst>
                <a:ext uri="{FF2B5EF4-FFF2-40B4-BE49-F238E27FC236}">
                  <a16:creationId xmlns:a16="http://schemas.microsoft.com/office/drawing/2014/main" id="{932CF51F-6242-4551-8A73-055EC8EDD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-1"/>
              <a:ext cx="21534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78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B51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9" name="AutoShape 115" descr="object 116">
              <a:extLst>
                <a:ext uri="{FF2B5EF4-FFF2-40B4-BE49-F238E27FC236}">
                  <a16:creationId xmlns:a16="http://schemas.microsoft.com/office/drawing/2014/main" id="{49B106A6-E3C4-455B-B4B7-D40D6F86A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2811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0" name="AutoShape 116" descr="object 117">
              <a:extLst>
                <a:ext uri="{FF2B5EF4-FFF2-40B4-BE49-F238E27FC236}">
                  <a16:creationId xmlns:a16="http://schemas.microsoft.com/office/drawing/2014/main" id="{6D13DC9D-D6F4-4A8D-9668-0EB7A5522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-1"/>
              <a:ext cx="1045701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C60A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1" name="AutoShape 117" descr="object 118">
              <a:extLst>
                <a:ext uri="{FF2B5EF4-FFF2-40B4-BE49-F238E27FC236}">
                  <a16:creationId xmlns:a16="http://schemas.microsoft.com/office/drawing/2014/main" id="{B390A25A-3782-4B21-8C9C-DA0649C5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712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2" name="AutoShape 118" descr="object 119">
              <a:extLst>
                <a:ext uri="{FF2B5EF4-FFF2-40B4-BE49-F238E27FC236}">
                  <a16:creationId xmlns:a16="http://schemas.microsoft.com/office/drawing/2014/main" id="{7A99AD43-E2A5-406F-AB54-EA7F2BF38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8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86C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3" name="AutoShape 119" descr="object 120">
              <a:extLst>
                <a:ext uri="{FF2B5EF4-FFF2-40B4-BE49-F238E27FC236}">
                  <a16:creationId xmlns:a16="http://schemas.microsoft.com/office/drawing/2014/main" id="{7D410404-F9D6-4FCB-A150-A794DCE50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143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4" name="AutoShape 120" descr="object 121">
              <a:extLst>
                <a:ext uri="{FF2B5EF4-FFF2-40B4-BE49-F238E27FC236}">
                  <a16:creationId xmlns:a16="http://schemas.microsoft.com/office/drawing/2014/main" id="{597DEF1F-F2ED-4029-BA84-56D3655AE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9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D81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5" name="AutoShape 121" descr="object 122">
              <a:extLst>
                <a:ext uri="{FF2B5EF4-FFF2-40B4-BE49-F238E27FC236}">
                  <a16:creationId xmlns:a16="http://schemas.microsoft.com/office/drawing/2014/main" id="{D3E9A8DE-B7B1-4CE6-AAED-81EDB18F0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574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6" name="AutoShape 122" descr="object 123">
              <a:extLst>
                <a:ext uri="{FF2B5EF4-FFF2-40B4-BE49-F238E27FC236}">
                  <a16:creationId xmlns:a16="http://schemas.microsoft.com/office/drawing/2014/main" id="{1EF2D6A4-863E-4630-885A-A3693F68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87" y="-1"/>
              <a:ext cx="1045686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8B4E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7" name="AutoShape 123" descr="object 124">
              <a:extLst>
                <a:ext uri="{FF2B5EF4-FFF2-40B4-BE49-F238E27FC236}">
                  <a16:creationId xmlns:a16="http://schemas.microsoft.com/office/drawing/2014/main" id="{2F14EE84-667E-4DAB-9E82-50DD2A17A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0036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8" name="AutoShape 124" descr="object 125">
              <a:extLst>
                <a:ext uri="{FF2B5EF4-FFF2-40B4-BE49-F238E27FC236}">
                  <a16:creationId xmlns:a16="http://schemas.microsoft.com/office/drawing/2014/main" id="{D8BF9FB6-918C-4C93-95D2-A6269D8D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-1"/>
              <a:ext cx="96286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24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F1F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9" name="AutoShape 125" descr="object 126">
              <a:extLst>
                <a:ext uri="{FF2B5EF4-FFF2-40B4-BE49-F238E27FC236}">
                  <a16:creationId xmlns:a16="http://schemas.microsoft.com/office/drawing/2014/main" id="{0AB67A52-17E8-4F07-A77C-15FFEF30C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13722"/>
              <a:ext cx="215343" cy="376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0" name="AutoShape 126" descr="object 127">
              <a:extLst>
                <a:ext uri="{FF2B5EF4-FFF2-40B4-BE49-F238E27FC236}">
                  <a16:creationId xmlns:a16="http://schemas.microsoft.com/office/drawing/2014/main" id="{FC27C3A9-140B-4749-AC47-216309BAD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9492" y="13725"/>
              <a:ext cx="6865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9873"/>
                  </a:lnTo>
                  <a:lnTo>
                    <a:pt x="14824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1" name="AutoShape 127" descr="object 128">
              <a:extLst>
                <a:ext uri="{FF2B5EF4-FFF2-40B4-BE49-F238E27FC236}">
                  <a16:creationId xmlns:a16="http://schemas.microsoft.com/office/drawing/2014/main" id="{9DFE746B-3FC7-4996-BB87-E133C397E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7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2" name="AutoShape 128" descr="object 129">
              <a:extLst>
                <a:ext uri="{FF2B5EF4-FFF2-40B4-BE49-F238E27FC236}">
                  <a16:creationId xmlns:a16="http://schemas.microsoft.com/office/drawing/2014/main" id="{DDA86E11-0D17-4C91-AF9F-AC31F7D28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3799" y="13725"/>
              <a:ext cx="942309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3" name="AutoShape 129" descr="object 130">
              <a:extLst>
                <a:ext uri="{FF2B5EF4-FFF2-40B4-BE49-F238E27FC236}">
                  <a16:creationId xmlns:a16="http://schemas.microsoft.com/office/drawing/2014/main" id="{33A8C285-8FBD-49A4-81AB-C263281B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6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4" name="AutoShape 130" descr="object 131">
              <a:extLst>
                <a:ext uri="{FF2B5EF4-FFF2-40B4-BE49-F238E27FC236}">
                  <a16:creationId xmlns:a16="http://schemas.microsoft.com/office/drawing/2014/main" id="{75A415C1-CE7A-4D5F-93D0-06895275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8134" y="13725"/>
              <a:ext cx="942284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589C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5" name="AutoShape 131" descr="object 132">
              <a:extLst>
                <a:ext uri="{FF2B5EF4-FFF2-40B4-BE49-F238E27FC236}">
                  <a16:creationId xmlns:a16="http://schemas.microsoft.com/office/drawing/2014/main" id="{B0001316-A4FD-4429-9B3F-DA57CE9A0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7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6788C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6" name="AutoShape 132" descr="object 133">
              <a:extLst>
                <a:ext uri="{FF2B5EF4-FFF2-40B4-BE49-F238E27FC236}">
                  <a16:creationId xmlns:a16="http://schemas.microsoft.com/office/drawing/2014/main" id="{7F6FD2D6-2373-4091-81DA-7044A8E35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2420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7497C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7" name="AutoShape 133" descr="object 134">
              <a:extLst>
                <a:ext uri="{FF2B5EF4-FFF2-40B4-BE49-F238E27FC236}">
                  <a16:creationId xmlns:a16="http://schemas.microsoft.com/office/drawing/2014/main" id="{58FC789E-4366-42B1-8F94-8A6AF921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73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82AAD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8" name="AutoShape 134" descr="object 135">
              <a:extLst>
                <a:ext uri="{FF2B5EF4-FFF2-40B4-BE49-F238E27FC236}">
                  <a16:creationId xmlns:a16="http://schemas.microsoft.com/office/drawing/2014/main" id="{B5D88D2D-415C-4EC9-AB57-C24D63A4B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6716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CD0E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9" name="AutoShape 135" descr="object 136">
              <a:extLst>
                <a:ext uri="{FF2B5EF4-FFF2-40B4-BE49-F238E27FC236}">
                  <a16:creationId xmlns:a16="http://schemas.microsoft.com/office/drawing/2014/main" id="{414AEEB8-08E9-4071-9621-AAC02698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13722"/>
              <a:ext cx="96286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12" y="21600"/>
                  </a:moveTo>
                  <a:lnTo>
                    <a:pt x="11031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3797"/>
                  </a:lnTo>
                  <a:lnTo>
                    <a:pt x="8712" y="21600"/>
                  </a:lnTo>
                  <a:close/>
                </a:path>
              </a:pathLst>
            </a:custGeom>
            <a:solidFill>
              <a:srgbClr val="BCDFF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80" name="AutoShape 136" descr="object 137">
              <a:extLst>
                <a:ext uri="{FF2B5EF4-FFF2-40B4-BE49-F238E27FC236}">
                  <a16:creationId xmlns:a16="http://schemas.microsoft.com/office/drawing/2014/main" id="{DE8D9A24-14D0-4003-A412-A9A8375A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0" y="158658"/>
              <a:ext cx="388336" cy="6795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1F1F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21AC851-696A-4016-B093-0155A4C4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99" y="479057"/>
            <a:ext cx="1959864" cy="1182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4ADE8-0321-46FF-94E5-450F368913D9}"/>
              </a:ext>
            </a:extLst>
          </p:cNvPr>
          <p:cNvSpPr txBox="1"/>
          <p:nvPr/>
        </p:nvSpPr>
        <p:spPr>
          <a:xfrm>
            <a:off x="559839" y="2040611"/>
            <a:ext cx="10467354" cy="23852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i="0">
                <a:solidFill>
                  <a:srgbClr val="232333"/>
                </a:solidFill>
                <a:effectLst/>
                <a:latin typeface="Lato" panose="020F0502020204030203"/>
              </a:rPr>
              <a:t>Time for Change</a:t>
            </a:r>
          </a:p>
          <a:p>
            <a:pPr algn="ctr"/>
            <a:r>
              <a:rPr lang="en-GB" sz="4000" b="1">
                <a:solidFill>
                  <a:srgbClr val="232333"/>
                </a:solidFill>
                <a:latin typeface="Lato" panose="020F0502020204030203"/>
              </a:rPr>
              <a:t>Supporting disadvantaged apprentices: </a:t>
            </a:r>
            <a:br>
              <a:rPr lang="en-GB" sz="4000" b="1">
                <a:solidFill>
                  <a:srgbClr val="232333"/>
                </a:solidFill>
                <a:latin typeface="Lato" panose="020F0502020204030203"/>
              </a:rPr>
            </a:br>
            <a:r>
              <a:rPr lang="en-GB" sz="4000" b="1">
                <a:solidFill>
                  <a:srgbClr val="232333"/>
                </a:solidFill>
                <a:latin typeface="Lato" panose="020F0502020204030203"/>
              </a:rPr>
              <a:t>thinking beyond budget</a:t>
            </a:r>
            <a:br>
              <a:rPr lang="en-GB" sz="4800" b="1">
                <a:solidFill>
                  <a:srgbClr val="232333"/>
                </a:solidFill>
                <a:latin typeface="Lato" panose="020F0502020204030203"/>
              </a:rPr>
            </a:br>
            <a:endParaRPr lang="en-GB" sz="1100" b="1">
              <a:solidFill>
                <a:srgbClr val="232333"/>
              </a:solidFill>
              <a:latin typeface="Lato" panose="020F0502020204030203"/>
            </a:endParaRPr>
          </a:p>
          <a:p>
            <a:pPr algn="ctr"/>
            <a:r>
              <a:rPr lang="en-GB" sz="2400" b="1" i="0">
                <a:solidFill>
                  <a:srgbClr val="232333"/>
                </a:solidFill>
                <a:effectLst/>
                <a:latin typeface="Lato" panose="020F0502020204030203"/>
              </a:rPr>
              <a:t>21</a:t>
            </a:r>
            <a:r>
              <a:rPr lang="en-GB" sz="2400" b="1" i="0" baseline="30000">
                <a:solidFill>
                  <a:srgbClr val="232333"/>
                </a:solidFill>
                <a:effectLst/>
                <a:latin typeface="Lato" panose="020F0502020204030203"/>
              </a:rPr>
              <a:t>st</a:t>
            </a:r>
            <a:r>
              <a:rPr lang="en-GB" sz="2400" b="1" i="0">
                <a:solidFill>
                  <a:srgbClr val="232333"/>
                </a:solidFill>
                <a:effectLst/>
                <a:latin typeface="Lato" panose="020F0502020204030203"/>
              </a:rPr>
              <a:t> April 2021</a:t>
            </a:r>
            <a:br>
              <a:rPr lang="en-GB" sz="4800" b="1" i="0">
                <a:solidFill>
                  <a:srgbClr val="232333"/>
                </a:solidFill>
                <a:effectLst/>
                <a:latin typeface="Lato" panose="020F0502020204030203"/>
              </a:rPr>
            </a:br>
            <a:endParaRPr lang="en-US" sz="1000" b="1">
              <a:solidFill>
                <a:srgbClr val="014388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B3F2FF5-1989-4A00-974E-1BB09726C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75" y="4854837"/>
            <a:ext cx="3155376" cy="11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9140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Working with NUS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" y="0"/>
            <a:ext cx="12315190" cy="6935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762" y="649617"/>
            <a:ext cx="3219151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Sharing the news…</a:t>
            </a:r>
            <a:endParaRPr lang="en-GB" sz="2176" b="1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032FD-F337-4014-B6BA-E377FB647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70" y="5931531"/>
            <a:ext cx="1877745" cy="842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036DB7-2121-463F-A552-FF4E50AA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8483">
            <a:off x="1497453" y="2386959"/>
            <a:ext cx="3848830" cy="4232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CC14F5-AE6C-4A5C-9F8C-DF9A19554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21680">
            <a:off x="3614526" y="1522531"/>
            <a:ext cx="5499351" cy="3858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286B5-BE97-4829-8608-2FC6A20003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411" y="2828175"/>
            <a:ext cx="4232969" cy="28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3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48" y="502985"/>
            <a:ext cx="8467448" cy="694282"/>
          </a:xfrm>
        </p:spPr>
        <p:txBody>
          <a:bodyPr/>
          <a:lstStyle/>
          <a:p>
            <a:r>
              <a:rPr lang="en-US"/>
              <a:t>Working with NUS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7A79884-A93D-4B32-A2F5-A07CC5689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" y="-27495"/>
            <a:ext cx="12315189" cy="6935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095" y="608409"/>
            <a:ext cx="2783134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pipeline…</a:t>
            </a:r>
            <a:endParaRPr lang="en-GB" sz="2176" b="1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8494D0-7576-4C46-AEBE-C4D8D97653E9}"/>
              </a:ext>
            </a:extLst>
          </p:cNvPr>
          <p:cNvSpPr/>
          <p:nvPr/>
        </p:nvSpPr>
        <p:spPr>
          <a:xfrm>
            <a:off x="697504" y="1335087"/>
            <a:ext cx="9304706" cy="159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448">
                <a:solidFill>
                  <a:srgbClr val="000000"/>
                </a:solidFill>
                <a:latin typeface="Verdana" charset="0"/>
                <a:ea typeface="ＭＳ Ｐゴシック" charset="0"/>
              </a:rPr>
              <a:t>Discounted Bus Travel pilot with IOW Council, IOW College &amp; Southern Vectis bus pilot started Oct 2020 – single source of truth ID card with 25% off weekly bus travel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85F83-85C9-4792-A16B-B18D1FBA1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660" y="-2733"/>
            <a:ext cx="6454550" cy="6932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73AD02-6DFA-40CD-A5C6-D55E5F8C8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016" y="5870586"/>
            <a:ext cx="1877745" cy="8428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009D0C-B552-498F-A213-FA47159DD231}"/>
              </a:ext>
            </a:extLst>
          </p:cNvPr>
          <p:cNvSpPr/>
          <p:nvPr/>
        </p:nvSpPr>
        <p:spPr>
          <a:xfrm>
            <a:off x="697503" y="3233951"/>
            <a:ext cx="5384953" cy="197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448">
                <a:solidFill>
                  <a:srgbClr val="000000"/>
                </a:solidFill>
                <a:latin typeface="Verdana" charset="0"/>
                <a:ea typeface="ＭＳ Ｐゴシック" charset="0"/>
              </a:rPr>
              <a:t>Incorporate NUS Apprentice extra in to the TOTUM family with mobile app / wallet and new website</a:t>
            </a:r>
          </a:p>
          <a:p>
            <a:pPr marL="414589" indent="-414589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lang="en-GB" sz="2448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5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48" y="502985"/>
            <a:ext cx="8467448" cy="694282"/>
          </a:xfrm>
        </p:spPr>
        <p:txBody>
          <a:bodyPr/>
          <a:lstStyle/>
          <a:p>
            <a:r>
              <a:rPr lang="en-US"/>
              <a:t>Working with NUS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37A79884-A93D-4B32-A2F5-A07CC5689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" y="-27495"/>
            <a:ext cx="12324612" cy="6935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096" y="611651"/>
            <a:ext cx="3424335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 b="1">
                <a:solidFill>
                  <a:srgbClr val="FFFFFF"/>
                </a:solidFill>
                <a:latin typeface="Verdana" charset="0"/>
                <a:ea typeface="ＭＳ Ｐゴシック" charset="0"/>
              </a:rPr>
              <a:t>Bev’s contact details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8494D0-7576-4C46-AEBE-C4D8D97653E9}"/>
              </a:ext>
            </a:extLst>
          </p:cNvPr>
          <p:cNvSpPr/>
          <p:nvPr/>
        </p:nvSpPr>
        <p:spPr>
          <a:xfrm>
            <a:off x="669237" y="1335087"/>
            <a:ext cx="9332973" cy="197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89" indent="-414589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448">
                <a:solidFill>
                  <a:srgbClr val="000000"/>
                </a:solidFill>
                <a:latin typeface="Verdana" charset="0"/>
                <a:ea typeface="ＭＳ Ｐゴシック" charset="0"/>
              </a:rPr>
              <a:t>Bev McLaren</a:t>
            </a:r>
          </a:p>
          <a:p>
            <a:pPr marL="414589" indent="-414589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lang="en-US" sz="2448">
              <a:solidFill>
                <a:srgbClr val="000000"/>
              </a:solidFill>
              <a:latin typeface="Verdana" charset="0"/>
              <a:ea typeface="ＭＳ Ｐゴシック" charset="0"/>
            </a:endParaRPr>
          </a:p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48">
                <a:solidFill>
                  <a:srgbClr val="000000"/>
                </a:solidFill>
                <a:latin typeface="Verdana" charset="0"/>
                <a:ea typeface="ＭＳ Ｐゴシック" charset="0"/>
              </a:rPr>
              <a:t>Channel Partner – apprentice</a:t>
            </a:r>
          </a:p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48">
                <a:solidFill>
                  <a:srgbClr val="000000"/>
                </a:solidFill>
                <a:latin typeface="Verdana" charset="0"/>
                <a:ea typeface="ＭＳ Ｐゴシック" charset="0"/>
              </a:rPr>
              <a:t>NUS Apprentice extra </a:t>
            </a:r>
          </a:p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48">
                <a:solidFill>
                  <a:srgbClr val="000000"/>
                </a:solidFill>
                <a:latin typeface="Verdana" charset="0"/>
                <a:ea typeface="ＭＳ Ｐゴシック" charset="0"/>
              </a:rPr>
              <a:t>Bev.mclaren@onevoicedigital.com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73AD02-6DFA-40CD-A5C6-D55E5F8C8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96" y="5933566"/>
            <a:ext cx="1877745" cy="8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1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CB56B359-A7F3-42A7-9BA9-7CD8858BB8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-3"/>
            <a:chExt cx="16256004" cy="9144006"/>
          </a:xfrm>
        </p:grpSpPr>
        <p:sp>
          <p:nvSpPr>
            <p:cNvPr id="5122" name="Rectangle 2" descr="object 3">
              <a:extLst>
                <a:ext uri="{FF2B5EF4-FFF2-40B4-BE49-F238E27FC236}">
                  <a16:creationId xmlns:a16="http://schemas.microsoft.com/office/drawing/2014/main" id="{E6FA6CB5-3ABB-4979-B884-7AA245A3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2"/>
              <a:ext cx="1219189" cy="9144004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3" name="AutoShape 3" descr="object 4">
              <a:extLst>
                <a:ext uri="{FF2B5EF4-FFF2-40B4-BE49-F238E27FC236}">
                  <a16:creationId xmlns:a16="http://schemas.microsoft.com/office/drawing/2014/main" id="{459E4BCB-DF4D-45CB-AC7C-C1A44B31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6" cy="334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4" name="AutoShape 4" descr="object 5">
              <a:extLst>
                <a:ext uri="{FF2B5EF4-FFF2-40B4-BE49-F238E27FC236}">
                  <a16:creationId xmlns:a16="http://schemas.microsoft.com/office/drawing/2014/main" id="{6A4608B9-983D-464C-AB8D-5D8ACCBE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2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5" name="AutoShape 5" descr="object 6">
              <a:extLst>
                <a:ext uri="{FF2B5EF4-FFF2-40B4-BE49-F238E27FC236}">
                  <a16:creationId xmlns:a16="http://schemas.microsoft.com/office/drawing/2014/main" id="{51DD36F9-0F6D-47CD-9780-44BB4302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9" y="-3"/>
              <a:ext cx="1042735" cy="9123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6" name="AutoShape 6" descr="object 7">
              <a:extLst>
                <a:ext uri="{FF2B5EF4-FFF2-40B4-BE49-F238E27FC236}">
                  <a16:creationId xmlns:a16="http://schemas.microsoft.com/office/drawing/2014/main" id="{6ECBE12B-F87F-418C-9A7B-6B84CCE4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-3"/>
              <a:ext cx="675703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7" name="AutoShape 7" descr="object 8">
              <a:extLst>
                <a:ext uri="{FF2B5EF4-FFF2-40B4-BE49-F238E27FC236}">
                  <a16:creationId xmlns:a16="http://schemas.microsoft.com/office/drawing/2014/main" id="{2CE333B1-E431-4C87-8BB9-ED70DF7F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6" y="-3"/>
              <a:ext cx="151373" cy="2648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8" name="AutoShape 8" descr="object 9">
              <a:extLst>
                <a:ext uri="{FF2B5EF4-FFF2-40B4-BE49-F238E27FC236}">
                  <a16:creationId xmlns:a16="http://schemas.microsoft.com/office/drawing/2014/main" id="{CF5F98CD-0BD8-4DAC-9C14-5A70822C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7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9" name="AutoShape 9" descr="object 10">
              <a:extLst>
                <a:ext uri="{FF2B5EF4-FFF2-40B4-BE49-F238E27FC236}">
                  <a16:creationId xmlns:a16="http://schemas.microsoft.com/office/drawing/2014/main" id="{4839A8B7-AA07-4B15-A683-E97B047EF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18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0" name="AutoShape 10" descr="object 11">
              <a:extLst>
                <a:ext uri="{FF2B5EF4-FFF2-40B4-BE49-F238E27FC236}">
                  <a16:creationId xmlns:a16="http://schemas.microsoft.com/office/drawing/2014/main" id="{C1F5111D-C3EA-451E-BDD5-5F72E2CF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8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1" name="AutoShape 11" descr="object 12">
              <a:extLst>
                <a:ext uri="{FF2B5EF4-FFF2-40B4-BE49-F238E27FC236}">
                  <a16:creationId xmlns:a16="http://schemas.microsoft.com/office/drawing/2014/main" id="{56C3DB5A-128D-4349-B0BB-CF906CC3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912318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2" name="AutoShape 12" descr="object 13">
              <a:extLst>
                <a:ext uri="{FF2B5EF4-FFF2-40B4-BE49-F238E27FC236}">
                  <a16:creationId xmlns:a16="http://schemas.microsoft.com/office/drawing/2014/main" id="{3D26E0D3-24B0-49ED-87E8-647CDCC3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54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3" name="AutoShape 13" descr="object 14">
              <a:extLst>
                <a:ext uri="{FF2B5EF4-FFF2-40B4-BE49-F238E27FC236}">
                  <a16:creationId xmlns:a16="http://schemas.microsoft.com/office/drawing/2014/main" id="{2225725A-9AE3-406F-BFB1-31955D1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4" name="AutoShape 14" descr="object 15">
              <a:extLst>
                <a:ext uri="{FF2B5EF4-FFF2-40B4-BE49-F238E27FC236}">
                  <a16:creationId xmlns:a16="http://schemas.microsoft.com/office/drawing/2014/main" id="{C14A3A69-6A14-41B3-8433-D2BBEB86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4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5" name="AutoShape 15" descr="object 16">
              <a:extLst>
                <a:ext uri="{FF2B5EF4-FFF2-40B4-BE49-F238E27FC236}">
                  <a16:creationId xmlns:a16="http://schemas.microsoft.com/office/drawing/2014/main" id="{FA918A36-2E1E-4978-955A-840F29FC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43"/>
              <a:ext cx="1045714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6" name="AutoShape 16" descr="object 17">
              <a:extLst>
                <a:ext uri="{FF2B5EF4-FFF2-40B4-BE49-F238E27FC236}">
                  <a16:creationId xmlns:a16="http://schemas.microsoft.com/office/drawing/2014/main" id="{63B6DF80-B571-4B8D-854F-16C5B3D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1827234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7" name="AutoShape 17" descr="object 18">
              <a:extLst>
                <a:ext uri="{FF2B5EF4-FFF2-40B4-BE49-F238E27FC236}">
                  <a16:creationId xmlns:a16="http://schemas.microsoft.com/office/drawing/2014/main" id="{B365B25A-BA8C-400C-9038-013A5AD5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43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8" name="AutoShape 18" descr="object 19">
              <a:extLst>
                <a:ext uri="{FF2B5EF4-FFF2-40B4-BE49-F238E27FC236}">
                  <a16:creationId xmlns:a16="http://schemas.microsoft.com/office/drawing/2014/main" id="{D136FABF-F865-4497-B76C-BB76F0CE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1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9" name="AutoShape 19" descr="object 20">
              <a:extLst>
                <a:ext uri="{FF2B5EF4-FFF2-40B4-BE49-F238E27FC236}">
                  <a16:creationId xmlns:a16="http://schemas.microsoft.com/office/drawing/2014/main" id="{9A73819E-109E-429E-8720-6B3362AC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9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0" name="AutoShape 20" descr="object 21">
              <a:extLst>
                <a:ext uri="{FF2B5EF4-FFF2-40B4-BE49-F238E27FC236}">
                  <a16:creationId xmlns:a16="http://schemas.microsoft.com/office/drawing/2014/main" id="{E1FE1DBA-53EF-436A-9530-80F24FA2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6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1" name="AutoShape 21" descr="object 22">
              <a:extLst>
                <a:ext uri="{FF2B5EF4-FFF2-40B4-BE49-F238E27FC236}">
                  <a16:creationId xmlns:a16="http://schemas.microsoft.com/office/drawing/2014/main" id="{395C6920-D308-4076-BEB7-E590E056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2742159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2" name="AutoShape 22" descr="object 23">
              <a:extLst>
                <a:ext uri="{FF2B5EF4-FFF2-40B4-BE49-F238E27FC236}">
                  <a16:creationId xmlns:a16="http://schemas.microsoft.com/office/drawing/2014/main" id="{E7F0D7F6-D0A1-4D67-9CBE-C2AFDF02C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3" name="AutoShape 23" descr="object 24">
              <a:extLst>
                <a:ext uri="{FF2B5EF4-FFF2-40B4-BE49-F238E27FC236}">
                  <a16:creationId xmlns:a16="http://schemas.microsoft.com/office/drawing/2014/main" id="{D8E5A7A6-21A4-48A5-8884-2AA2CC47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4" name="AutoShape 24" descr="object 25">
              <a:extLst>
                <a:ext uri="{FF2B5EF4-FFF2-40B4-BE49-F238E27FC236}">
                  <a16:creationId xmlns:a16="http://schemas.microsoft.com/office/drawing/2014/main" id="{DFA22DD6-8F20-425E-B6BE-31CA5CAA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77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5" name="AutoShape 25" descr="object 26">
              <a:extLst>
                <a:ext uri="{FF2B5EF4-FFF2-40B4-BE49-F238E27FC236}">
                  <a16:creationId xmlns:a16="http://schemas.microsoft.com/office/drawing/2014/main" id="{A7532CE4-638A-4B36-A12A-5EEB1DBE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6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6" name="AutoShape 26" descr="object 27">
              <a:extLst>
                <a:ext uri="{FF2B5EF4-FFF2-40B4-BE49-F238E27FC236}">
                  <a16:creationId xmlns:a16="http://schemas.microsoft.com/office/drawing/2014/main" id="{F5289BAF-AA67-4E0B-AF68-6B2462F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3657077"/>
              <a:ext cx="675703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7" name="AutoShape 27" descr="object 28">
              <a:extLst>
                <a:ext uri="{FF2B5EF4-FFF2-40B4-BE49-F238E27FC236}">
                  <a16:creationId xmlns:a16="http://schemas.microsoft.com/office/drawing/2014/main" id="{277F1A4B-379E-4E8B-8F4D-1CF7FFEC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6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8" name="AutoShape 28" descr="object 29">
              <a:extLst>
                <a:ext uri="{FF2B5EF4-FFF2-40B4-BE49-F238E27FC236}">
                  <a16:creationId xmlns:a16="http://schemas.microsoft.com/office/drawing/2014/main" id="{97CAD86A-16BE-4DF2-A38B-5916A055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7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9" name="AutoShape 29" descr="object 30">
              <a:extLst>
                <a:ext uri="{FF2B5EF4-FFF2-40B4-BE49-F238E27FC236}">
                  <a16:creationId xmlns:a16="http://schemas.microsoft.com/office/drawing/2014/main" id="{2DC41E6D-F56B-4FF1-8EFE-0FF4F1F6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3"/>
              <a:ext cx="543495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0" name="AutoShape 30" descr="object 31">
              <a:extLst>
                <a:ext uri="{FF2B5EF4-FFF2-40B4-BE49-F238E27FC236}">
                  <a16:creationId xmlns:a16="http://schemas.microsoft.com/office/drawing/2014/main" id="{CAAABB9A-5400-462C-94AE-FB7B78248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5"/>
              <a:ext cx="1045714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1" name="AutoShape 31" descr="object 32">
              <a:extLst>
                <a:ext uri="{FF2B5EF4-FFF2-40B4-BE49-F238E27FC236}">
                  <a16:creationId xmlns:a16="http://schemas.microsoft.com/office/drawing/2014/main" id="{8AA97642-2FDD-4CF6-8941-EEEFDA71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4572003"/>
              <a:ext cx="675703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2" name="AutoShape 32" descr="object 33">
              <a:extLst>
                <a:ext uri="{FF2B5EF4-FFF2-40B4-BE49-F238E27FC236}">
                  <a16:creationId xmlns:a16="http://schemas.microsoft.com/office/drawing/2014/main" id="{B20831A8-AAFD-48E8-8905-1E5CC6C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52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3" name="AutoShape 33" descr="object 34">
              <a:extLst>
                <a:ext uri="{FF2B5EF4-FFF2-40B4-BE49-F238E27FC236}">
                  <a16:creationId xmlns:a16="http://schemas.microsoft.com/office/drawing/2014/main" id="{B4821806-08A7-4E8B-A0F9-7DA08E6C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4" name="AutoShape 34" descr="object 35">
              <a:extLst>
                <a:ext uri="{FF2B5EF4-FFF2-40B4-BE49-F238E27FC236}">
                  <a16:creationId xmlns:a16="http://schemas.microsoft.com/office/drawing/2014/main" id="{36A1C24A-FBAE-4DC6-9CAC-2E176703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4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5" name="AutoShape 35" descr="object 36">
              <a:extLst>
                <a:ext uri="{FF2B5EF4-FFF2-40B4-BE49-F238E27FC236}">
                  <a16:creationId xmlns:a16="http://schemas.microsoft.com/office/drawing/2014/main" id="{B1185AA5-6E40-4088-9474-0FDC1756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44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6" name="AutoShape 36" descr="object 37">
              <a:extLst>
                <a:ext uri="{FF2B5EF4-FFF2-40B4-BE49-F238E27FC236}">
                  <a16:creationId xmlns:a16="http://schemas.microsoft.com/office/drawing/2014/main" id="{ABF2686F-0087-427D-A92A-00ED7E2B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5486944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7" name="AutoShape 37" descr="object 38">
              <a:extLst>
                <a:ext uri="{FF2B5EF4-FFF2-40B4-BE49-F238E27FC236}">
                  <a16:creationId xmlns:a16="http://schemas.microsoft.com/office/drawing/2014/main" id="{B84E7482-25C3-46E5-B0CD-575B1D5C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45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8" name="AutoShape 38" descr="object 39">
              <a:extLst>
                <a:ext uri="{FF2B5EF4-FFF2-40B4-BE49-F238E27FC236}">
                  <a16:creationId xmlns:a16="http://schemas.microsoft.com/office/drawing/2014/main" id="{B54D3D32-73B5-43AB-8F99-73B51ADA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0"/>
              <a:ext cx="20614" cy="360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9" name="AutoShape 39" descr="object 40">
              <a:extLst>
                <a:ext uri="{FF2B5EF4-FFF2-40B4-BE49-F238E27FC236}">
                  <a16:creationId xmlns:a16="http://schemas.microsoft.com/office/drawing/2014/main" id="{F1AC8392-E251-4471-9627-D7D9A82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56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0" name="AutoShape 40" descr="object 41">
              <a:extLst>
                <a:ext uri="{FF2B5EF4-FFF2-40B4-BE49-F238E27FC236}">
                  <a16:creationId xmlns:a16="http://schemas.microsoft.com/office/drawing/2014/main" id="{857B409F-68EE-44C0-B129-31940926F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9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1" name="AutoShape 41" descr="object 42">
              <a:extLst>
                <a:ext uri="{FF2B5EF4-FFF2-40B4-BE49-F238E27FC236}">
                  <a16:creationId xmlns:a16="http://schemas.microsoft.com/office/drawing/2014/main" id="{DC02AAE1-BF08-4A44-A61D-947A929D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6401856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2" name="AutoShape 42" descr="object 43">
              <a:extLst>
                <a:ext uri="{FF2B5EF4-FFF2-40B4-BE49-F238E27FC236}">
                  <a16:creationId xmlns:a16="http://schemas.microsoft.com/office/drawing/2014/main" id="{A8FB8748-A933-4A10-B6B9-9580A3D2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5"/>
              <a:ext cx="152864" cy="267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3" name="AutoShape 43" descr="object 44">
              <a:extLst>
                <a:ext uri="{FF2B5EF4-FFF2-40B4-BE49-F238E27FC236}">
                  <a16:creationId xmlns:a16="http://schemas.microsoft.com/office/drawing/2014/main" id="{07CEC7AA-8C50-421E-B332-7328C229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0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4" name="AutoShape 44" descr="object 45">
              <a:extLst>
                <a:ext uri="{FF2B5EF4-FFF2-40B4-BE49-F238E27FC236}">
                  <a16:creationId xmlns:a16="http://schemas.microsoft.com/office/drawing/2014/main" id="{0E669F8A-A245-400E-B182-EA03AB3B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4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5" name="AutoShape 45" descr="object 46">
              <a:extLst>
                <a:ext uri="{FF2B5EF4-FFF2-40B4-BE49-F238E27FC236}">
                  <a16:creationId xmlns:a16="http://schemas.microsoft.com/office/drawing/2014/main" id="{6E5F40BD-3394-4C05-873E-B30E5B4D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0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6" name="AutoShape 46" descr="object 47">
              <a:extLst>
                <a:ext uri="{FF2B5EF4-FFF2-40B4-BE49-F238E27FC236}">
                  <a16:creationId xmlns:a16="http://schemas.microsoft.com/office/drawing/2014/main" id="{F3750A3E-8C8D-4BBE-80C5-7AC0D5BB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7316774"/>
              <a:ext cx="675703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7" name="AutoShape 47" descr="object 48">
              <a:extLst>
                <a:ext uri="{FF2B5EF4-FFF2-40B4-BE49-F238E27FC236}">
                  <a16:creationId xmlns:a16="http://schemas.microsoft.com/office/drawing/2014/main" id="{623D0924-A224-4EFE-9F72-8CE879F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0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8" name="AutoShape 48" descr="object 49">
              <a:extLst>
                <a:ext uri="{FF2B5EF4-FFF2-40B4-BE49-F238E27FC236}">
                  <a16:creationId xmlns:a16="http://schemas.microsoft.com/office/drawing/2014/main" id="{388ADB4E-A50B-4A6F-A905-B194EBEF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32"/>
              <a:ext cx="19128" cy="334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9" name="AutoShape 49" descr="object 50">
              <a:extLst>
                <a:ext uri="{FF2B5EF4-FFF2-40B4-BE49-F238E27FC236}">
                  <a16:creationId xmlns:a16="http://schemas.microsoft.com/office/drawing/2014/main" id="{A518AC1A-0F54-4FC3-A161-0ED3FEF1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87"/>
              <a:ext cx="543495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0" name="AutoShape 50" descr="object 51">
              <a:extLst>
                <a:ext uri="{FF2B5EF4-FFF2-40B4-BE49-F238E27FC236}">
                  <a16:creationId xmlns:a16="http://schemas.microsoft.com/office/drawing/2014/main" id="{CFF352AC-628B-4DC2-84E8-133BAF0E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8231691"/>
              <a:ext cx="1042741" cy="912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1" name="AutoShape 51" descr="object 52">
              <a:extLst>
                <a:ext uri="{FF2B5EF4-FFF2-40B4-BE49-F238E27FC236}">
                  <a16:creationId xmlns:a16="http://schemas.microsoft.com/office/drawing/2014/main" id="{9A094BB9-77B9-4BAA-9DFB-F0C51744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8231687"/>
              <a:ext cx="675703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2" name="AutoShape 52" descr="object 53">
              <a:extLst>
                <a:ext uri="{FF2B5EF4-FFF2-40B4-BE49-F238E27FC236}">
                  <a16:creationId xmlns:a16="http://schemas.microsoft.com/office/drawing/2014/main" id="{6A0D7C07-5147-4D90-8AD9-EAE62349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3" y="8879116"/>
              <a:ext cx="151376" cy="264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3" name="AutoShape 53" descr="object 54">
              <a:extLst>
                <a:ext uri="{FF2B5EF4-FFF2-40B4-BE49-F238E27FC236}">
                  <a16:creationId xmlns:a16="http://schemas.microsoft.com/office/drawing/2014/main" id="{DF5C442C-8F4A-477E-88E8-1B132528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8" cy="334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4" name="AutoShape 54" descr="object 55">
              <a:extLst>
                <a:ext uri="{FF2B5EF4-FFF2-40B4-BE49-F238E27FC236}">
                  <a16:creationId xmlns:a16="http://schemas.microsoft.com/office/drawing/2014/main" id="{C4B79897-D8CE-4FF1-9047-886EDA70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3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5" name="AutoShape 55" descr="object 56">
              <a:extLst>
                <a:ext uri="{FF2B5EF4-FFF2-40B4-BE49-F238E27FC236}">
                  <a16:creationId xmlns:a16="http://schemas.microsoft.com/office/drawing/2014/main" id="{9B3AC00A-D79A-4AE1-9363-E21D2064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-3"/>
              <a:ext cx="1042739" cy="91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6" name="AutoShape 56" descr="object 57">
              <a:extLst>
                <a:ext uri="{FF2B5EF4-FFF2-40B4-BE49-F238E27FC236}">
                  <a16:creationId xmlns:a16="http://schemas.microsoft.com/office/drawing/2014/main" id="{457794CF-F428-4538-AAD0-E08C82CB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-3"/>
              <a:ext cx="675702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7" name="AutoShape 57" descr="object 58">
              <a:extLst>
                <a:ext uri="{FF2B5EF4-FFF2-40B4-BE49-F238E27FC236}">
                  <a16:creationId xmlns:a16="http://schemas.microsoft.com/office/drawing/2014/main" id="{05DB81D5-CA35-4C40-8024-BC0EF53F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4" y="-3"/>
              <a:ext cx="151375" cy="2648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8" name="AutoShape 58" descr="object 59">
              <a:extLst>
                <a:ext uri="{FF2B5EF4-FFF2-40B4-BE49-F238E27FC236}">
                  <a16:creationId xmlns:a16="http://schemas.microsoft.com/office/drawing/2014/main" id="{35225584-F4B3-4408-99EE-2D9F2FCD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66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9" name="AutoShape 59" descr="object 60">
              <a:extLst>
                <a:ext uri="{FF2B5EF4-FFF2-40B4-BE49-F238E27FC236}">
                  <a16:creationId xmlns:a16="http://schemas.microsoft.com/office/drawing/2014/main" id="{9CADD1DD-8DDF-4123-AB3C-5012C60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23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0" name="AutoShape 60" descr="object 61">
              <a:extLst>
                <a:ext uri="{FF2B5EF4-FFF2-40B4-BE49-F238E27FC236}">
                  <a16:creationId xmlns:a16="http://schemas.microsoft.com/office/drawing/2014/main" id="{AE261C71-89D2-4B42-80E9-6EB5C50D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1" name="AutoShape 61" descr="object 62">
              <a:extLst>
                <a:ext uri="{FF2B5EF4-FFF2-40B4-BE49-F238E27FC236}">
                  <a16:creationId xmlns:a16="http://schemas.microsoft.com/office/drawing/2014/main" id="{370A2791-5BB9-4085-8F37-01E4B34B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912323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2" name="AutoShape 62" descr="object 63">
              <a:extLst>
                <a:ext uri="{FF2B5EF4-FFF2-40B4-BE49-F238E27FC236}">
                  <a16:creationId xmlns:a16="http://schemas.microsoft.com/office/drawing/2014/main" id="{6DDFF4E1-4F25-4307-879C-1765650B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47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3" name="AutoShape 63" descr="object 64">
              <a:extLst>
                <a:ext uri="{FF2B5EF4-FFF2-40B4-BE49-F238E27FC236}">
                  <a16:creationId xmlns:a16="http://schemas.microsoft.com/office/drawing/2014/main" id="{DD15F0E0-246A-4FBA-B0B5-7CC47F7A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7"/>
              <a:ext cx="20614" cy="36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4" name="AutoShape 64" descr="object 65">
              <a:extLst>
                <a:ext uri="{FF2B5EF4-FFF2-40B4-BE49-F238E27FC236}">
                  <a16:creationId xmlns:a16="http://schemas.microsoft.com/office/drawing/2014/main" id="{AC28572E-FCAE-4825-B2F8-1C8E6B3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1"/>
              <a:ext cx="543495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5" name="AutoShape 65" descr="object 66">
              <a:extLst>
                <a:ext uri="{FF2B5EF4-FFF2-40B4-BE49-F238E27FC236}">
                  <a16:creationId xmlns:a16="http://schemas.microsoft.com/office/drawing/2014/main" id="{62B3C5A0-75A3-4FA1-92EC-F29E0E8B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37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6" name="AutoShape 66" descr="object 67">
              <a:extLst>
                <a:ext uri="{FF2B5EF4-FFF2-40B4-BE49-F238E27FC236}">
                  <a16:creationId xmlns:a16="http://schemas.microsoft.com/office/drawing/2014/main" id="{3469D17B-065A-4CE0-B3C5-8FEC270C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1827241"/>
              <a:ext cx="675702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7" name="AutoShape 67" descr="object 68">
              <a:extLst>
                <a:ext uri="{FF2B5EF4-FFF2-40B4-BE49-F238E27FC236}">
                  <a16:creationId xmlns:a16="http://schemas.microsoft.com/office/drawing/2014/main" id="{C70D3A0F-A16C-4316-9812-A98262DE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37"/>
              <a:ext cx="152864" cy="2674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8" name="AutoShape 68" descr="object 69">
              <a:extLst>
                <a:ext uri="{FF2B5EF4-FFF2-40B4-BE49-F238E27FC236}">
                  <a16:creationId xmlns:a16="http://schemas.microsoft.com/office/drawing/2014/main" id="{ABAAB7F1-90F3-4E3E-86E5-B50E0E00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09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9" name="AutoShape 69" descr="object 70">
              <a:extLst>
                <a:ext uri="{FF2B5EF4-FFF2-40B4-BE49-F238E27FC236}">
                  <a16:creationId xmlns:a16="http://schemas.microsoft.com/office/drawing/2014/main" id="{388560A0-791B-42E2-AFCF-DF2492DF8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2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0" name="AutoShape 70" descr="object 71">
              <a:extLst>
                <a:ext uri="{FF2B5EF4-FFF2-40B4-BE49-F238E27FC236}">
                  <a16:creationId xmlns:a16="http://schemas.microsoft.com/office/drawing/2014/main" id="{F2E0FB34-04BE-4875-9DF7-68543CCF5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55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1" name="AutoShape 71" descr="object 72">
              <a:extLst>
                <a:ext uri="{FF2B5EF4-FFF2-40B4-BE49-F238E27FC236}">
                  <a16:creationId xmlns:a16="http://schemas.microsoft.com/office/drawing/2014/main" id="{2659ED50-E8AC-4F8E-B067-2C27974A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2742152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2" name="AutoShape 72" descr="object 73">
              <a:extLst>
                <a:ext uri="{FF2B5EF4-FFF2-40B4-BE49-F238E27FC236}">
                  <a16:creationId xmlns:a16="http://schemas.microsoft.com/office/drawing/2014/main" id="{2E741207-30F1-4DE9-8A40-CC9A353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0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3" name="AutoShape 73" descr="object 74">
              <a:extLst>
                <a:ext uri="{FF2B5EF4-FFF2-40B4-BE49-F238E27FC236}">
                  <a16:creationId xmlns:a16="http://schemas.microsoft.com/office/drawing/2014/main" id="{15D60DDB-B98A-48F1-BC1F-88BCE333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0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4" name="AutoShape 74" descr="object 75">
              <a:extLst>
                <a:ext uri="{FF2B5EF4-FFF2-40B4-BE49-F238E27FC236}">
                  <a16:creationId xmlns:a16="http://schemas.microsoft.com/office/drawing/2014/main" id="{AB3A2C48-58CE-4C39-88B6-EE1677D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2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5" name="AutoShape 75" descr="object 76">
              <a:extLst>
                <a:ext uri="{FF2B5EF4-FFF2-40B4-BE49-F238E27FC236}">
                  <a16:creationId xmlns:a16="http://schemas.microsoft.com/office/drawing/2014/main" id="{055817E9-97B3-42E4-88A7-A5A9C124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0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6" name="AutoShape 76" descr="object 77">
              <a:extLst>
                <a:ext uri="{FF2B5EF4-FFF2-40B4-BE49-F238E27FC236}">
                  <a16:creationId xmlns:a16="http://schemas.microsoft.com/office/drawing/2014/main" id="{9B451B9F-727B-4173-A5C2-51A6ED875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3657082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7" name="AutoShape 77" descr="object 78">
              <a:extLst>
                <a:ext uri="{FF2B5EF4-FFF2-40B4-BE49-F238E27FC236}">
                  <a16:creationId xmlns:a16="http://schemas.microsoft.com/office/drawing/2014/main" id="{032E6850-0F27-4DBD-9EDF-02C33BAA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0"/>
              <a:ext cx="152864" cy="267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8" name="AutoShape 78" descr="object 79">
              <a:extLst>
                <a:ext uri="{FF2B5EF4-FFF2-40B4-BE49-F238E27FC236}">
                  <a16:creationId xmlns:a16="http://schemas.microsoft.com/office/drawing/2014/main" id="{52031A62-50EF-45D8-BF6A-0AE5780D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6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9" name="AutoShape 79" descr="object 80">
              <a:extLst>
                <a:ext uri="{FF2B5EF4-FFF2-40B4-BE49-F238E27FC236}">
                  <a16:creationId xmlns:a16="http://schemas.microsoft.com/office/drawing/2014/main" id="{E99E2B20-5457-4E36-9F5D-5D3B0071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8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0" name="AutoShape 80" descr="object 81">
              <a:extLst>
                <a:ext uri="{FF2B5EF4-FFF2-40B4-BE49-F238E27FC236}">
                  <a16:creationId xmlns:a16="http://schemas.microsoft.com/office/drawing/2014/main" id="{6ED38D78-E08F-407F-BBC0-F3379ACF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8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1" name="AutoShape 81" descr="object 82">
              <a:extLst>
                <a:ext uri="{FF2B5EF4-FFF2-40B4-BE49-F238E27FC236}">
                  <a16:creationId xmlns:a16="http://schemas.microsoft.com/office/drawing/2014/main" id="{451443B7-016D-4606-82E9-4A165E5D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4572008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2" name="AutoShape 82" descr="object 83">
              <a:extLst>
                <a:ext uri="{FF2B5EF4-FFF2-40B4-BE49-F238E27FC236}">
                  <a16:creationId xmlns:a16="http://schemas.microsoft.com/office/drawing/2014/main" id="{EF0F268B-5012-44A4-8FCF-07204BF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45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3" name="AutoShape 83" descr="object 84">
              <a:extLst>
                <a:ext uri="{FF2B5EF4-FFF2-40B4-BE49-F238E27FC236}">
                  <a16:creationId xmlns:a16="http://schemas.microsoft.com/office/drawing/2014/main" id="{9249A7D8-6E08-4EF6-BFAA-3D48ADA2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4" name="AutoShape 84" descr="object 85">
              <a:extLst>
                <a:ext uri="{FF2B5EF4-FFF2-40B4-BE49-F238E27FC236}">
                  <a16:creationId xmlns:a16="http://schemas.microsoft.com/office/drawing/2014/main" id="{A8EECB52-3615-4AE8-BC52-CDC4137F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7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5" name="AutoShape 85" descr="object 86">
              <a:extLst>
                <a:ext uri="{FF2B5EF4-FFF2-40B4-BE49-F238E27FC236}">
                  <a16:creationId xmlns:a16="http://schemas.microsoft.com/office/drawing/2014/main" id="{EFA387A7-1275-482A-ADC8-DB826DE9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33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6" name="AutoShape 86" descr="object 87">
              <a:extLst>
                <a:ext uri="{FF2B5EF4-FFF2-40B4-BE49-F238E27FC236}">
                  <a16:creationId xmlns:a16="http://schemas.microsoft.com/office/drawing/2014/main" id="{5166B0D2-1136-4F5B-9B08-EBD86940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5486937"/>
              <a:ext cx="675702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7" name="AutoShape 87" descr="object 88">
              <a:extLst>
                <a:ext uri="{FF2B5EF4-FFF2-40B4-BE49-F238E27FC236}">
                  <a16:creationId xmlns:a16="http://schemas.microsoft.com/office/drawing/2014/main" id="{1E23372D-5DD7-4C85-AEB3-8F9A0908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34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8" name="AutoShape 88" descr="object 89">
              <a:extLst>
                <a:ext uri="{FF2B5EF4-FFF2-40B4-BE49-F238E27FC236}">
                  <a16:creationId xmlns:a16="http://schemas.microsoft.com/office/drawing/2014/main" id="{000D9E91-5F60-46A8-9C12-2BAF49E8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9" name="AutoShape 89" descr="object 90">
              <a:extLst>
                <a:ext uri="{FF2B5EF4-FFF2-40B4-BE49-F238E27FC236}">
                  <a16:creationId xmlns:a16="http://schemas.microsoft.com/office/drawing/2014/main" id="{DE6A4A88-4BA2-44E4-BE34-A1FF8CA1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49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0" name="AutoShape 90" descr="object 91">
              <a:extLst>
                <a:ext uri="{FF2B5EF4-FFF2-40B4-BE49-F238E27FC236}">
                  <a16:creationId xmlns:a16="http://schemas.microsoft.com/office/drawing/2014/main" id="{A52CFB28-B040-4C2F-A324-6F7531E04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2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1" name="AutoShape 91" descr="object 92">
              <a:extLst>
                <a:ext uri="{FF2B5EF4-FFF2-40B4-BE49-F238E27FC236}">
                  <a16:creationId xmlns:a16="http://schemas.microsoft.com/office/drawing/2014/main" id="{B55E0483-06A2-4694-9040-C01D7F81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6401849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2" name="AutoShape 92" descr="object 93">
              <a:extLst>
                <a:ext uri="{FF2B5EF4-FFF2-40B4-BE49-F238E27FC236}">
                  <a16:creationId xmlns:a16="http://schemas.microsoft.com/office/drawing/2014/main" id="{31700121-FF53-4978-84C7-F4AC8791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3" name="AutoShape 93" descr="object 94">
              <a:extLst>
                <a:ext uri="{FF2B5EF4-FFF2-40B4-BE49-F238E27FC236}">
                  <a16:creationId xmlns:a16="http://schemas.microsoft.com/office/drawing/2014/main" id="{EB397464-CE37-45A7-92F9-C9C2B160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4" name="AutoShape 94" descr="object 95">
              <a:extLst>
                <a:ext uri="{FF2B5EF4-FFF2-40B4-BE49-F238E27FC236}">
                  <a16:creationId xmlns:a16="http://schemas.microsoft.com/office/drawing/2014/main" id="{2C934A7C-2567-4092-BFCD-F8F3E90B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81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5" name="AutoShape 95" descr="object 96">
              <a:extLst>
                <a:ext uri="{FF2B5EF4-FFF2-40B4-BE49-F238E27FC236}">
                  <a16:creationId xmlns:a16="http://schemas.microsoft.com/office/drawing/2014/main" id="{A7F893C8-0B82-42CD-831E-0EBEC6B8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7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6" name="AutoShape 96" descr="object 97">
              <a:extLst>
                <a:ext uri="{FF2B5EF4-FFF2-40B4-BE49-F238E27FC236}">
                  <a16:creationId xmlns:a16="http://schemas.microsoft.com/office/drawing/2014/main" id="{29B31C0A-0238-445C-B6C3-067E53A5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7316781"/>
              <a:ext cx="675702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7" name="AutoShape 97" descr="object 98">
              <a:extLst>
                <a:ext uri="{FF2B5EF4-FFF2-40B4-BE49-F238E27FC236}">
                  <a16:creationId xmlns:a16="http://schemas.microsoft.com/office/drawing/2014/main" id="{CBD06C3A-92E6-4683-A96E-9C70EA46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7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8" name="AutoShape 98" descr="object 99">
              <a:extLst>
                <a:ext uri="{FF2B5EF4-FFF2-40B4-BE49-F238E27FC236}">
                  <a16:creationId xmlns:a16="http://schemas.microsoft.com/office/drawing/2014/main" id="{A18BB3DF-3BBB-4EC0-9ACD-5F98B1D3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26"/>
              <a:ext cx="19132" cy="33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9" name="AutoShape 99" descr="object 100">
              <a:extLst>
                <a:ext uri="{FF2B5EF4-FFF2-40B4-BE49-F238E27FC236}">
                  <a16:creationId xmlns:a16="http://schemas.microsoft.com/office/drawing/2014/main" id="{60FFDCE8-16A8-49C5-8D96-39A9D190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94"/>
              <a:ext cx="543495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0" name="AutoShape 100" descr="object 101">
              <a:extLst>
                <a:ext uri="{FF2B5EF4-FFF2-40B4-BE49-F238E27FC236}">
                  <a16:creationId xmlns:a16="http://schemas.microsoft.com/office/drawing/2014/main" id="{9219D4F4-5A7B-4E71-9332-EB42CC22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3" y="8231698"/>
              <a:ext cx="1042749" cy="912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1" name="AutoShape 101" descr="object 102">
              <a:extLst>
                <a:ext uri="{FF2B5EF4-FFF2-40B4-BE49-F238E27FC236}">
                  <a16:creationId xmlns:a16="http://schemas.microsoft.com/office/drawing/2014/main" id="{FA643A15-8ADD-4B48-9C78-37124BAE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8231694"/>
              <a:ext cx="675702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2" name="AutoShape 102" descr="object 103">
              <a:extLst>
                <a:ext uri="{FF2B5EF4-FFF2-40B4-BE49-F238E27FC236}">
                  <a16:creationId xmlns:a16="http://schemas.microsoft.com/office/drawing/2014/main" id="{C8A60BBF-0237-4A17-8829-4FEB1623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0" y="8879114"/>
              <a:ext cx="151380" cy="264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3" name="Line 103" descr="object 104">
              <a:extLst>
                <a:ext uri="{FF2B5EF4-FFF2-40B4-BE49-F238E27FC236}">
                  <a16:creationId xmlns:a16="http://schemas.microsoft.com/office/drawing/2014/main" id="{886032E7-F23D-4588-BC38-C8948B94F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1" y="8229601"/>
              <a:ext cx="15036804" cy="2"/>
            </a:xfrm>
            <a:prstGeom prst="line">
              <a:avLst/>
            </a:prstGeom>
            <a:noFill/>
            <a:ln w="50800" cap="flat" cmpd="sng">
              <a:solidFill>
                <a:srgbClr val="4E9DD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4" name="Line 104" descr="object 105">
              <a:extLst>
                <a:ext uri="{FF2B5EF4-FFF2-40B4-BE49-F238E27FC236}">
                  <a16:creationId xmlns:a16="http://schemas.microsoft.com/office/drawing/2014/main" id="{B7CBA5E4-1B3A-4308-9B94-C848CC386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6801" y="8229601"/>
              <a:ext cx="1219202" cy="2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5" name="AutoShape 105" descr="object 106">
              <a:extLst>
                <a:ext uri="{FF2B5EF4-FFF2-40B4-BE49-F238E27FC236}">
                  <a16:creationId xmlns:a16="http://schemas.microsoft.com/office/drawing/2014/main" id="{1131A1BB-2A4B-4380-827D-236880E7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34" y="7129473"/>
              <a:ext cx="313285" cy="3873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435" y="0"/>
                  </a:moveTo>
                  <a:lnTo>
                    <a:pt x="15419" y="0"/>
                  </a:lnTo>
                  <a:lnTo>
                    <a:pt x="0" y="21600"/>
                  </a:lnTo>
                  <a:lnTo>
                    <a:pt x="12323" y="21600"/>
                  </a:lnTo>
                  <a:lnTo>
                    <a:pt x="21576" y="8638"/>
                  </a:lnTo>
                  <a:lnTo>
                    <a:pt x="21600" y="8638"/>
                  </a:lnTo>
                  <a:lnTo>
                    <a:pt x="15435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6" name="AutoShape 106" descr="object 107">
              <a:extLst>
                <a:ext uri="{FF2B5EF4-FFF2-40B4-BE49-F238E27FC236}">
                  <a16:creationId xmlns:a16="http://schemas.microsoft.com/office/drawing/2014/main" id="{DE2C135A-7145-4E19-AFAA-AA8C13DD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28" y="7516826"/>
              <a:ext cx="312688" cy="387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345" y="1"/>
                  </a:moveTo>
                  <a:lnTo>
                    <a:pt x="0" y="0"/>
                  </a:lnTo>
                  <a:lnTo>
                    <a:pt x="15448" y="21600"/>
                  </a:lnTo>
                  <a:lnTo>
                    <a:pt x="15523" y="21600"/>
                  </a:lnTo>
                  <a:lnTo>
                    <a:pt x="21600" y="12907"/>
                  </a:lnTo>
                  <a:lnTo>
                    <a:pt x="12345" y="1"/>
                  </a:lnTo>
                  <a:close/>
                </a:path>
              </a:pathLst>
            </a:custGeom>
            <a:solidFill>
              <a:srgbClr val="2854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7" name="AutoShape 107" descr="object 108">
              <a:extLst>
                <a:ext uri="{FF2B5EF4-FFF2-40B4-BE49-F238E27FC236}">
                  <a16:creationId xmlns:a16="http://schemas.microsoft.com/office/drawing/2014/main" id="{0D091B61-4D80-477A-BF76-DDD4C1E7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38" y="7641861"/>
              <a:ext cx="335092" cy="2623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573" y="139"/>
                  </a:lnTo>
                  <a:lnTo>
                    <a:pt x="5702" y="8831"/>
                  </a:lnTo>
                  <a:lnTo>
                    <a:pt x="5672" y="8764"/>
                  </a:lnTo>
                  <a:lnTo>
                    <a:pt x="0" y="21600"/>
                  </a:lnTo>
                  <a:lnTo>
                    <a:pt x="122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8" name="AutoShape 108" descr="object 109">
              <a:extLst>
                <a:ext uri="{FF2B5EF4-FFF2-40B4-BE49-F238E27FC236}">
                  <a16:creationId xmlns:a16="http://schemas.microsoft.com/office/drawing/2014/main" id="{9D52BAC9-1668-4A5B-B020-62CE82FB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6" y="7129473"/>
              <a:ext cx="505502" cy="1549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779" y="0"/>
                  </a:moveTo>
                  <a:lnTo>
                    <a:pt x="0" y="0"/>
                  </a:lnTo>
                  <a:lnTo>
                    <a:pt x="3821" y="21600"/>
                  </a:lnTo>
                  <a:lnTo>
                    <a:pt x="21600" y="21597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F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9" name="AutoShape 109" descr="object 110">
              <a:extLst>
                <a:ext uri="{FF2B5EF4-FFF2-40B4-BE49-F238E27FC236}">
                  <a16:creationId xmlns:a16="http://schemas.microsoft.com/office/drawing/2014/main" id="{0642CEDD-9E0C-421F-9D36-B6B546E2F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65" y="7570158"/>
              <a:ext cx="447538" cy="332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0"/>
                  </a:moveTo>
                  <a:lnTo>
                    <a:pt x="0" y="0"/>
                  </a:lnTo>
                  <a:lnTo>
                    <a:pt x="12" y="28"/>
                  </a:lnTo>
                  <a:lnTo>
                    <a:pt x="12716" y="44"/>
                  </a:lnTo>
                  <a:lnTo>
                    <a:pt x="3814" y="21600"/>
                  </a:lnTo>
                  <a:lnTo>
                    <a:pt x="12350" y="21600"/>
                  </a:lnTo>
                  <a:lnTo>
                    <a:pt x="21600" y="28"/>
                  </a:lnTo>
                  <a:lnTo>
                    <a:pt x="21588" y="0"/>
                  </a:lnTo>
                  <a:close/>
                </a:path>
              </a:pathLst>
            </a:custGeom>
            <a:solidFill>
              <a:srgbClr val="686C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0" name="AutoShape 110" descr="object 111">
              <a:extLst>
                <a:ext uri="{FF2B5EF4-FFF2-40B4-BE49-F238E27FC236}">
                  <a16:creationId xmlns:a16="http://schemas.microsoft.com/office/drawing/2014/main" id="{5D935171-2DC2-474A-9606-58D671B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13" y="7418959"/>
              <a:ext cx="534534" cy="1512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526" y="21600"/>
                  </a:lnTo>
                  <a:lnTo>
                    <a:pt x="21600" y="21600"/>
                  </a:lnTo>
                  <a:lnTo>
                    <a:pt x="180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4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1" name="Rectangle 111" descr="object 112">
              <a:extLst>
                <a:ext uri="{FF2B5EF4-FFF2-40B4-BE49-F238E27FC236}">
                  <a16:creationId xmlns:a16="http://schemas.microsoft.com/office/drawing/2014/main" id="{E49B62CC-0EF3-4134-BE5B-D8D3C5B0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209" y="7257169"/>
              <a:ext cx="183872" cy="183872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17" name="Title 4">
            <a:extLst>
              <a:ext uri="{FF2B5EF4-FFF2-40B4-BE49-F238E27FC236}">
                <a16:creationId xmlns:a16="http://schemas.microsoft.com/office/drawing/2014/main" id="{6EF36787-BBC4-4C65-BE3E-61C768B3991E}"/>
              </a:ext>
            </a:extLst>
          </p:cNvPr>
          <p:cNvSpPr txBox="1">
            <a:spLocks/>
          </p:cNvSpPr>
          <p:nvPr/>
        </p:nvSpPr>
        <p:spPr bwMode="auto">
          <a:xfrm>
            <a:off x="708323" y="406032"/>
            <a:ext cx="9660984" cy="103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14388"/>
                </a:solidFill>
                <a:effectLst/>
                <a:uLnTx/>
                <a:uFillTx/>
                <a:latin typeface="Roboto Condensed"/>
                <a:sym typeface="Roboto Condensed" charset="0"/>
              </a:rPr>
              <a:t>Meet the panellists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5189ADC-32D5-46D8-85EF-DD648784853C}"/>
              </a:ext>
            </a:extLst>
          </p:cNvPr>
          <p:cNvSpPr txBox="1">
            <a:spLocks/>
          </p:cNvSpPr>
          <p:nvPr/>
        </p:nvSpPr>
        <p:spPr bwMode="auto">
          <a:xfrm>
            <a:off x="2103482" y="6265282"/>
            <a:ext cx="6814100" cy="4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Roboto Condensed"/>
                <a:sym typeface="Roboto Condensed" charset="0"/>
              </a:rPr>
              <a:t>www.amazingapprenticeships.com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80BBC-56CC-4C2C-873C-10BD2F745C4C}"/>
              </a:ext>
            </a:extLst>
          </p:cNvPr>
          <p:cNvSpPr/>
          <p:nvPr/>
        </p:nvSpPr>
        <p:spPr bwMode="auto">
          <a:xfrm>
            <a:off x="115767" y="5286963"/>
            <a:ext cx="1062584" cy="730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20" name="Picture 11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B6C8C13-43E0-4794-A57B-F3231426B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9" y="67582"/>
            <a:ext cx="1084195" cy="654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BF601-CFB3-48CD-BCF4-F2126ED2C99C}"/>
              </a:ext>
            </a:extLst>
          </p:cNvPr>
          <p:cNvSpPr txBox="1"/>
          <p:nvPr/>
        </p:nvSpPr>
        <p:spPr>
          <a:xfrm>
            <a:off x="2691829" y="1885508"/>
            <a:ext cx="8193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cs typeface="Calibri"/>
              </a:rPr>
              <a:t>Siobhan Randell</a:t>
            </a:r>
            <a:br>
              <a:rPr lang="en-GB" sz="2800" b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r>
              <a:rPr lang="en-GB" sz="2800" b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Senior Diversity, Equality &amp; Inclusion Manager</a:t>
            </a:r>
            <a:br>
              <a:rPr lang="en-GB" sz="2800" b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r>
              <a:rPr lang="en-GB" sz="28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Multiverse 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EA166C8-628B-4956-8C15-8ED138FA58B4}"/>
              </a:ext>
            </a:extLst>
          </p:cNvPr>
          <p:cNvSpPr txBox="1"/>
          <p:nvPr/>
        </p:nvSpPr>
        <p:spPr>
          <a:xfrm>
            <a:off x="959974" y="4195784"/>
            <a:ext cx="6479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Calibri"/>
              </a:rPr>
              <a:t>Bev McLaren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b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</a:b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Channel Partner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NUS Apprentice extra discount card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2AA3B1E-3FF8-450C-97D1-E629F08F3F99}"/>
              </a:ext>
            </a:extLst>
          </p:cNvPr>
          <p:cNvCxnSpPr>
            <a:cxnSpLocks/>
          </p:cNvCxnSpPr>
          <p:nvPr/>
        </p:nvCxnSpPr>
        <p:spPr bwMode="auto">
          <a:xfrm>
            <a:off x="677334" y="3724951"/>
            <a:ext cx="9977671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</p:cxn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F87F216-7E40-436A-8A91-0147B3AD8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5" y="1575323"/>
            <a:ext cx="1554073" cy="2072097"/>
          </a:xfrm>
          <a:prstGeom prst="rect">
            <a:avLst/>
          </a:prstGeom>
        </p:spPr>
      </p:pic>
      <p:pic>
        <p:nvPicPr>
          <p:cNvPr id="3" name="0D873388-1A7C-4BE6-B1CD-53E01A157689">
            <a:extLst>
              <a:ext uri="{FF2B5EF4-FFF2-40B4-BE49-F238E27FC236}">
                <a16:creationId xmlns:a16="http://schemas.microsoft.com/office/drawing/2014/main" id="{E27FCBC0-FDF8-476F-8A45-546FC9F6B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86" y="3955118"/>
            <a:ext cx="1530083" cy="204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8112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CB56B359-A7F3-42A7-9BA9-7CD8858BB8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-3"/>
            <a:chExt cx="16256004" cy="9144006"/>
          </a:xfrm>
        </p:grpSpPr>
        <p:sp>
          <p:nvSpPr>
            <p:cNvPr id="5122" name="Rectangle 2" descr="object 3">
              <a:extLst>
                <a:ext uri="{FF2B5EF4-FFF2-40B4-BE49-F238E27FC236}">
                  <a16:creationId xmlns:a16="http://schemas.microsoft.com/office/drawing/2014/main" id="{E6FA6CB5-3ABB-4979-B884-7AA245A3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2"/>
              <a:ext cx="1219189" cy="9144004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3" name="AutoShape 3" descr="object 4">
              <a:extLst>
                <a:ext uri="{FF2B5EF4-FFF2-40B4-BE49-F238E27FC236}">
                  <a16:creationId xmlns:a16="http://schemas.microsoft.com/office/drawing/2014/main" id="{459E4BCB-DF4D-45CB-AC7C-C1A44B31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6" cy="334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4" name="AutoShape 4" descr="object 5">
              <a:extLst>
                <a:ext uri="{FF2B5EF4-FFF2-40B4-BE49-F238E27FC236}">
                  <a16:creationId xmlns:a16="http://schemas.microsoft.com/office/drawing/2014/main" id="{6A4608B9-983D-464C-AB8D-5D8ACCBE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2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5" name="AutoShape 5" descr="object 6">
              <a:extLst>
                <a:ext uri="{FF2B5EF4-FFF2-40B4-BE49-F238E27FC236}">
                  <a16:creationId xmlns:a16="http://schemas.microsoft.com/office/drawing/2014/main" id="{51DD36F9-0F6D-47CD-9780-44BB4302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9" y="-3"/>
              <a:ext cx="1042735" cy="9123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6" name="AutoShape 6" descr="object 7">
              <a:extLst>
                <a:ext uri="{FF2B5EF4-FFF2-40B4-BE49-F238E27FC236}">
                  <a16:creationId xmlns:a16="http://schemas.microsoft.com/office/drawing/2014/main" id="{6ECBE12B-F87F-418C-9A7B-6B84CCE4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-3"/>
              <a:ext cx="675703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7" name="AutoShape 7" descr="object 8">
              <a:extLst>
                <a:ext uri="{FF2B5EF4-FFF2-40B4-BE49-F238E27FC236}">
                  <a16:creationId xmlns:a16="http://schemas.microsoft.com/office/drawing/2014/main" id="{2CE333B1-E431-4C87-8BB9-ED70DF7F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6" y="-3"/>
              <a:ext cx="151373" cy="2648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8" name="AutoShape 8" descr="object 9">
              <a:extLst>
                <a:ext uri="{FF2B5EF4-FFF2-40B4-BE49-F238E27FC236}">
                  <a16:creationId xmlns:a16="http://schemas.microsoft.com/office/drawing/2014/main" id="{CF5F98CD-0BD8-4DAC-9C14-5A70822C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7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9" name="AutoShape 9" descr="object 10">
              <a:extLst>
                <a:ext uri="{FF2B5EF4-FFF2-40B4-BE49-F238E27FC236}">
                  <a16:creationId xmlns:a16="http://schemas.microsoft.com/office/drawing/2014/main" id="{4839A8B7-AA07-4B15-A683-E97B047EF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18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0" name="AutoShape 10" descr="object 11">
              <a:extLst>
                <a:ext uri="{FF2B5EF4-FFF2-40B4-BE49-F238E27FC236}">
                  <a16:creationId xmlns:a16="http://schemas.microsoft.com/office/drawing/2014/main" id="{C1F5111D-C3EA-451E-BDD5-5F72E2CF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8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1" name="AutoShape 11" descr="object 12">
              <a:extLst>
                <a:ext uri="{FF2B5EF4-FFF2-40B4-BE49-F238E27FC236}">
                  <a16:creationId xmlns:a16="http://schemas.microsoft.com/office/drawing/2014/main" id="{56C3DB5A-128D-4349-B0BB-CF906CC3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912318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2" name="AutoShape 12" descr="object 13">
              <a:extLst>
                <a:ext uri="{FF2B5EF4-FFF2-40B4-BE49-F238E27FC236}">
                  <a16:creationId xmlns:a16="http://schemas.microsoft.com/office/drawing/2014/main" id="{3D26E0D3-24B0-49ED-87E8-647CDCC3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54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3" name="AutoShape 13" descr="object 14">
              <a:extLst>
                <a:ext uri="{FF2B5EF4-FFF2-40B4-BE49-F238E27FC236}">
                  <a16:creationId xmlns:a16="http://schemas.microsoft.com/office/drawing/2014/main" id="{2225725A-9AE3-406F-BFB1-31955D1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4" name="AutoShape 14" descr="object 15">
              <a:extLst>
                <a:ext uri="{FF2B5EF4-FFF2-40B4-BE49-F238E27FC236}">
                  <a16:creationId xmlns:a16="http://schemas.microsoft.com/office/drawing/2014/main" id="{C14A3A69-6A14-41B3-8433-D2BBEB86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4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5" name="AutoShape 15" descr="object 16">
              <a:extLst>
                <a:ext uri="{FF2B5EF4-FFF2-40B4-BE49-F238E27FC236}">
                  <a16:creationId xmlns:a16="http://schemas.microsoft.com/office/drawing/2014/main" id="{FA918A36-2E1E-4978-955A-840F29FC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43"/>
              <a:ext cx="1045714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6" name="AutoShape 16" descr="object 17">
              <a:extLst>
                <a:ext uri="{FF2B5EF4-FFF2-40B4-BE49-F238E27FC236}">
                  <a16:creationId xmlns:a16="http://schemas.microsoft.com/office/drawing/2014/main" id="{63B6DF80-B571-4B8D-854F-16C5B3D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1827234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7" name="AutoShape 17" descr="object 18">
              <a:extLst>
                <a:ext uri="{FF2B5EF4-FFF2-40B4-BE49-F238E27FC236}">
                  <a16:creationId xmlns:a16="http://schemas.microsoft.com/office/drawing/2014/main" id="{B365B25A-BA8C-400C-9038-013A5AD5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43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8" name="AutoShape 18" descr="object 19">
              <a:extLst>
                <a:ext uri="{FF2B5EF4-FFF2-40B4-BE49-F238E27FC236}">
                  <a16:creationId xmlns:a16="http://schemas.microsoft.com/office/drawing/2014/main" id="{D136FABF-F865-4497-B76C-BB76F0CE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1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9" name="AutoShape 19" descr="object 20">
              <a:extLst>
                <a:ext uri="{FF2B5EF4-FFF2-40B4-BE49-F238E27FC236}">
                  <a16:creationId xmlns:a16="http://schemas.microsoft.com/office/drawing/2014/main" id="{9A73819E-109E-429E-8720-6B3362AC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9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0" name="AutoShape 20" descr="object 21">
              <a:extLst>
                <a:ext uri="{FF2B5EF4-FFF2-40B4-BE49-F238E27FC236}">
                  <a16:creationId xmlns:a16="http://schemas.microsoft.com/office/drawing/2014/main" id="{E1FE1DBA-53EF-436A-9530-80F24FA2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6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1" name="AutoShape 21" descr="object 22">
              <a:extLst>
                <a:ext uri="{FF2B5EF4-FFF2-40B4-BE49-F238E27FC236}">
                  <a16:creationId xmlns:a16="http://schemas.microsoft.com/office/drawing/2014/main" id="{395C6920-D308-4076-BEB7-E590E056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2742159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2" name="AutoShape 22" descr="object 23">
              <a:extLst>
                <a:ext uri="{FF2B5EF4-FFF2-40B4-BE49-F238E27FC236}">
                  <a16:creationId xmlns:a16="http://schemas.microsoft.com/office/drawing/2014/main" id="{E7F0D7F6-D0A1-4D67-9CBE-C2AFDF02C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3" name="AutoShape 23" descr="object 24">
              <a:extLst>
                <a:ext uri="{FF2B5EF4-FFF2-40B4-BE49-F238E27FC236}">
                  <a16:creationId xmlns:a16="http://schemas.microsoft.com/office/drawing/2014/main" id="{D8E5A7A6-21A4-48A5-8884-2AA2CC47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4" name="AutoShape 24" descr="object 25">
              <a:extLst>
                <a:ext uri="{FF2B5EF4-FFF2-40B4-BE49-F238E27FC236}">
                  <a16:creationId xmlns:a16="http://schemas.microsoft.com/office/drawing/2014/main" id="{DFA22DD6-8F20-425E-B6BE-31CA5CAA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77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5" name="AutoShape 25" descr="object 26">
              <a:extLst>
                <a:ext uri="{FF2B5EF4-FFF2-40B4-BE49-F238E27FC236}">
                  <a16:creationId xmlns:a16="http://schemas.microsoft.com/office/drawing/2014/main" id="{A7532CE4-638A-4B36-A12A-5EEB1DBE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6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6" name="AutoShape 26" descr="object 27">
              <a:extLst>
                <a:ext uri="{FF2B5EF4-FFF2-40B4-BE49-F238E27FC236}">
                  <a16:creationId xmlns:a16="http://schemas.microsoft.com/office/drawing/2014/main" id="{F5289BAF-AA67-4E0B-AF68-6B2462F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3657077"/>
              <a:ext cx="675703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7" name="AutoShape 27" descr="object 28">
              <a:extLst>
                <a:ext uri="{FF2B5EF4-FFF2-40B4-BE49-F238E27FC236}">
                  <a16:creationId xmlns:a16="http://schemas.microsoft.com/office/drawing/2014/main" id="{277F1A4B-379E-4E8B-8F4D-1CF7FFEC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6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8" name="AutoShape 28" descr="object 29">
              <a:extLst>
                <a:ext uri="{FF2B5EF4-FFF2-40B4-BE49-F238E27FC236}">
                  <a16:creationId xmlns:a16="http://schemas.microsoft.com/office/drawing/2014/main" id="{97CAD86A-16BE-4DF2-A38B-5916A055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7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9" name="AutoShape 29" descr="object 30">
              <a:extLst>
                <a:ext uri="{FF2B5EF4-FFF2-40B4-BE49-F238E27FC236}">
                  <a16:creationId xmlns:a16="http://schemas.microsoft.com/office/drawing/2014/main" id="{2DC41E6D-F56B-4FF1-8EFE-0FF4F1F6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3"/>
              <a:ext cx="543495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0" name="AutoShape 30" descr="object 31">
              <a:extLst>
                <a:ext uri="{FF2B5EF4-FFF2-40B4-BE49-F238E27FC236}">
                  <a16:creationId xmlns:a16="http://schemas.microsoft.com/office/drawing/2014/main" id="{CAAABB9A-5400-462C-94AE-FB7B78248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5"/>
              <a:ext cx="1045714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1" name="AutoShape 31" descr="object 32">
              <a:extLst>
                <a:ext uri="{FF2B5EF4-FFF2-40B4-BE49-F238E27FC236}">
                  <a16:creationId xmlns:a16="http://schemas.microsoft.com/office/drawing/2014/main" id="{8AA97642-2FDD-4CF6-8941-EEEFDA71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4572003"/>
              <a:ext cx="675703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2" name="AutoShape 32" descr="object 33">
              <a:extLst>
                <a:ext uri="{FF2B5EF4-FFF2-40B4-BE49-F238E27FC236}">
                  <a16:creationId xmlns:a16="http://schemas.microsoft.com/office/drawing/2014/main" id="{B20831A8-AAFD-48E8-8905-1E5CC6C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52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3" name="AutoShape 33" descr="object 34">
              <a:extLst>
                <a:ext uri="{FF2B5EF4-FFF2-40B4-BE49-F238E27FC236}">
                  <a16:creationId xmlns:a16="http://schemas.microsoft.com/office/drawing/2014/main" id="{B4821806-08A7-4E8B-A0F9-7DA08E6C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4" name="AutoShape 34" descr="object 35">
              <a:extLst>
                <a:ext uri="{FF2B5EF4-FFF2-40B4-BE49-F238E27FC236}">
                  <a16:creationId xmlns:a16="http://schemas.microsoft.com/office/drawing/2014/main" id="{36A1C24A-FBAE-4DC6-9CAC-2E176703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4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5" name="AutoShape 35" descr="object 36">
              <a:extLst>
                <a:ext uri="{FF2B5EF4-FFF2-40B4-BE49-F238E27FC236}">
                  <a16:creationId xmlns:a16="http://schemas.microsoft.com/office/drawing/2014/main" id="{B1185AA5-6E40-4088-9474-0FDC1756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44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6" name="AutoShape 36" descr="object 37">
              <a:extLst>
                <a:ext uri="{FF2B5EF4-FFF2-40B4-BE49-F238E27FC236}">
                  <a16:creationId xmlns:a16="http://schemas.microsoft.com/office/drawing/2014/main" id="{ABF2686F-0087-427D-A92A-00ED7E2B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5486944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7" name="AutoShape 37" descr="object 38">
              <a:extLst>
                <a:ext uri="{FF2B5EF4-FFF2-40B4-BE49-F238E27FC236}">
                  <a16:creationId xmlns:a16="http://schemas.microsoft.com/office/drawing/2014/main" id="{B84E7482-25C3-46E5-B0CD-575B1D5C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45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8" name="AutoShape 38" descr="object 39">
              <a:extLst>
                <a:ext uri="{FF2B5EF4-FFF2-40B4-BE49-F238E27FC236}">
                  <a16:creationId xmlns:a16="http://schemas.microsoft.com/office/drawing/2014/main" id="{B54D3D32-73B5-43AB-8F99-73B51ADA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0"/>
              <a:ext cx="20614" cy="360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9" name="AutoShape 39" descr="object 40">
              <a:extLst>
                <a:ext uri="{FF2B5EF4-FFF2-40B4-BE49-F238E27FC236}">
                  <a16:creationId xmlns:a16="http://schemas.microsoft.com/office/drawing/2014/main" id="{F1AC8392-E251-4471-9627-D7D9A82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56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0" name="AutoShape 40" descr="object 41">
              <a:extLst>
                <a:ext uri="{FF2B5EF4-FFF2-40B4-BE49-F238E27FC236}">
                  <a16:creationId xmlns:a16="http://schemas.microsoft.com/office/drawing/2014/main" id="{857B409F-68EE-44C0-B129-31940926F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9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1" name="AutoShape 41" descr="object 42">
              <a:extLst>
                <a:ext uri="{FF2B5EF4-FFF2-40B4-BE49-F238E27FC236}">
                  <a16:creationId xmlns:a16="http://schemas.microsoft.com/office/drawing/2014/main" id="{DC02AAE1-BF08-4A44-A61D-947A929D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6401856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2" name="AutoShape 42" descr="object 43">
              <a:extLst>
                <a:ext uri="{FF2B5EF4-FFF2-40B4-BE49-F238E27FC236}">
                  <a16:creationId xmlns:a16="http://schemas.microsoft.com/office/drawing/2014/main" id="{A8FB8748-A933-4A10-B6B9-9580A3D2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5"/>
              <a:ext cx="152864" cy="267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3" name="AutoShape 43" descr="object 44">
              <a:extLst>
                <a:ext uri="{FF2B5EF4-FFF2-40B4-BE49-F238E27FC236}">
                  <a16:creationId xmlns:a16="http://schemas.microsoft.com/office/drawing/2014/main" id="{07CEC7AA-8C50-421E-B332-7328C229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0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4" name="AutoShape 44" descr="object 45">
              <a:extLst>
                <a:ext uri="{FF2B5EF4-FFF2-40B4-BE49-F238E27FC236}">
                  <a16:creationId xmlns:a16="http://schemas.microsoft.com/office/drawing/2014/main" id="{0E669F8A-A245-400E-B182-EA03AB3B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4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5" name="AutoShape 45" descr="object 46">
              <a:extLst>
                <a:ext uri="{FF2B5EF4-FFF2-40B4-BE49-F238E27FC236}">
                  <a16:creationId xmlns:a16="http://schemas.microsoft.com/office/drawing/2014/main" id="{6E5F40BD-3394-4C05-873E-B30E5B4D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0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6" name="AutoShape 46" descr="object 47">
              <a:extLst>
                <a:ext uri="{FF2B5EF4-FFF2-40B4-BE49-F238E27FC236}">
                  <a16:creationId xmlns:a16="http://schemas.microsoft.com/office/drawing/2014/main" id="{F3750A3E-8C8D-4BBE-80C5-7AC0D5BB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7316774"/>
              <a:ext cx="675703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7" name="AutoShape 47" descr="object 48">
              <a:extLst>
                <a:ext uri="{FF2B5EF4-FFF2-40B4-BE49-F238E27FC236}">
                  <a16:creationId xmlns:a16="http://schemas.microsoft.com/office/drawing/2014/main" id="{623D0924-A224-4EFE-9F72-8CE879F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0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8" name="AutoShape 48" descr="object 49">
              <a:extLst>
                <a:ext uri="{FF2B5EF4-FFF2-40B4-BE49-F238E27FC236}">
                  <a16:creationId xmlns:a16="http://schemas.microsoft.com/office/drawing/2014/main" id="{388ADB4E-A50B-4A6F-A905-B194EBEF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32"/>
              <a:ext cx="19128" cy="334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9" name="AutoShape 49" descr="object 50">
              <a:extLst>
                <a:ext uri="{FF2B5EF4-FFF2-40B4-BE49-F238E27FC236}">
                  <a16:creationId xmlns:a16="http://schemas.microsoft.com/office/drawing/2014/main" id="{A518AC1A-0F54-4FC3-A161-0ED3FEF1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87"/>
              <a:ext cx="543495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0" name="AutoShape 50" descr="object 51">
              <a:extLst>
                <a:ext uri="{FF2B5EF4-FFF2-40B4-BE49-F238E27FC236}">
                  <a16:creationId xmlns:a16="http://schemas.microsoft.com/office/drawing/2014/main" id="{CFF352AC-628B-4DC2-84E8-133BAF0E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8231691"/>
              <a:ext cx="1042741" cy="912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1" name="AutoShape 51" descr="object 52">
              <a:extLst>
                <a:ext uri="{FF2B5EF4-FFF2-40B4-BE49-F238E27FC236}">
                  <a16:creationId xmlns:a16="http://schemas.microsoft.com/office/drawing/2014/main" id="{9A094BB9-77B9-4BAA-9DFB-F0C51744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8231687"/>
              <a:ext cx="675703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2" name="AutoShape 52" descr="object 53">
              <a:extLst>
                <a:ext uri="{FF2B5EF4-FFF2-40B4-BE49-F238E27FC236}">
                  <a16:creationId xmlns:a16="http://schemas.microsoft.com/office/drawing/2014/main" id="{6A0D7C07-5147-4D90-8AD9-EAE62349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3" y="8879116"/>
              <a:ext cx="151376" cy="264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3" name="AutoShape 53" descr="object 54">
              <a:extLst>
                <a:ext uri="{FF2B5EF4-FFF2-40B4-BE49-F238E27FC236}">
                  <a16:creationId xmlns:a16="http://schemas.microsoft.com/office/drawing/2014/main" id="{DF5C442C-8F4A-477E-88E8-1B132528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8" cy="334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4" name="AutoShape 54" descr="object 55">
              <a:extLst>
                <a:ext uri="{FF2B5EF4-FFF2-40B4-BE49-F238E27FC236}">
                  <a16:creationId xmlns:a16="http://schemas.microsoft.com/office/drawing/2014/main" id="{C4B79897-D8CE-4FF1-9047-886EDA70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3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5" name="AutoShape 55" descr="object 56">
              <a:extLst>
                <a:ext uri="{FF2B5EF4-FFF2-40B4-BE49-F238E27FC236}">
                  <a16:creationId xmlns:a16="http://schemas.microsoft.com/office/drawing/2014/main" id="{9B3AC00A-D79A-4AE1-9363-E21D2064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-3"/>
              <a:ext cx="1042739" cy="91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6" name="AutoShape 56" descr="object 57">
              <a:extLst>
                <a:ext uri="{FF2B5EF4-FFF2-40B4-BE49-F238E27FC236}">
                  <a16:creationId xmlns:a16="http://schemas.microsoft.com/office/drawing/2014/main" id="{457794CF-F428-4538-AAD0-E08C82CB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-3"/>
              <a:ext cx="675702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7" name="AutoShape 57" descr="object 58">
              <a:extLst>
                <a:ext uri="{FF2B5EF4-FFF2-40B4-BE49-F238E27FC236}">
                  <a16:creationId xmlns:a16="http://schemas.microsoft.com/office/drawing/2014/main" id="{05DB81D5-CA35-4C40-8024-BC0EF53F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4" y="-3"/>
              <a:ext cx="151375" cy="2648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8" name="AutoShape 58" descr="object 59">
              <a:extLst>
                <a:ext uri="{FF2B5EF4-FFF2-40B4-BE49-F238E27FC236}">
                  <a16:creationId xmlns:a16="http://schemas.microsoft.com/office/drawing/2014/main" id="{35225584-F4B3-4408-99EE-2D9F2FCD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66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9" name="AutoShape 59" descr="object 60">
              <a:extLst>
                <a:ext uri="{FF2B5EF4-FFF2-40B4-BE49-F238E27FC236}">
                  <a16:creationId xmlns:a16="http://schemas.microsoft.com/office/drawing/2014/main" id="{9CADD1DD-8DDF-4123-AB3C-5012C60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23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0" name="AutoShape 60" descr="object 61">
              <a:extLst>
                <a:ext uri="{FF2B5EF4-FFF2-40B4-BE49-F238E27FC236}">
                  <a16:creationId xmlns:a16="http://schemas.microsoft.com/office/drawing/2014/main" id="{AE261C71-89D2-4B42-80E9-6EB5C50D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1" name="AutoShape 61" descr="object 62">
              <a:extLst>
                <a:ext uri="{FF2B5EF4-FFF2-40B4-BE49-F238E27FC236}">
                  <a16:creationId xmlns:a16="http://schemas.microsoft.com/office/drawing/2014/main" id="{370A2791-5BB9-4085-8F37-01E4B34B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912323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2" name="AutoShape 62" descr="object 63">
              <a:extLst>
                <a:ext uri="{FF2B5EF4-FFF2-40B4-BE49-F238E27FC236}">
                  <a16:creationId xmlns:a16="http://schemas.microsoft.com/office/drawing/2014/main" id="{6DDFF4E1-4F25-4307-879C-1765650B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47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3" name="AutoShape 63" descr="object 64">
              <a:extLst>
                <a:ext uri="{FF2B5EF4-FFF2-40B4-BE49-F238E27FC236}">
                  <a16:creationId xmlns:a16="http://schemas.microsoft.com/office/drawing/2014/main" id="{DD15F0E0-246A-4FBA-B0B5-7CC47F7A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7"/>
              <a:ext cx="20614" cy="36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4" name="AutoShape 64" descr="object 65">
              <a:extLst>
                <a:ext uri="{FF2B5EF4-FFF2-40B4-BE49-F238E27FC236}">
                  <a16:creationId xmlns:a16="http://schemas.microsoft.com/office/drawing/2014/main" id="{AC28572E-FCAE-4825-B2F8-1C8E6B3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1"/>
              <a:ext cx="543495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5" name="AutoShape 65" descr="object 66">
              <a:extLst>
                <a:ext uri="{FF2B5EF4-FFF2-40B4-BE49-F238E27FC236}">
                  <a16:creationId xmlns:a16="http://schemas.microsoft.com/office/drawing/2014/main" id="{62B3C5A0-75A3-4FA1-92EC-F29E0E8B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37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6" name="AutoShape 66" descr="object 67">
              <a:extLst>
                <a:ext uri="{FF2B5EF4-FFF2-40B4-BE49-F238E27FC236}">
                  <a16:creationId xmlns:a16="http://schemas.microsoft.com/office/drawing/2014/main" id="{3469D17B-065A-4CE0-B3C5-8FEC270C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1827241"/>
              <a:ext cx="675702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7" name="AutoShape 67" descr="object 68">
              <a:extLst>
                <a:ext uri="{FF2B5EF4-FFF2-40B4-BE49-F238E27FC236}">
                  <a16:creationId xmlns:a16="http://schemas.microsoft.com/office/drawing/2014/main" id="{C70D3A0F-A16C-4316-9812-A98262DE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37"/>
              <a:ext cx="152864" cy="2674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8" name="AutoShape 68" descr="object 69">
              <a:extLst>
                <a:ext uri="{FF2B5EF4-FFF2-40B4-BE49-F238E27FC236}">
                  <a16:creationId xmlns:a16="http://schemas.microsoft.com/office/drawing/2014/main" id="{ABAAB7F1-90F3-4E3E-86E5-B50E0E00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09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9" name="AutoShape 69" descr="object 70">
              <a:extLst>
                <a:ext uri="{FF2B5EF4-FFF2-40B4-BE49-F238E27FC236}">
                  <a16:creationId xmlns:a16="http://schemas.microsoft.com/office/drawing/2014/main" id="{388560A0-791B-42E2-AFCF-DF2492DF8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2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0" name="AutoShape 70" descr="object 71">
              <a:extLst>
                <a:ext uri="{FF2B5EF4-FFF2-40B4-BE49-F238E27FC236}">
                  <a16:creationId xmlns:a16="http://schemas.microsoft.com/office/drawing/2014/main" id="{F2E0FB34-04BE-4875-9DF7-68543CCF5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55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1" name="AutoShape 71" descr="object 72">
              <a:extLst>
                <a:ext uri="{FF2B5EF4-FFF2-40B4-BE49-F238E27FC236}">
                  <a16:creationId xmlns:a16="http://schemas.microsoft.com/office/drawing/2014/main" id="{2659ED50-E8AC-4F8E-B067-2C27974A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2742152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2" name="AutoShape 72" descr="object 73">
              <a:extLst>
                <a:ext uri="{FF2B5EF4-FFF2-40B4-BE49-F238E27FC236}">
                  <a16:creationId xmlns:a16="http://schemas.microsoft.com/office/drawing/2014/main" id="{2E741207-30F1-4DE9-8A40-CC9A353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0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3" name="AutoShape 73" descr="object 74">
              <a:extLst>
                <a:ext uri="{FF2B5EF4-FFF2-40B4-BE49-F238E27FC236}">
                  <a16:creationId xmlns:a16="http://schemas.microsoft.com/office/drawing/2014/main" id="{15D60DDB-B98A-48F1-BC1F-88BCE333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0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4" name="AutoShape 74" descr="object 75">
              <a:extLst>
                <a:ext uri="{FF2B5EF4-FFF2-40B4-BE49-F238E27FC236}">
                  <a16:creationId xmlns:a16="http://schemas.microsoft.com/office/drawing/2014/main" id="{AB3A2C48-58CE-4C39-88B6-EE1677D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2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5" name="AutoShape 75" descr="object 76">
              <a:extLst>
                <a:ext uri="{FF2B5EF4-FFF2-40B4-BE49-F238E27FC236}">
                  <a16:creationId xmlns:a16="http://schemas.microsoft.com/office/drawing/2014/main" id="{055817E9-97B3-42E4-88A7-A5A9C124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0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6" name="AutoShape 76" descr="object 77">
              <a:extLst>
                <a:ext uri="{FF2B5EF4-FFF2-40B4-BE49-F238E27FC236}">
                  <a16:creationId xmlns:a16="http://schemas.microsoft.com/office/drawing/2014/main" id="{9B451B9F-727B-4173-A5C2-51A6ED875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3657082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7" name="AutoShape 77" descr="object 78">
              <a:extLst>
                <a:ext uri="{FF2B5EF4-FFF2-40B4-BE49-F238E27FC236}">
                  <a16:creationId xmlns:a16="http://schemas.microsoft.com/office/drawing/2014/main" id="{032E6850-0F27-4DBD-9EDF-02C33BAA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0"/>
              <a:ext cx="152864" cy="267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8" name="AutoShape 78" descr="object 79">
              <a:extLst>
                <a:ext uri="{FF2B5EF4-FFF2-40B4-BE49-F238E27FC236}">
                  <a16:creationId xmlns:a16="http://schemas.microsoft.com/office/drawing/2014/main" id="{52031A62-50EF-45D8-BF6A-0AE5780D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6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9" name="AutoShape 79" descr="object 80">
              <a:extLst>
                <a:ext uri="{FF2B5EF4-FFF2-40B4-BE49-F238E27FC236}">
                  <a16:creationId xmlns:a16="http://schemas.microsoft.com/office/drawing/2014/main" id="{E99E2B20-5457-4E36-9F5D-5D3B0071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8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0" name="AutoShape 80" descr="object 81">
              <a:extLst>
                <a:ext uri="{FF2B5EF4-FFF2-40B4-BE49-F238E27FC236}">
                  <a16:creationId xmlns:a16="http://schemas.microsoft.com/office/drawing/2014/main" id="{6ED38D78-E08F-407F-BBC0-F3379ACF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8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1" name="AutoShape 81" descr="object 82">
              <a:extLst>
                <a:ext uri="{FF2B5EF4-FFF2-40B4-BE49-F238E27FC236}">
                  <a16:creationId xmlns:a16="http://schemas.microsoft.com/office/drawing/2014/main" id="{451443B7-016D-4606-82E9-4A165E5D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4572008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2" name="AutoShape 82" descr="object 83">
              <a:extLst>
                <a:ext uri="{FF2B5EF4-FFF2-40B4-BE49-F238E27FC236}">
                  <a16:creationId xmlns:a16="http://schemas.microsoft.com/office/drawing/2014/main" id="{EF0F268B-5012-44A4-8FCF-07204BF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45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3" name="AutoShape 83" descr="object 84">
              <a:extLst>
                <a:ext uri="{FF2B5EF4-FFF2-40B4-BE49-F238E27FC236}">
                  <a16:creationId xmlns:a16="http://schemas.microsoft.com/office/drawing/2014/main" id="{9249A7D8-6E08-4EF6-BFAA-3D48ADA2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4" name="AutoShape 84" descr="object 85">
              <a:extLst>
                <a:ext uri="{FF2B5EF4-FFF2-40B4-BE49-F238E27FC236}">
                  <a16:creationId xmlns:a16="http://schemas.microsoft.com/office/drawing/2014/main" id="{A8EECB52-3615-4AE8-BC52-CDC4137F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7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5" name="AutoShape 85" descr="object 86">
              <a:extLst>
                <a:ext uri="{FF2B5EF4-FFF2-40B4-BE49-F238E27FC236}">
                  <a16:creationId xmlns:a16="http://schemas.microsoft.com/office/drawing/2014/main" id="{EFA387A7-1275-482A-ADC8-DB826DE9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33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6" name="AutoShape 86" descr="object 87">
              <a:extLst>
                <a:ext uri="{FF2B5EF4-FFF2-40B4-BE49-F238E27FC236}">
                  <a16:creationId xmlns:a16="http://schemas.microsoft.com/office/drawing/2014/main" id="{5166B0D2-1136-4F5B-9B08-EBD86940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5486937"/>
              <a:ext cx="675702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7" name="AutoShape 87" descr="object 88">
              <a:extLst>
                <a:ext uri="{FF2B5EF4-FFF2-40B4-BE49-F238E27FC236}">
                  <a16:creationId xmlns:a16="http://schemas.microsoft.com/office/drawing/2014/main" id="{1E23372D-5DD7-4C85-AEB3-8F9A0908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34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8" name="AutoShape 88" descr="object 89">
              <a:extLst>
                <a:ext uri="{FF2B5EF4-FFF2-40B4-BE49-F238E27FC236}">
                  <a16:creationId xmlns:a16="http://schemas.microsoft.com/office/drawing/2014/main" id="{000D9E91-5F60-46A8-9C12-2BAF49E8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9" name="AutoShape 89" descr="object 90">
              <a:extLst>
                <a:ext uri="{FF2B5EF4-FFF2-40B4-BE49-F238E27FC236}">
                  <a16:creationId xmlns:a16="http://schemas.microsoft.com/office/drawing/2014/main" id="{DE6A4A88-4BA2-44E4-BE34-A1FF8CA1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49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0" name="AutoShape 90" descr="object 91">
              <a:extLst>
                <a:ext uri="{FF2B5EF4-FFF2-40B4-BE49-F238E27FC236}">
                  <a16:creationId xmlns:a16="http://schemas.microsoft.com/office/drawing/2014/main" id="{A52CFB28-B040-4C2F-A324-6F7531E04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2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1" name="AutoShape 91" descr="object 92">
              <a:extLst>
                <a:ext uri="{FF2B5EF4-FFF2-40B4-BE49-F238E27FC236}">
                  <a16:creationId xmlns:a16="http://schemas.microsoft.com/office/drawing/2014/main" id="{B55E0483-06A2-4694-9040-C01D7F81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6401849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2" name="AutoShape 92" descr="object 93">
              <a:extLst>
                <a:ext uri="{FF2B5EF4-FFF2-40B4-BE49-F238E27FC236}">
                  <a16:creationId xmlns:a16="http://schemas.microsoft.com/office/drawing/2014/main" id="{31700121-FF53-4978-84C7-F4AC8791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3" name="AutoShape 93" descr="object 94">
              <a:extLst>
                <a:ext uri="{FF2B5EF4-FFF2-40B4-BE49-F238E27FC236}">
                  <a16:creationId xmlns:a16="http://schemas.microsoft.com/office/drawing/2014/main" id="{EB397464-CE37-45A7-92F9-C9C2B160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4" name="AutoShape 94" descr="object 95">
              <a:extLst>
                <a:ext uri="{FF2B5EF4-FFF2-40B4-BE49-F238E27FC236}">
                  <a16:creationId xmlns:a16="http://schemas.microsoft.com/office/drawing/2014/main" id="{2C934A7C-2567-4092-BFCD-F8F3E90B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81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5" name="AutoShape 95" descr="object 96">
              <a:extLst>
                <a:ext uri="{FF2B5EF4-FFF2-40B4-BE49-F238E27FC236}">
                  <a16:creationId xmlns:a16="http://schemas.microsoft.com/office/drawing/2014/main" id="{A7F893C8-0B82-42CD-831E-0EBEC6B8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7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6" name="AutoShape 96" descr="object 97">
              <a:extLst>
                <a:ext uri="{FF2B5EF4-FFF2-40B4-BE49-F238E27FC236}">
                  <a16:creationId xmlns:a16="http://schemas.microsoft.com/office/drawing/2014/main" id="{29B31C0A-0238-445C-B6C3-067E53A5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7316781"/>
              <a:ext cx="675702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7" name="AutoShape 97" descr="object 98">
              <a:extLst>
                <a:ext uri="{FF2B5EF4-FFF2-40B4-BE49-F238E27FC236}">
                  <a16:creationId xmlns:a16="http://schemas.microsoft.com/office/drawing/2014/main" id="{CBD06C3A-92E6-4683-A96E-9C70EA46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7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8" name="AutoShape 98" descr="object 99">
              <a:extLst>
                <a:ext uri="{FF2B5EF4-FFF2-40B4-BE49-F238E27FC236}">
                  <a16:creationId xmlns:a16="http://schemas.microsoft.com/office/drawing/2014/main" id="{A18BB3DF-3BBB-4EC0-9ACD-5F98B1D3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26"/>
              <a:ext cx="19132" cy="33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9" name="AutoShape 99" descr="object 100">
              <a:extLst>
                <a:ext uri="{FF2B5EF4-FFF2-40B4-BE49-F238E27FC236}">
                  <a16:creationId xmlns:a16="http://schemas.microsoft.com/office/drawing/2014/main" id="{60FFDCE8-16A8-49C5-8D96-39A9D190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94"/>
              <a:ext cx="543495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0" name="AutoShape 100" descr="object 101">
              <a:extLst>
                <a:ext uri="{FF2B5EF4-FFF2-40B4-BE49-F238E27FC236}">
                  <a16:creationId xmlns:a16="http://schemas.microsoft.com/office/drawing/2014/main" id="{9219D4F4-5A7B-4E71-9332-EB42CC22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3" y="8231698"/>
              <a:ext cx="1042749" cy="912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1" name="AutoShape 101" descr="object 102">
              <a:extLst>
                <a:ext uri="{FF2B5EF4-FFF2-40B4-BE49-F238E27FC236}">
                  <a16:creationId xmlns:a16="http://schemas.microsoft.com/office/drawing/2014/main" id="{FA643A15-8ADD-4B48-9C78-37124BAE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8231694"/>
              <a:ext cx="675702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2" name="AutoShape 102" descr="object 103">
              <a:extLst>
                <a:ext uri="{FF2B5EF4-FFF2-40B4-BE49-F238E27FC236}">
                  <a16:creationId xmlns:a16="http://schemas.microsoft.com/office/drawing/2014/main" id="{C8A60BBF-0237-4A17-8829-4FEB1623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0" y="8879114"/>
              <a:ext cx="151380" cy="264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3" name="Line 103" descr="object 104">
              <a:extLst>
                <a:ext uri="{FF2B5EF4-FFF2-40B4-BE49-F238E27FC236}">
                  <a16:creationId xmlns:a16="http://schemas.microsoft.com/office/drawing/2014/main" id="{886032E7-F23D-4588-BC38-C8948B94F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1" y="8229601"/>
              <a:ext cx="15036804" cy="2"/>
            </a:xfrm>
            <a:prstGeom prst="line">
              <a:avLst/>
            </a:prstGeom>
            <a:noFill/>
            <a:ln w="50800" cap="flat" cmpd="sng">
              <a:solidFill>
                <a:srgbClr val="4E9DD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4" name="Line 104" descr="object 105">
              <a:extLst>
                <a:ext uri="{FF2B5EF4-FFF2-40B4-BE49-F238E27FC236}">
                  <a16:creationId xmlns:a16="http://schemas.microsoft.com/office/drawing/2014/main" id="{B7CBA5E4-1B3A-4308-9B94-C848CC386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6801" y="8229601"/>
              <a:ext cx="1219202" cy="2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5" name="AutoShape 105" descr="object 106">
              <a:extLst>
                <a:ext uri="{FF2B5EF4-FFF2-40B4-BE49-F238E27FC236}">
                  <a16:creationId xmlns:a16="http://schemas.microsoft.com/office/drawing/2014/main" id="{1131A1BB-2A4B-4380-827D-236880E7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34" y="7129473"/>
              <a:ext cx="313285" cy="3873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435" y="0"/>
                  </a:moveTo>
                  <a:lnTo>
                    <a:pt x="15419" y="0"/>
                  </a:lnTo>
                  <a:lnTo>
                    <a:pt x="0" y="21600"/>
                  </a:lnTo>
                  <a:lnTo>
                    <a:pt x="12323" y="21600"/>
                  </a:lnTo>
                  <a:lnTo>
                    <a:pt x="21576" y="8638"/>
                  </a:lnTo>
                  <a:lnTo>
                    <a:pt x="21600" y="8638"/>
                  </a:lnTo>
                  <a:lnTo>
                    <a:pt x="15435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6" name="AutoShape 106" descr="object 107">
              <a:extLst>
                <a:ext uri="{FF2B5EF4-FFF2-40B4-BE49-F238E27FC236}">
                  <a16:creationId xmlns:a16="http://schemas.microsoft.com/office/drawing/2014/main" id="{DE2C135A-7145-4E19-AFAA-AA8C13DD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28" y="7516826"/>
              <a:ext cx="312688" cy="387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345" y="1"/>
                  </a:moveTo>
                  <a:lnTo>
                    <a:pt x="0" y="0"/>
                  </a:lnTo>
                  <a:lnTo>
                    <a:pt x="15448" y="21600"/>
                  </a:lnTo>
                  <a:lnTo>
                    <a:pt x="15523" y="21600"/>
                  </a:lnTo>
                  <a:lnTo>
                    <a:pt x="21600" y="12907"/>
                  </a:lnTo>
                  <a:lnTo>
                    <a:pt x="12345" y="1"/>
                  </a:lnTo>
                  <a:close/>
                </a:path>
              </a:pathLst>
            </a:custGeom>
            <a:solidFill>
              <a:srgbClr val="2854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7" name="AutoShape 107" descr="object 108">
              <a:extLst>
                <a:ext uri="{FF2B5EF4-FFF2-40B4-BE49-F238E27FC236}">
                  <a16:creationId xmlns:a16="http://schemas.microsoft.com/office/drawing/2014/main" id="{0D091B61-4D80-477A-BF76-DDD4C1E7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38" y="7641861"/>
              <a:ext cx="335092" cy="2623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573" y="139"/>
                  </a:lnTo>
                  <a:lnTo>
                    <a:pt x="5702" y="8831"/>
                  </a:lnTo>
                  <a:lnTo>
                    <a:pt x="5672" y="8764"/>
                  </a:lnTo>
                  <a:lnTo>
                    <a:pt x="0" y="21600"/>
                  </a:lnTo>
                  <a:lnTo>
                    <a:pt x="122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8" name="AutoShape 108" descr="object 109">
              <a:extLst>
                <a:ext uri="{FF2B5EF4-FFF2-40B4-BE49-F238E27FC236}">
                  <a16:creationId xmlns:a16="http://schemas.microsoft.com/office/drawing/2014/main" id="{9D52BAC9-1668-4A5B-B020-62CE82FB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6" y="7129473"/>
              <a:ext cx="505502" cy="1549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779" y="0"/>
                  </a:moveTo>
                  <a:lnTo>
                    <a:pt x="0" y="0"/>
                  </a:lnTo>
                  <a:lnTo>
                    <a:pt x="3821" y="21600"/>
                  </a:lnTo>
                  <a:lnTo>
                    <a:pt x="21600" y="21597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F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9" name="AutoShape 109" descr="object 110">
              <a:extLst>
                <a:ext uri="{FF2B5EF4-FFF2-40B4-BE49-F238E27FC236}">
                  <a16:creationId xmlns:a16="http://schemas.microsoft.com/office/drawing/2014/main" id="{0642CEDD-9E0C-421F-9D36-B6B546E2F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65" y="7570158"/>
              <a:ext cx="447538" cy="332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0"/>
                  </a:moveTo>
                  <a:lnTo>
                    <a:pt x="0" y="0"/>
                  </a:lnTo>
                  <a:lnTo>
                    <a:pt x="12" y="28"/>
                  </a:lnTo>
                  <a:lnTo>
                    <a:pt x="12716" y="44"/>
                  </a:lnTo>
                  <a:lnTo>
                    <a:pt x="3814" y="21600"/>
                  </a:lnTo>
                  <a:lnTo>
                    <a:pt x="12350" y="21600"/>
                  </a:lnTo>
                  <a:lnTo>
                    <a:pt x="21600" y="28"/>
                  </a:lnTo>
                  <a:lnTo>
                    <a:pt x="21588" y="0"/>
                  </a:lnTo>
                  <a:close/>
                </a:path>
              </a:pathLst>
            </a:custGeom>
            <a:solidFill>
              <a:srgbClr val="686C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0" name="AutoShape 110" descr="object 111">
              <a:extLst>
                <a:ext uri="{FF2B5EF4-FFF2-40B4-BE49-F238E27FC236}">
                  <a16:creationId xmlns:a16="http://schemas.microsoft.com/office/drawing/2014/main" id="{5D935171-2DC2-474A-9606-58D671B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13" y="7418959"/>
              <a:ext cx="534534" cy="1512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526" y="21600"/>
                  </a:lnTo>
                  <a:lnTo>
                    <a:pt x="21600" y="21600"/>
                  </a:lnTo>
                  <a:lnTo>
                    <a:pt x="180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4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1" name="Rectangle 111" descr="object 112">
              <a:extLst>
                <a:ext uri="{FF2B5EF4-FFF2-40B4-BE49-F238E27FC236}">
                  <a16:creationId xmlns:a16="http://schemas.microsoft.com/office/drawing/2014/main" id="{E49B62CC-0EF3-4134-BE5B-D8D3C5B0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209" y="7257169"/>
              <a:ext cx="183872" cy="183872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17" name="Title 4">
            <a:extLst>
              <a:ext uri="{FF2B5EF4-FFF2-40B4-BE49-F238E27FC236}">
                <a16:creationId xmlns:a16="http://schemas.microsoft.com/office/drawing/2014/main" id="{6EF36787-BBC4-4C65-BE3E-61C768B3991E}"/>
              </a:ext>
            </a:extLst>
          </p:cNvPr>
          <p:cNvSpPr txBox="1">
            <a:spLocks/>
          </p:cNvSpPr>
          <p:nvPr/>
        </p:nvSpPr>
        <p:spPr bwMode="auto">
          <a:xfrm>
            <a:off x="708323" y="406032"/>
            <a:ext cx="9660984" cy="103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14388"/>
                </a:solidFill>
                <a:effectLst/>
                <a:uLnTx/>
                <a:uFillTx/>
                <a:latin typeface="Roboto Condensed"/>
                <a:sym typeface="Roboto Condensed" charset="0"/>
              </a:rPr>
              <a:t>Meet the panellists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5189ADC-32D5-46D8-85EF-DD648784853C}"/>
              </a:ext>
            </a:extLst>
          </p:cNvPr>
          <p:cNvSpPr txBox="1">
            <a:spLocks/>
          </p:cNvSpPr>
          <p:nvPr/>
        </p:nvSpPr>
        <p:spPr bwMode="auto">
          <a:xfrm>
            <a:off x="2103482" y="6265282"/>
            <a:ext cx="6814100" cy="4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Roboto Condensed"/>
                <a:sym typeface="Roboto Condensed" charset="0"/>
              </a:rPr>
              <a:t>www.amazingapprenticeships.com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80BBC-56CC-4C2C-873C-10BD2F745C4C}"/>
              </a:ext>
            </a:extLst>
          </p:cNvPr>
          <p:cNvSpPr/>
          <p:nvPr/>
        </p:nvSpPr>
        <p:spPr bwMode="auto">
          <a:xfrm>
            <a:off x="115767" y="5286963"/>
            <a:ext cx="1062584" cy="730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20" name="Picture 11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B6C8C13-43E0-4794-A57B-F3231426B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9" y="67582"/>
            <a:ext cx="1084195" cy="654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BF601-CFB3-48CD-BCF4-F2126ED2C99C}"/>
              </a:ext>
            </a:extLst>
          </p:cNvPr>
          <p:cNvSpPr txBox="1"/>
          <p:nvPr/>
        </p:nvSpPr>
        <p:spPr>
          <a:xfrm>
            <a:off x="2691829" y="1885508"/>
            <a:ext cx="8193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cs typeface="Calibri"/>
              </a:rPr>
              <a:t>David McIntosh</a:t>
            </a:r>
            <a:br>
              <a:rPr lang="en-GB" sz="2800" b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r>
              <a:rPr lang="en-GB" sz="2800" b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Management Consultant, apprentice</a:t>
            </a:r>
            <a:br>
              <a:rPr lang="en-GB" sz="2800" b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r>
              <a:rPr lang="en-GB" sz="28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KPMG 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EA166C8-628B-4956-8C15-8ED138FA58B4}"/>
              </a:ext>
            </a:extLst>
          </p:cNvPr>
          <p:cNvSpPr txBox="1"/>
          <p:nvPr/>
        </p:nvSpPr>
        <p:spPr>
          <a:xfrm>
            <a:off x="1415251" y="4208784"/>
            <a:ext cx="6479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Calibri"/>
              </a:rPr>
              <a:t>Helen Jones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b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</a:br>
            <a:r>
              <a:rPr lang="en-GB" sz="2800" b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cs typeface="Calibri"/>
              </a:rPr>
              <a:t>IARCS Associate, apprentice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KPMG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2AA3B1E-3FF8-450C-97D1-E629F08F3F99}"/>
              </a:ext>
            </a:extLst>
          </p:cNvPr>
          <p:cNvCxnSpPr>
            <a:cxnSpLocks/>
          </p:cNvCxnSpPr>
          <p:nvPr/>
        </p:nvCxnSpPr>
        <p:spPr bwMode="auto">
          <a:xfrm>
            <a:off x="677334" y="3724951"/>
            <a:ext cx="9977671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</p:cxnSp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171FD6D-FC52-46AB-A297-4B6D0DC0E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31" y="1362362"/>
            <a:ext cx="1810604" cy="2172725"/>
          </a:xfrm>
          <a:prstGeom prst="rect">
            <a:avLst/>
          </a:prstGeom>
        </p:spPr>
      </p:pic>
      <p:pic>
        <p:nvPicPr>
          <p:cNvPr id="9" name="Picture 8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AF8ECF3C-D71C-459F-9F87-E37B4DB5A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18" y="3845507"/>
            <a:ext cx="1607086" cy="21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11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CB56B359-A7F3-42A7-9BA9-7CD8858BB8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-3"/>
            <a:chExt cx="16256004" cy="9144006"/>
          </a:xfrm>
        </p:grpSpPr>
        <p:sp>
          <p:nvSpPr>
            <p:cNvPr id="5122" name="Rectangle 2" descr="object 3">
              <a:extLst>
                <a:ext uri="{FF2B5EF4-FFF2-40B4-BE49-F238E27FC236}">
                  <a16:creationId xmlns:a16="http://schemas.microsoft.com/office/drawing/2014/main" id="{E6FA6CB5-3ABB-4979-B884-7AA245A3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2"/>
              <a:ext cx="1219189" cy="9144004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3" name="AutoShape 3" descr="object 4">
              <a:extLst>
                <a:ext uri="{FF2B5EF4-FFF2-40B4-BE49-F238E27FC236}">
                  <a16:creationId xmlns:a16="http://schemas.microsoft.com/office/drawing/2014/main" id="{459E4BCB-DF4D-45CB-AC7C-C1A44B31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6" cy="334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4" name="AutoShape 4" descr="object 5">
              <a:extLst>
                <a:ext uri="{FF2B5EF4-FFF2-40B4-BE49-F238E27FC236}">
                  <a16:creationId xmlns:a16="http://schemas.microsoft.com/office/drawing/2014/main" id="{6A4608B9-983D-464C-AB8D-5D8ACCBE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2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5" name="AutoShape 5" descr="object 6">
              <a:extLst>
                <a:ext uri="{FF2B5EF4-FFF2-40B4-BE49-F238E27FC236}">
                  <a16:creationId xmlns:a16="http://schemas.microsoft.com/office/drawing/2014/main" id="{51DD36F9-0F6D-47CD-9780-44BB4302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9" y="-3"/>
              <a:ext cx="1042735" cy="9123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6" name="AutoShape 6" descr="object 7">
              <a:extLst>
                <a:ext uri="{FF2B5EF4-FFF2-40B4-BE49-F238E27FC236}">
                  <a16:creationId xmlns:a16="http://schemas.microsoft.com/office/drawing/2014/main" id="{6ECBE12B-F87F-418C-9A7B-6B84CCE4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-3"/>
              <a:ext cx="675703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7" name="AutoShape 7" descr="object 8">
              <a:extLst>
                <a:ext uri="{FF2B5EF4-FFF2-40B4-BE49-F238E27FC236}">
                  <a16:creationId xmlns:a16="http://schemas.microsoft.com/office/drawing/2014/main" id="{2CE333B1-E431-4C87-8BB9-ED70DF7F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6" y="-3"/>
              <a:ext cx="151373" cy="2648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8" name="AutoShape 8" descr="object 9">
              <a:extLst>
                <a:ext uri="{FF2B5EF4-FFF2-40B4-BE49-F238E27FC236}">
                  <a16:creationId xmlns:a16="http://schemas.microsoft.com/office/drawing/2014/main" id="{CF5F98CD-0BD8-4DAC-9C14-5A70822C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7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9" name="AutoShape 9" descr="object 10">
              <a:extLst>
                <a:ext uri="{FF2B5EF4-FFF2-40B4-BE49-F238E27FC236}">
                  <a16:creationId xmlns:a16="http://schemas.microsoft.com/office/drawing/2014/main" id="{4839A8B7-AA07-4B15-A683-E97B047EF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18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0" name="AutoShape 10" descr="object 11">
              <a:extLst>
                <a:ext uri="{FF2B5EF4-FFF2-40B4-BE49-F238E27FC236}">
                  <a16:creationId xmlns:a16="http://schemas.microsoft.com/office/drawing/2014/main" id="{C1F5111D-C3EA-451E-BDD5-5F72E2CF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8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1" name="AutoShape 11" descr="object 12">
              <a:extLst>
                <a:ext uri="{FF2B5EF4-FFF2-40B4-BE49-F238E27FC236}">
                  <a16:creationId xmlns:a16="http://schemas.microsoft.com/office/drawing/2014/main" id="{56C3DB5A-128D-4349-B0BB-CF906CC3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912318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2" name="AutoShape 12" descr="object 13">
              <a:extLst>
                <a:ext uri="{FF2B5EF4-FFF2-40B4-BE49-F238E27FC236}">
                  <a16:creationId xmlns:a16="http://schemas.microsoft.com/office/drawing/2014/main" id="{3D26E0D3-24B0-49ED-87E8-647CDCC3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54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3" name="AutoShape 13" descr="object 14">
              <a:extLst>
                <a:ext uri="{FF2B5EF4-FFF2-40B4-BE49-F238E27FC236}">
                  <a16:creationId xmlns:a16="http://schemas.microsoft.com/office/drawing/2014/main" id="{2225725A-9AE3-406F-BFB1-31955D1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4" name="AutoShape 14" descr="object 15">
              <a:extLst>
                <a:ext uri="{FF2B5EF4-FFF2-40B4-BE49-F238E27FC236}">
                  <a16:creationId xmlns:a16="http://schemas.microsoft.com/office/drawing/2014/main" id="{C14A3A69-6A14-41B3-8433-D2BBEB86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4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5" name="AutoShape 15" descr="object 16">
              <a:extLst>
                <a:ext uri="{FF2B5EF4-FFF2-40B4-BE49-F238E27FC236}">
                  <a16:creationId xmlns:a16="http://schemas.microsoft.com/office/drawing/2014/main" id="{FA918A36-2E1E-4978-955A-840F29FC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43"/>
              <a:ext cx="1045714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6" name="AutoShape 16" descr="object 17">
              <a:extLst>
                <a:ext uri="{FF2B5EF4-FFF2-40B4-BE49-F238E27FC236}">
                  <a16:creationId xmlns:a16="http://schemas.microsoft.com/office/drawing/2014/main" id="{63B6DF80-B571-4B8D-854F-16C5B3D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1827234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7" name="AutoShape 17" descr="object 18">
              <a:extLst>
                <a:ext uri="{FF2B5EF4-FFF2-40B4-BE49-F238E27FC236}">
                  <a16:creationId xmlns:a16="http://schemas.microsoft.com/office/drawing/2014/main" id="{B365B25A-BA8C-400C-9038-013A5AD5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43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8" name="AutoShape 18" descr="object 19">
              <a:extLst>
                <a:ext uri="{FF2B5EF4-FFF2-40B4-BE49-F238E27FC236}">
                  <a16:creationId xmlns:a16="http://schemas.microsoft.com/office/drawing/2014/main" id="{D136FABF-F865-4497-B76C-BB76F0CE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1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9" name="AutoShape 19" descr="object 20">
              <a:extLst>
                <a:ext uri="{FF2B5EF4-FFF2-40B4-BE49-F238E27FC236}">
                  <a16:creationId xmlns:a16="http://schemas.microsoft.com/office/drawing/2014/main" id="{9A73819E-109E-429E-8720-6B3362AC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9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0" name="AutoShape 20" descr="object 21">
              <a:extLst>
                <a:ext uri="{FF2B5EF4-FFF2-40B4-BE49-F238E27FC236}">
                  <a16:creationId xmlns:a16="http://schemas.microsoft.com/office/drawing/2014/main" id="{E1FE1DBA-53EF-436A-9530-80F24FA2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6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1" name="AutoShape 21" descr="object 22">
              <a:extLst>
                <a:ext uri="{FF2B5EF4-FFF2-40B4-BE49-F238E27FC236}">
                  <a16:creationId xmlns:a16="http://schemas.microsoft.com/office/drawing/2014/main" id="{395C6920-D308-4076-BEB7-E590E056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2742159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2" name="AutoShape 22" descr="object 23">
              <a:extLst>
                <a:ext uri="{FF2B5EF4-FFF2-40B4-BE49-F238E27FC236}">
                  <a16:creationId xmlns:a16="http://schemas.microsoft.com/office/drawing/2014/main" id="{E7F0D7F6-D0A1-4D67-9CBE-C2AFDF02C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3" name="AutoShape 23" descr="object 24">
              <a:extLst>
                <a:ext uri="{FF2B5EF4-FFF2-40B4-BE49-F238E27FC236}">
                  <a16:creationId xmlns:a16="http://schemas.microsoft.com/office/drawing/2014/main" id="{D8E5A7A6-21A4-48A5-8884-2AA2CC47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4" name="AutoShape 24" descr="object 25">
              <a:extLst>
                <a:ext uri="{FF2B5EF4-FFF2-40B4-BE49-F238E27FC236}">
                  <a16:creationId xmlns:a16="http://schemas.microsoft.com/office/drawing/2014/main" id="{DFA22DD6-8F20-425E-B6BE-31CA5CAA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77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5" name="AutoShape 25" descr="object 26">
              <a:extLst>
                <a:ext uri="{FF2B5EF4-FFF2-40B4-BE49-F238E27FC236}">
                  <a16:creationId xmlns:a16="http://schemas.microsoft.com/office/drawing/2014/main" id="{A7532CE4-638A-4B36-A12A-5EEB1DBE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6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6" name="AutoShape 26" descr="object 27">
              <a:extLst>
                <a:ext uri="{FF2B5EF4-FFF2-40B4-BE49-F238E27FC236}">
                  <a16:creationId xmlns:a16="http://schemas.microsoft.com/office/drawing/2014/main" id="{F5289BAF-AA67-4E0B-AF68-6B2462F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3657077"/>
              <a:ext cx="675703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7" name="AutoShape 27" descr="object 28">
              <a:extLst>
                <a:ext uri="{FF2B5EF4-FFF2-40B4-BE49-F238E27FC236}">
                  <a16:creationId xmlns:a16="http://schemas.microsoft.com/office/drawing/2014/main" id="{277F1A4B-379E-4E8B-8F4D-1CF7FFEC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6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8" name="AutoShape 28" descr="object 29">
              <a:extLst>
                <a:ext uri="{FF2B5EF4-FFF2-40B4-BE49-F238E27FC236}">
                  <a16:creationId xmlns:a16="http://schemas.microsoft.com/office/drawing/2014/main" id="{97CAD86A-16BE-4DF2-A38B-5916A055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7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9" name="AutoShape 29" descr="object 30">
              <a:extLst>
                <a:ext uri="{FF2B5EF4-FFF2-40B4-BE49-F238E27FC236}">
                  <a16:creationId xmlns:a16="http://schemas.microsoft.com/office/drawing/2014/main" id="{2DC41E6D-F56B-4FF1-8EFE-0FF4F1F6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3"/>
              <a:ext cx="543495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0" name="AutoShape 30" descr="object 31">
              <a:extLst>
                <a:ext uri="{FF2B5EF4-FFF2-40B4-BE49-F238E27FC236}">
                  <a16:creationId xmlns:a16="http://schemas.microsoft.com/office/drawing/2014/main" id="{CAAABB9A-5400-462C-94AE-FB7B78248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5"/>
              <a:ext cx="1045714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1" name="AutoShape 31" descr="object 32">
              <a:extLst>
                <a:ext uri="{FF2B5EF4-FFF2-40B4-BE49-F238E27FC236}">
                  <a16:creationId xmlns:a16="http://schemas.microsoft.com/office/drawing/2014/main" id="{8AA97642-2FDD-4CF6-8941-EEEFDA71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4572003"/>
              <a:ext cx="675703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2" name="AutoShape 32" descr="object 33">
              <a:extLst>
                <a:ext uri="{FF2B5EF4-FFF2-40B4-BE49-F238E27FC236}">
                  <a16:creationId xmlns:a16="http://schemas.microsoft.com/office/drawing/2014/main" id="{B20831A8-AAFD-48E8-8905-1E5CC6C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52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3" name="AutoShape 33" descr="object 34">
              <a:extLst>
                <a:ext uri="{FF2B5EF4-FFF2-40B4-BE49-F238E27FC236}">
                  <a16:creationId xmlns:a16="http://schemas.microsoft.com/office/drawing/2014/main" id="{B4821806-08A7-4E8B-A0F9-7DA08E6C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4" name="AutoShape 34" descr="object 35">
              <a:extLst>
                <a:ext uri="{FF2B5EF4-FFF2-40B4-BE49-F238E27FC236}">
                  <a16:creationId xmlns:a16="http://schemas.microsoft.com/office/drawing/2014/main" id="{36A1C24A-FBAE-4DC6-9CAC-2E176703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4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5" name="AutoShape 35" descr="object 36">
              <a:extLst>
                <a:ext uri="{FF2B5EF4-FFF2-40B4-BE49-F238E27FC236}">
                  <a16:creationId xmlns:a16="http://schemas.microsoft.com/office/drawing/2014/main" id="{B1185AA5-6E40-4088-9474-0FDC1756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44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6" name="AutoShape 36" descr="object 37">
              <a:extLst>
                <a:ext uri="{FF2B5EF4-FFF2-40B4-BE49-F238E27FC236}">
                  <a16:creationId xmlns:a16="http://schemas.microsoft.com/office/drawing/2014/main" id="{ABF2686F-0087-427D-A92A-00ED7E2B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5486944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7" name="AutoShape 37" descr="object 38">
              <a:extLst>
                <a:ext uri="{FF2B5EF4-FFF2-40B4-BE49-F238E27FC236}">
                  <a16:creationId xmlns:a16="http://schemas.microsoft.com/office/drawing/2014/main" id="{B84E7482-25C3-46E5-B0CD-575B1D5C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45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8" name="AutoShape 38" descr="object 39">
              <a:extLst>
                <a:ext uri="{FF2B5EF4-FFF2-40B4-BE49-F238E27FC236}">
                  <a16:creationId xmlns:a16="http://schemas.microsoft.com/office/drawing/2014/main" id="{B54D3D32-73B5-43AB-8F99-73B51ADA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0"/>
              <a:ext cx="20614" cy="360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9" name="AutoShape 39" descr="object 40">
              <a:extLst>
                <a:ext uri="{FF2B5EF4-FFF2-40B4-BE49-F238E27FC236}">
                  <a16:creationId xmlns:a16="http://schemas.microsoft.com/office/drawing/2014/main" id="{F1AC8392-E251-4471-9627-D7D9A82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56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0" name="AutoShape 40" descr="object 41">
              <a:extLst>
                <a:ext uri="{FF2B5EF4-FFF2-40B4-BE49-F238E27FC236}">
                  <a16:creationId xmlns:a16="http://schemas.microsoft.com/office/drawing/2014/main" id="{857B409F-68EE-44C0-B129-31940926F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9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1" name="AutoShape 41" descr="object 42">
              <a:extLst>
                <a:ext uri="{FF2B5EF4-FFF2-40B4-BE49-F238E27FC236}">
                  <a16:creationId xmlns:a16="http://schemas.microsoft.com/office/drawing/2014/main" id="{DC02AAE1-BF08-4A44-A61D-947A929D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6401856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2" name="AutoShape 42" descr="object 43">
              <a:extLst>
                <a:ext uri="{FF2B5EF4-FFF2-40B4-BE49-F238E27FC236}">
                  <a16:creationId xmlns:a16="http://schemas.microsoft.com/office/drawing/2014/main" id="{A8FB8748-A933-4A10-B6B9-9580A3D2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5"/>
              <a:ext cx="152864" cy="267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3" name="AutoShape 43" descr="object 44">
              <a:extLst>
                <a:ext uri="{FF2B5EF4-FFF2-40B4-BE49-F238E27FC236}">
                  <a16:creationId xmlns:a16="http://schemas.microsoft.com/office/drawing/2014/main" id="{07CEC7AA-8C50-421E-B332-7328C229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0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4" name="AutoShape 44" descr="object 45">
              <a:extLst>
                <a:ext uri="{FF2B5EF4-FFF2-40B4-BE49-F238E27FC236}">
                  <a16:creationId xmlns:a16="http://schemas.microsoft.com/office/drawing/2014/main" id="{0E669F8A-A245-400E-B182-EA03AB3B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4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5" name="AutoShape 45" descr="object 46">
              <a:extLst>
                <a:ext uri="{FF2B5EF4-FFF2-40B4-BE49-F238E27FC236}">
                  <a16:creationId xmlns:a16="http://schemas.microsoft.com/office/drawing/2014/main" id="{6E5F40BD-3394-4C05-873E-B30E5B4D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0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6" name="AutoShape 46" descr="object 47">
              <a:extLst>
                <a:ext uri="{FF2B5EF4-FFF2-40B4-BE49-F238E27FC236}">
                  <a16:creationId xmlns:a16="http://schemas.microsoft.com/office/drawing/2014/main" id="{F3750A3E-8C8D-4BBE-80C5-7AC0D5BB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7316774"/>
              <a:ext cx="675703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7" name="AutoShape 47" descr="object 48">
              <a:extLst>
                <a:ext uri="{FF2B5EF4-FFF2-40B4-BE49-F238E27FC236}">
                  <a16:creationId xmlns:a16="http://schemas.microsoft.com/office/drawing/2014/main" id="{623D0924-A224-4EFE-9F72-8CE879F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0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8" name="AutoShape 48" descr="object 49">
              <a:extLst>
                <a:ext uri="{FF2B5EF4-FFF2-40B4-BE49-F238E27FC236}">
                  <a16:creationId xmlns:a16="http://schemas.microsoft.com/office/drawing/2014/main" id="{388ADB4E-A50B-4A6F-A905-B194EBEF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32"/>
              <a:ext cx="19128" cy="334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9" name="AutoShape 49" descr="object 50">
              <a:extLst>
                <a:ext uri="{FF2B5EF4-FFF2-40B4-BE49-F238E27FC236}">
                  <a16:creationId xmlns:a16="http://schemas.microsoft.com/office/drawing/2014/main" id="{A518AC1A-0F54-4FC3-A161-0ED3FEF1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87"/>
              <a:ext cx="543495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0" name="AutoShape 50" descr="object 51">
              <a:extLst>
                <a:ext uri="{FF2B5EF4-FFF2-40B4-BE49-F238E27FC236}">
                  <a16:creationId xmlns:a16="http://schemas.microsoft.com/office/drawing/2014/main" id="{CFF352AC-628B-4DC2-84E8-133BAF0E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8231691"/>
              <a:ext cx="1042741" cy="912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1" name="AutoShape 51" descr="object 52">
              <a:extLst>
                <a:ext uri="{FF2B5EF4-FFF2-40B4-BE49-F238E27FC236}">
                  <a16:creationId xmlns:a16="http://schemas.microsoft.com/office/drawing/2014/main" id="{9A094BB9-77B9-4BAA-9DFB-F0C51744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8231687"/>
              <a:ext cx="675703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2" name="AutoShape 52" descr="object 53">
              <a:extLst>
                <a:ext uri="{FF2B5EF4-FFF2-40B4-BE49-F238E27FC236}">
                  <a16:creationId xmlns:a16="http://schemas.microsoft.com/office/drawing/2014/main" id="{6A0D7C07-5147-4D90-8AD9-EAE62349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3" y="8879116"/>
              <a:ext cx="151376" cy="264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3" name="AutoShape 53" descr="object 54">
              <a:extLst>
                <a:ext uri="{FF2B5EF4-FFF2-40B4-BE49-F238E27FC236}">
                  <a16:creationId xmlns:a16="http://schemas.microsoft.com/office/drawing/2014/main" id="{DF5C442C-8F4A-477E-88E8-1B132528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8" cy="334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4" name="AutoShape 54" descr="object 55">
              <a:extLst>
                <a:ext uri="{FF2B5EF4-FFF2-40B4-BE49-F238E27FC236}">
                  <a16:creationId xmlns:a16="http://schemas.microsoft.com/office/drawing/2014/main" id="{C4B79897-D8CE-4FF1-9047-886EDA70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3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5" name="AutoShape 55" descr="object 56">
              <a:extLst>
                <a:ext uri="{FF2B5EF4-FFF2-40B4-BE49-F238E27FC236}">
                  <a16:creationId xmlns:a16="http://schemas.microsoft.com/office/drawing/2014/main" id="{9B3AC00A-D79A-4AE1-9363-E21D2064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-3"/>
              <a:ext cx="1042739" cy="91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6" name="AutoShape 56" descr="object 57">
              <a:extLst>
                <a:ext uri="{FF2B5EF4-FFF2-40B4-BE49-F238E27FC236}">
                  <a16:creationId xmlns:a16="http://schemas.microsoft.com/office/drawing/2014/main" id="{457794CF-F428-4538-AAD0-E08C82CB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-3"/>
              <a:ext cx="675702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7" name="AutoShape 57" descr="object 58">
              <a:extLst>
                <a:ext uri="{FF2B5EF4-FFF2-40B4-BE49-F238E27FC236}">
                  <a16:creationId xmlns:a16="http://schemas.microsoft.com/office/drawing/2014/main" id="{05DB81D5-CA35-4C40-8024-BC0EF53F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4" y="-3"/>
              <a:ext cx="151375" cy="2648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8" name="AutoShape 58" descr="object 59">
              <a:extLst>
                <a:ext uri="{FF2B5EF4-FFF2-40B4-BE49-F238E27FC236}">
                  <a16:creationId xmlns:a16="http://schemas.microsoft.com/office/drawing/2014/main" id="{35225584-F4B3-4408-99EE-2D9F2FCD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66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9" name="AutoShape 59" descr="object 60">
              <a:extLst>
                <a:ext uri="{FF2B5EF4-FFF2-40B4-BE49-F238E27FC236}">
                  <a16:creationId xmlns:a16="http://schemas.microsoft.com/office/drawing/2014/main" id="{9CADD1DD-8DDF-4123-AB3C-5012C60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23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0" name="AutoShape 60" descr="object 61">
              <a:extLst>
                <a:ext uri="{FF2B5EF4-FFF2-40B4-BE49-F238E27FC236}">
                  <a16:creationId xmlns:a16="http://schemas.microsoft.com/office/drawing/2014/main" id="{AE261C71-89D2-4B42-80E9-6EB5C50D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1" name="AutoShape 61" descr="object 62">
              <a:extLst>
                <a:ext uri="{FF2B5EF4-FFF2-40B4-BE49-F238E27FC236}">
                  <a16:creationId xmlns:a16="http://schemas.microsoft.com/office/drawing/2014/main" id="{370A2791-5BB9-4085-8F37-01E4B34B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912323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2" name="AutoShape 62" descr="object 63">
              <a:extLst>
                <a:ext uri="{FF2B5EF4-FFF2-40B4-BE49-F238E27FC236}">
                  <a16:creationId xmlns:a16="http://schemas.microsoft.com/office/drawing/2014/main" id="{6DDFF4E1-4F25-4307-879C-1765650B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47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3" name="AutoShape 63" descr="object 64">
              <a:extLst>
                <a:ext uri="{FF2B5EF4-FFF2-40B4-BE49-F238E27FC236}">
                  <a16:creationId xmlns:a16="http://schemas.microsoft.com/office/drawing/2014/main" id="{DD15F0E0-246A-4FBA-B0B5-7CC47F7A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7"/>
              <a:ext cx="20614" cy="36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4" name="AutoShape 64" descr="object 65">
              <a:extLst>
                <a:ext uri="{FF2B5EF4-FFF2-40B4-BE49-F238E27FC236}">
                  <a16:creationId xmlns:a16="http://schemas.microsoft.com/office/drawing/2014/main" id="{AC28572E-FCAE-4825-B2F8-1C8E6B3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1"/>
              <a:ext cx="543495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5" name="AutoShape 65" descr="object 66">
              <a:extLst>
                <a:ext uri="{FF2B5EF4-FFF2-40B4-BE49-F238E27FC236}">
                  <a16:creationId xmlns:a16="http://schemas.microsoft.com/office/drawing/2014/main" id="{62B3C5A0-75A3-4FA1-92EC-F29E0E8B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37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6" name="AutoShape 66" descr="object 67">
              <a:extLst>
                <a:ext uri="{FF2B5EF4-FFF2-40B4-BE49-F238E27FC236}">
                  <a16:creationId xmlns:a16="http://schemas.microsoft.com/office/drawing/2014/main" id="{3469D17B-065A-4CE0-B3C5-8FEC270C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1827241"/>
              <a:ext cx="675702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7" name="AutoShape 67" descr="object 68">
              <a:extLst>
                <a:ext uri="{FF2B5EF4-FFF2-40B4-BE49-F238E27FC236}">
                  <a16:creationId xmlns:a16="http://schemas.microsoft.com/office/drawing/2014/main" id="{C70D3A0F-A16C-4316-9812-A98262DE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37"/>
              <a:ext cx="152864" cy="2674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8" name="AutoShape 68" descr="object 69">
              <a:extLst>
                <a:ext uri="{FF2B5EF4-FFF2-40B4-BE49-F238E27FC236}">
                  <a16:creationId xmlns:a16="http://schemas.microsoft.com/office/drawing/2014/main" id="{ABAAB7F1-90F3-4E3E-86E5-B50E0E00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09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9" name="AutoShape 69" descr="object 70">
              <a:extLst>
                <a:ext uri="{FF2B5EF4-FFF2-40B4-BE49-F238E27FC236}">
                  <a16:creationId xmlns:a16="http://schemas.microsoft.com/office/drawing/2014/main" id="{388560A0-791B-42E2-AFCF-DF2492DF8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2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0" name="AutoShape 70" descr="object 71">
              <a:extLst>
                <a:ext uri="{FF2B5EF4-FFF2-40B4-BE49-F238E27FC236}">
                  <a16:creationId xmlns:a16="http://schemas.microsoft.com/office/drawing/2014/main" id="{F2E0FB34-04BE-4875-9DF7-68543CCF5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55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1" name="AutoShape 71" descr="object 72">
              <a:extLst>
                <a:ext uri="{FF2B5EF4-FFF2-40B4-BE49-F238E27FC236}">
                  <a16:creationId xmlns:a16="http://schemas.microsoft.com/office/drawing/2014/main" id="{2659ED50-E8AC-4F8E-B067-2C27974A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2742152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2" name="AutoShape 72" descr="object 73">
              <a:extLst>
                <a:ext uri="{FF2B5EF4-FFF2-40B4-BE49-F238E27FC236}">
                  <a16:creationId xmlns:a16="http://schemas.microsoft.com/office/drawing/2014/main" id="{2E741207-30F1-4DE9-8A40-CC9A353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0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3" name="AutoShape 73" descr="object 74">
              <a:extLst>
                <a:ext uri="{FF2B5EF4-FFF2-40B4-BE49-F238E27FC236}">
                  <a16:creationId xmlns:a16="http://schemas.microsoft.com/office/drawing/2014/main" id="{15D60DDB-B98A-48F1-BC1F-88BCE333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0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4" name="AutoShape 74" descr="object 75">
              <a:extLst>
                <a:ext uri="{FF2B5EF4-FFF2-40B4-BE49-F238E27FC236}">
                  <a16:creationId xmlns:a16="http://schemas.microsoft.com/office/drawing/2014/main" id="{AB3A2C48-58CE-4C39-88B6-EE1677D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2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5" name="AutoShape 75" descr="object 76">
              <a:extLst>
                <a:ext uri="{FF2B5EF4-FFF2-40B4-BE49-F238E27FC236}">
                  <a16:creationId xmlns:a16="http://schemas.microsoft.com/office/drawing/2014/main" id="{055817E9-97B3-42E4-88A7-A5A9C124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0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6" name="AutoShape 76" descr="object 77">
              <a:extLst>
                <a:ext uri="{FF2B5EF4-FFF2-40B4-BE49-F238E27FC236}">
                  <a16:creationId xmlns:a16="http://schemas.microsoft.com/office/drawing/2014/main" id="{9B451B9F-727B-4173-A5C2-51A6ED875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3657082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7" name="AutoShape 77" descr="object 78">
              <a:extLst>
                <a:ext uri="{FF2B5EF4-FFF2-40B4-BE49-F238E27FC236}">
                  <a16:creationId xmlns:a16="http://schemas.microsoft.com/office/drawing/2014/main" id="{032E6850-0F27-4DBD-9EDF-02C33BAA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0"/>
              <a:ext cx="152864" cy="267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8" name="AutoShape 78" descr="object 79">
              <a:extLst>
                <a:ext uri="{FF2B5EF4-FFF2-40B4-BE49-F238E27FC236}">
                  <a16:creationId xmlns:a16="http://schemas.microsoft.com/office/drawing/2014/main" id="{52031A62-50EF-45D8-BF6A-0AE5780D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6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9" name="AutoShape 79" descr="object 80">
              <a:extLst>
                <a:ext uri="{FF2B5EF4-FFF2-40B4-BE49-F238E27FC236}">
                  <a16:creationId xmlns:a16="http://schemas.microsoft.com/office/drawing/2014/main" id="{E99E2B20-5457-4E36-9F5D-5D3B0071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8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0" name="AutoShape 80" descr="object 81">
              <a:extLst>
                <a:ext uri="{FF2B5EF4-FFF2-40B4-BE49-F238E27FC236}">
                  <a16:creationId xmlns:a16="http://schemas.microsoft.com/office/drawing/2014/main" id="{6ED38D78-E08F-407F-BBC0-F3379ACF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8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1" name="AutoShape 81" descr="object 82">
              <a:extLst>
                <a:ext uri="{FF2B5EF4-FFF2-40B4-BE49-F238E27FC236}">
                  <a16:creationId xmlns:a16="http://schemas.microsoft.com/office/drawing/2014/main" id="{451443B7-016D-4606-82E9-4A165E5D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4572008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2" name="AutoShape 82" descr="object 83">
              <a:extLst>
                <a:ext uri="{FF2B5EF4-FFF2-40B4-BE49-F238E27FC236}">
                  <a16:creationId xmlns:a16="http://schemas.microsoft.com/office/drawing/2014/main" id="{EF0F268B-5012-44A4-8FCF-07204BF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45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3" name="AutoShape 83" descr="object 84">
              <a:extLst>
                <a:ext uri="{FF2B5EF4-FFF2-40B4-BE49-F238E27FC236}">
                  <a16:creationId xmlns:a16="http://schemas.microsoft.com/office/drawing/2014/main" id="{9249A7D8-6E08-4EF6-BFAA-3D48ADA2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4" name="AutoShape 84" descr="object 85">
              <a:extLst>
                <a:ext uri="{FF2B5EF4-FFF2-40B4-BE49-F238E27FC236}">
                  <a16:creationId xmlns:a16="http://schemas.microsoft.com/office/drawing/2014/main" id="{A8EECB52-3615-4AE8-BC52-CDC4137F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7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5" name="AutoShape 85" descr="object 86">
              <a:extLst>
                <a:ext uri="{FF2B5EF4-FFF2-40B4-BE49-F238E27FC236}">
                  <a16:creationId xmlns:a16="http://schemas.microsoft.com/office/drawing/2014/main" id="{EFA387A7-1275-482A-ADC8-DB826DE9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33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6" name="AutoShape 86" descr="object 87">
              <a:extLst>
                <a:ext uri="{FF2B5EF4-FFF2-40B4-BE49-F238E27FC236}">
                  <a16:creationId xmlns:a16="http://schemas.microsoft.com/office/drawing/2014/main" id="{5166B0D2-1136-4F5B-9B08-EBD86940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5486937"/>
              <a:ext cx="675702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7" name="AutoShape 87" descr="object 88">
              <a:extLst>
                <a:ext uri="{FF2B5EF4-FFF2-40B4-BE49-F238E27FC236}">
                  <a16:creationId xmlns:a16="http://schemas.microsoft.com/office/drawing/2014/main" id="{1E23372D-5DD7-4C85-AEB3-8F9A0908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34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8" name="AutoShape 88" descr="object 89">
              <a:extLst>
                <a:ext uri="{FF2B5EF4-FFF2-40B4-BE49-F238E27FC236}">
                  <a16:creationId xmlns:a16="http://schemas.microsoft.com/office/drawing/2014/main" id="{000D9E91-5F60-46A8-9C12-2BAF49E8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9" name="AutoShape 89" descr="object 90">
              <a:extLst>
                <a:ext uri="{FF2B5EF4-FFF2-40B4-BE49-F238E27FC236}">
                  <a16:creationId xmlns:a16="http://schemas.microsoft.com/office/drawing/2014/main" id="{DE6A4A88-4BA2-44E4-BE34-A1FF8CA1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49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0" name="AutoShape 90" descr="object 91">
              <a:extLst>
                <a:ext uri="{FF2B5EF4-FFF2-40B4-BE49-F238E27FC236}">
                  <a16:creationId xmlns:a16="http://schemas.microsoft.com/office/drawing/2014/main" id="{A52CFB28-B040-4C2F-A324-6F7531E04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2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1" name="AutoShape 91" descr="object 92">
              <a:extLst>
                <a:ext uri="{FF2B5EF4-FFF2-40B4-BE49-F238E27FC236}">
                  <a16:creationId xmlns:a16="http://schemas.microsoft.com/office/drawing/2014/main" id="{B55E0483-06A2-4694-9040-C01D7F81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6401849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2" name="AutoShape 92" descr="object 93">
              <a:extLst>
                <a:ext uri="{FF2B5EF4-FFF2-40B4-BE49-F238E27FC236}">
                  <a16:creationId xmlns:a16="http://schemas.microsoft.com/office/drawing/2014/main" id="{31700121-FF53-4978-84C7-F4AC8791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3" name="AutoShape 93" descr="object 94">
              <a:extLst>
                <a:ext uri="{FF2B5EF4-FFF2-40B4-BE49-F238E27FC236}">
                  <a16:creationId xmlns:a16="http://schemas.microsoft.com/office/drawing/2014/main" id="{EB397464-CE37-45A7-92F9-C9C2B160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4" name="AutoShape 94" descr="object 95">
              <a:extLst>
                <a:ext uri="{FF2B5EF4-FFF2-40B4-BE49-F238E27FC236}">
                  <a16:creationId xmlns:a16="http://schemas.microsoft.com/office/drawing/2014/main" id="{2C934A7C-2567-4092-BFCD-F8F3E90B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81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5" name="AutoShape 95" descr="object 96">
              <a:extLst>
                <a:ext uri="{FF2B5EF4-FFF2-40B4-BE49-F238E27FC236}">
                  <a16:creationId xmlns:a16="http://schemas.microsoft.com/office/drawing/2014/main" id="{A7F893C8-0B82-42CD-831E-0EBEC6B8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7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6" name="AutoShape 96" descr="object 97">
              <a:extLst>
                <a:ext uri="{FF2B5EF4-FFF2-40B4-BE49-F238E27FC236}">
                  <a16:creationId xmlns:a16="http://schemas.microsoft.com/office/drawing/2014/main" id="{29B31C0A-0238-445C-B6C3-067E53A5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7316781"/>
              <a:ext cx="675702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7" name="AutoShape 97" descr="object 98">
              <a:extLst>
                <a:ext uri="{FF2B5EF4-FFF2-40B4-BE49-F238E27FC236}">
                  <a16:creationId xmlns:a16="http://schemas.microsoft.com/office/drawing/2014/main" id="{CBD06C3A-92E6-4683-A96E-9C70EA46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7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8" name="AutoShape 98" descr="object 99">
              <a:extLst>
                <a:ext uri="{FF2B5EF4-FFF2-40B4-BE49-F238E27FC236}">
                  <a16:creationId xmlns:a16="http://schemas.microsoft.com/office/drawing/2014/main" id="{A18BB3DF-3BBB-4EC0-9ACD-5F98B1D3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26"/>
              <a:ext cx="19132" cy="33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9" name="AutoShape 99" descr="object 100">
              <a:extLst>
                <a:ext uri="{FF2B5EF4-FFF2-40B4-BE49-F238E27FC236}">
                  <a16:creationId xmlns:a16="http://schemas.microsoft.com/office/drawing/2014/main" id="{60FFDCE8-16A8-49C5-8D96-39A9D190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94"/>
              <a:ext cx="543495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0" name="AutoShape 100" descr="object 101">
              <a:extLst>
                <a:ext uri="{FF2B5EF4-FFF2-40B4-BE49-F238E27FC236}">
                  <a16:creationId xmlns:a16="http://schemas.microsoft.com/office/drawing/2014/main" id="{9219D4F4-5A7B-4E71-9332-EB42CC22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3" y="8231698"/>
              <a:ext cx="1042749" cy="912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1" name="AutoShape 101" descr="object 102">
              <a:extLst>
                <a:ext uri="{FF2B5EF4-FFF2-40B4-BE49-F238E27FC236}">
                  <a16:creationId xmlns:a16="http://schemas.microsoft.com/office/drawing/2014/main" id="{FA643A15-8ADD-4B48-9C78-37124BAE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8231694"/>
              <a:ext cx="675702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2" name="AutoShape 102" descr="object 103">
              <a:extLst>
                <a:ext uri="{FF2B5EF4-FFF2-40B4-BE49-F238E27FC236}">
                  <a16:creationId xmlns:a16="http://schemas.microsoft.com/office/drawing/2014/main" id="{C8A60BBF-0237-4A17-8829-4FEB1623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0" y="8879114"/>
              <a:ext cx="151380" cy="264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3" name="Line 103" descr="object 104">
              <a:extLst>
                <a:ext uri="{FF2B5EF4-FFF2-40B4-BE49-F238E27FC236}">
                  <a16:creationId xmlns:a16="http://schemas.microsoft.com/office/drawing/2014/main" id="{886032E7-F23D-4588-BC38-C8948B94F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1" y="8229601"/>
              <a:ext cx="15036804" cy="2"/>
            </a:xfrm>
            <a:prstGeom prst="line">
              <a:avLst/>
            </a:prstGeom>
            <a:noFill/>
            <a:ln w="50800" cap="flat" cmpd="sng">
              <a:solidFill>
                <a:srgbClr val="4E9DD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4" name="Line 104" descr="object 105">
              <a:extLst>
                <a:ext uri="{FF2B5EF4-FFF2-40B4-BE49-F238E27FC236}">
                  <a16:creationId xmlns:a16="http://schemas.microsoft.com/office/drawing/2014/main" id="{B7CBA5E4-1B3A-4308-9B94-C848CC386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6801" y="8229601"/>
              <a:ext cx="1219202" cy="2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5" name="AutoShape 105" descr="object 106">
              <a:extLst>
                <a:ext uri="{FF2B5EF4-FFF2-40B4-BE49-F238E27FC236}">
                  <a16:creationId xmlns:a16="http://schemas.microsoft.com/office/drawing/2014/main" id="{1131A1BB-2A4B-4380-827D-236880E7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34" y="7129473"/>
              <a:ext cx="313285" cy="3873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435" y="0"/>
                  </a:moveTo>
                  <a:lnTo>
                    <a:pt x="15419" y="0"/>
                  </a:lnTo>
                  <a:lnTo>
                    <a:pt x="0" y="21600"/>
                  </a:lnTo>
                  <a:lnTo>
                    <a:pt x="12323" y="21600"/>
                  </a:lnTo>
                  <a:lnTo>
                    <a:pt x="21576" y="8638"/>
                  </a:lnTo>
                  <a:lnTo>
                    <a:pt x="21600" y="8638"/>
                  </a:lnTo>
                  <a:lnTo>
                    <a:pt x="15435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6" name="AutoShape 106" descr="object 107">
              <a:extLst>
                <a:ext uri="{FF2B5EF4-FFF2-40B4-BE49-F238E27FC236}">
                  <a16:creationId xmlns:a16="http://schemas.microsoft.com/office/drawing/2014/main" id="{DE2C135A-7145-4E19-AFAA-AA8C13DD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28" y="7516826"/>
              <a:ext cx="312688" cy="387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345" y="1"/>
                  </a:moveTo>
                  <a:lnTo>
                    <a:pt x="0" y="0"/>
                  </a:lnTo>
                  <a:lnTo>
                    <a:pt x="15448" y="21600"/>
                  </a:lnTo>
                  <a:lnTo>
                    <a:pt x="15523" y="21600"/>
                  </a:lnTo>
                  <a:lnTo>
                    <a:pt x="21600" y="12907"/>
                  </a:lnTo>
                  <a:lnTo>
                    <a:pt x="12345" y="1"/>
                  </a:lnTo>
                  <a:close/>
                </a:path>
              </a:pathLst>
            </a:custGeom>
            <a:solidFill>
              <a:srgbClr val="2854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7" name="AutoShape 107" descr="object 108">
              <a:extLst>
                <a:ext uri="{FF2B5EF4-FFF2-40B4-BE49-F238E27FC236}">
                  <a16:creationId xmlns:a16="http://schemas.microsoft.com/office/drawing/2014/main" id="{0D091B61-4D80-477A-BF76-DDD4C1E7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38" y="7641861"/>
              <a:ext cx="335092" cy="2623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573" y="139"/>
                  </a:lnTo>
                  <a:lnTo>
                    <a:pt x="5702" y="8831"/>
                  </a:lnTo>
                  <a:lnTo>
                    <a:pt x="5672" y="8764"/>
                  </a:lnTo>
                  <a:lnTo>
                    <a:pt x="0" y="21600"/>
                  </a:lnTo>
                  <a:lnTo>
                    <a:pt x="122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8" name="AutoShape 108" descr="object 109">
              <a:extLst>
                <a:ext uri="{FF2B5EF4-FFF2-40B4-BE49-F238E27FC236}">
                  <a16:creationId xmlns:a16="http://schemas.microsoft.com/office/drawing/2014/main" id="{9D52BAC9-1668-4A5B-B020-62CE82FB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6" y="7129473"/>
              <a:ext cx="505502" cy="1549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779" y="0"/>
                  </a:moveTo>
                  <a:lnTo>
                    <a:pt x="0" y="0"/>
                  </a:lnTo>
                  <a:lnTo>
                    <a:pt x="3821" y="21600"/>
                  </a:lnTo>
                  <a:lnTo>
                    <a:pt x="21600" y="21597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F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9" name="AutoShape 109" descr="object 110">
              <a:extLst>
                <a:ext uri="{FF2B5EF4-FFF2-40B4-BE49-F238E27FC236}">
                  <a16:creationId xmlns:a16="http://schemas.microsoft.com/office/drawing/2014/main" id="{0642CEDD-9E0C-421F-9D36-B6B546E2F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65" y="7570158"/>
              <a:ext cx="447538" cy="332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0"/>
                  </a:moveTo>
                  <a:lnTo>
                    <a:pt x="0" y="0"/>
                  </a:lnTo>
                  <a:lnTo>
                    <a:pt x="12" y="28"/>
                  </a:lnTo>
                  <a:lnTo>
                    <a:pt x="12716" y="44"/>
                  </a:lnTo>
                  <a:lnTo>
                    <a:pt x="3814" y="21600"/>
                  </a:lnTo>
                  <a:lnTo>
                    <a:pt x="12350" y="21600"/>
                  </a:lnTo>
                  <a:lnTo>
                    <a:pt x="21600" y="28"/>
                  </a:lnTo>
                  <a:lnTo>
                    <a:pt x="21588" y="0"/>
                  </a:lnTo>
                  <a:close/>
                </a:path>
              </a:pathLst>
            </a:custGeom>
            <a:solidFill>
              <a:srgbClr val="686C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0" name="AutoShape 110" descr="object 111">
              <a:extLst>
                <a:ext uri="{FF2B5EF4-FFF2-40B4-BE49-F238E27FC236}">
                  <a16:creationId xmlns:a16="http://schemas.microsoft.com/office/drawing/2014/main" id="{5D935171-2DC2-474A-9606-58D671B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13" y="7418959"/>
              <a:ext cx="534534" cy="1512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526" y="21600"/>
                  </a:lnTo>
                  <a:lnTo>
                    <a:pt x="21600" y="21600"/>
                  </a:lnTo>
                  <a:lnTo>
                    <a:pt x="180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4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1" name="Rectangle 111" descr="object 112">
              <a:extLst>
                <a:ext uri="{FF2B5EF4-FFF2-40B4-BE49-F238E27FC236}">
                  <a16:creationId xmlns:a16="http://schemas.microsoft.com/office/drawing/2014/main" id="{E49B62CC-0EF3-4134-BE5B-D8D3C5B0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209" y="7257169"/>
              <a:ext cx="183872" cy="183872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17" name="Title 4">
            <a:extLst>
              <a:ext uri="{FF2B5EF4-FFF2-40B4-BE49-F238E27FC236}">
                <a16:creationId xmlns:a16="http://schemas.microsoft.com/office/drawing/2014/main" id="{6EF36787-BBC4-4C65-BE3E-61C768B3991E}"/>
              </a:ext>
            </a:extLst>
          </p:cNvPr>
          <p:cNvSpPr txBox="1">
            <a:spLocks/>
          </p:cNvSpPr>
          <p:nvPr/>
        </p:nvSpPr>
        <p:spPr bwMode="auto">
          <a:xfrm>
            <a:off x="677334" y="609600"/>
            <a:ext cx="9660984" cy="103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defTabSz="914400"/>
            <a:r>
              <a:rPr lang="en-GB" sz="4400">
                <a:solidFill>
                  <a:srgbClr val="014388"/>
                </a:solidFill>
              </a:rPr>
              <a:t>Let’s talk…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5189ADC-32D5-46D8-85EF-DD648784853C}"/>
              </a:ext>
            </a:extLst>
          </p:cNvPr>
          <p:cNvSpPr txBox="1">
            <a:spLocks/>
          </p:cNvSpPr>
          <p:nvPr/>
        </p:nvSpPr>
        <p:spPr bwMode="auto">
          <a:xfrm>
            <a:off x="2103482" y="6265282"/>
            <a:ext cx="6814100" cy="4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algn="ctr" defTabSz="914400"/>
            <a:r>
              <a:rPr lang="en-GB" sz="2000">
                <a:solidFill>
                  <a:schemeClr val="bg1">
                    <a:lumMod val="50000"/>
                  </a:schemeClr>
                </a:solidFill>
              </a:rPr>
              <a:t>www.amazingapprenticeships.com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80BBC-56CC-4C2C-873C-10BD2F745C4C}"/>
              </a:ext>
            </a:extLst>
          </p:cNvPr>
          <p:cNvSpPr/>
          <p:nvPr/>
        </p:nvSpPr>
        <p:spPr bwMode="auto">
          <a:xfrm>
            <a:off x="115767" y="5286963"/>
            <a:ext cx="1062584" cy="730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18" name="Picture 11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AAE4AE-F258-4E1E-8368-436D08AD6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9" y="84207"/>
            <a:ext cx="1084195" cy="6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49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CB56B359-A7F3-42A7-9BA9-7CD8858BB8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-3"/>
            <a:chExt cx="16256004" cy="9144006"/>
          </a:xfrm>
        </p:grpSpPr>
        <p:sp>
          <p:nvSpPr>
            <p:cNvPr id="5122" name="Rectangle 2" descr="object 3">
              <a:extLst>
                <a:ext uri="{FF2B5EF4-FFF2-40B4-BE49-F238E27FC236}">
                  <a16:creationId xmlns:a16="http://schemas.microsoft.com/office/drawing/2014/main" id="{E6FA6CB5-3ABB-4979-B884-7AA245A3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2"/>
              <a:ext cx="1219189" cy="9144004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3" name="AutoShape 3" descr="object 4">
              <a:extLst>
                <a:ext uri="{FF2B5EF4-FFF2-40B4-BE49-F238E27FC236}">
                  <a16:creationId xmlns:a16="http://schemas.microsoft.com/office/drawing/2014/main" id="{459E4BCB-DF4D-45CB-AC7C-C1A44B31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6" cy="334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4" name="AutoShape 4" descr="object 5">
              <a:extLst>
                <a:ext uri="{FF2B5EF4-FFF2-40B4-BE49-F238E27FC236}">
                  <a16:creationId xmlns:a16="http://schemas.microsoft.com/office/drawing/2014/main" id="{6A4608B9-983D-464C-AB8D-5D8ACCBE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2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5" name="AutoShape 5" descr="object 6">
              <a:extLst>
                <a:ext uri="{FF2B5EF4-FFF2-40B4-BE49-F238E27FC236}">
                  <a16:creationId xmlns:a16="http://schemas.microsoft.com/office/drawing/2014/main" id="{51DD36F9-0F6D-47CD-9780-44BB4302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9" y="-3"/>
              <a:ext cx="1042735" cy="9123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6" name="AutoShape 6" descr="object 7">
              <a:extLst>
                <a:ext uri="{FF2B5EF4-FFF2-40B4-BE49-F238E27FC236}">
                  <a16:creationId xmlns:a16="http://schemas.microsoft.com/office/drawing/2014/main" id="{6ECBE12B-F87F-418C-9A7B-6B84CCE4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-3"/>
              <a:ext cx="675703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7" name="AutoShape 7" descr="object 8">
              <a:extLst>
                <a:ext uri="{FF2B5EF4-FFF2-40B4-BE49-F238E27FC236}">
                  <a16:creationId xmlns:a16="http://schemas.microsoft.com/office/drawing/2014/main" id="{2CE333B1-E431-4C87-8BB9-ED70DF7F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6" y="-3"/>
              <a:ext cx="151373" cy="2648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8" name="AutoShape 8" descr="object 9">
              <a:extLst>
                <a:ext uri="{FF2B5EF4-FFF2-40B4-BE49-F238E27FC236}">
                  <a16:creationId xmlns:a16="http://schemas.microsoft.com/office/drawing/2014/main" id="{CF5F98CD-0BD8-4DAC-9C14-5A70822C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7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9" name="AutoShape 9" descr="object 10">
              <a:extLst>
                <a:ext uri="{FF2B5EF4-FFF2-40B4-BE49-F238E27FC236}">
                  <a16:creationId xmlns:a16="http://schemas.microsoft.com/office/drawing/2014/main" id="{4839A8B7-AA07-4B15-A683-E97B047EF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18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0" name="AutoShape 10" descr="object 11">
              <a:extLst>
                <a:ext uri="{FF2B5EF4-FFF2-40B4-BE49-F238E27FC236}">
                  <a16:creationId xmlns:a16="http://schemas.microsoft.com/office/drawing/2014/main" id="{C1F5111D-C3EA-451E-BDD5-5F72E2CF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8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1" name="AutoShape 11" descr="object 12">
              <a:extLst>
                <a:ext uri="{FF2B5EF4-FFF2-40B4-BE49-F238E27FC236}">
                  <a16:creationId xmlns:a16="http://schemas.microsoft.com/office/drawing/2014/main" id="{56C3DB5A-128D-4349-B0BB-CF906CC3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912318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2" name="AutoShape 12" descr="object 13">
              <a:extLst>
                <a:ext uri="{FF2B5EF4-FFF2-40B4-BE49-F238E27FC236}">
                  <a16:creationId xmlns:a16="http://schemas.microsoft.com/office/drawing/2014/main" id="{3D26E0D3-24B0-49ED-87E8-647CDCC3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54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3" name="AutoShape 13" descr="object 14">
              <a:extLst>
                <a:ext uri="{FF2B5EF4-FFF2-40B4-BE49-F238E27FC236}">
                  <a16:creationId xmlns:a16="http://schemas.microsoft.com/office/drawing/2014/main" id="{2225725A-9AE3-406F-BFB1-31955D1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4" name="AutoShape 14" descr="object 15">
              <a:extLst>
                <a:ext uri="{FF2B5EF4-FFF2-40B4-BE49-F238E27FC236}">
                  <a16:creationId xmlns:a16="http://schemas.microsoft.com/office/drawing/2014/main" id="{C14A3A69-6A14-41B3-8433-D2BBEB86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4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5" name="AutoShape 15" descr="object 16">
              <a:extLst>
                <a:ext uri="{FF2B5EF4-FFF2-40B4-BE49-F238E27FC236}">
                  <a16:creationId xmlns:a16="http://schemas.microsoft.com/office/drawing/2014/main" id="{FA918A36-2E1E-4978-955A-840F29FC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43"/>
              <a:ext cx="1045714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6" name="AutoShape 16" descr="object 17">
              <a:extLst>
                <a:ext uri="{FF2B5EF4-FFF2-40B4-BE49-F238E27FC236}">
                  <a16:creationId xmlns:a16="http://schemas.microsoft.com/office/drawing/2014/main" id="{63B6DF80-B571-4B8D-854F-16C5B3D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1827234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7" name="AutoShape 17" descr="object 18">
              <a:extLst>
                <a:ext uri="{FF2B5EF4-FFF2-40B4-BE49-F238E27FC236}">
                  <a16:creationId xmlns:a16="http://schemas.microsoft.com/office/drawing/2014/main" id="{B365B25A-BA8C-400C-9038-013A5AD5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43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8" name="AutoShape 18" descr="object 19">
              <a:extLst>
                <a:ext uri="{FF2B5EF4-FFF2-40B4-BE49-F238E27FC236}">
                  <a16:creationId xmlns:a16="http://schemas.microsoft.com/office/drawing/2014/main" id="{D136FABF-F865-4497-B76C-BB76F0CE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1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9" name="AutoShape 19" descr="object 20">
              <a:extLst>
                <a:ext uri="{FF2B5EF4-FFF2-40B4-BE49-F238E27FC236}">
                  <a16:creationId xmlns:a16="http://schemas.microsoft.com/office/drawing/2014/main" id="{9A73819E-109E-429E-8720-6B3362AC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9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0" name="AutoShape 20" descr="object 21">
              <a:extLst>
                <a:ext uri="{FF2B5EF4-FFF2-40B4-BE49-F238E27FC236}">
                  <a16:creationId xmlns:a16="http://schemas.microsoft.com/office/drawing/2014/main" id="{E1FE1DBA-53EF-436A-9530-80F24FA2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6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1" name="AutoShape 21" descr="object 22">
              <a:extLst>
                <a:ext uri="{FF2B5EF4-FFF2-40B4-BE49-F238E27FC236}">
                  <a16:creationId xmlns:a16="http://schemas.microsoft.com/office/drawing/2014/main" id="{395C6920-D308-4076-BEB7-E590E056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2742159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2" name="AutoShape 22" descr="object 23">
              <a:extLst>
                <a:ext uri="{FF2B5EF4-FFF2-40B4-BE49-F238E27FC236}">
                  <a16:creationId xmlns:a16="http://schemas.microsoft.com/office/drawing/2014/main" id="{E7F0D7F6-D0A1-4D67-9CBE-C2AFDF02C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3" name="AutoShape 23" descr="object 24">
              <a:extLst>
                <a:ext uri="{FF2B5EF4-FFF2-40B4-BE49-F238E27FC236}">
                  <a16:creationId xmlns:a16="http://schemas.microsoft.com/office/drawing/2014/main" id="{D8E5A7A6-21A4-48A5-8884-2AA2CC47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4" name="AutoShape 24" descr="object 25">
              <a:extLst>
                <a:ext uri="{FF2B5EF4-FFF2-40B4-BE49-F238E27FC236}">
                  <a16:creationId xmlns:a16="http://schemas.microsoft.com/office/drawing/2014/main" id="{DFA22DD6-8F20-425E-B6BE-31CA5CAA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77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5" name="AutoShape 25" descr="object 26">
              <a:extLst>
                <a:ext uri="{FF2B5EF4-FFF2-40B4-BE49-F238E27FC236}">
                  <a16:creationId xmlns:a16="http://schemas.microsoft.com/office/drawing/2014/main" id="{A7532CE4-638A-4B36-A12A-5EEB1DBE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6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6" name="AutoShape 26" descr="object 27">
              <a:extLst>
                <a:ext uri="{FF2B5EF4-FFF2-40B4-BE49-F238E27FC236}">
                  <a16:creationId xmlns:a16="http://schemas.microsoft.com/office/drawing/2014/main" id="{F5289BAF-AA67-4E0B-AF68-6B2462F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3657077"/>
              <a:ext cx="675703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7" name="AutoShape 27" descr="object 28">
              <a:extLst>
                <a:ext uri="{FF2B5EF4-FFF2-40B4-BE49-F238E27FC236}">
                  <a16:creationId xmlns:a16="http://schemas.microsoft.com/office/drawing/2014/main" id="{277F1A4B-379E-4E8B-8F4D-1CF7FFEC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6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8" name="AutoShape 28" descr="object 29">
              <a:extLst>
                <a:ext uri="{FF2B5EF4-FFF2-40B4-BE49-F238E27FC236}">
                  <a16:creationId xmlns:a16="http://schemas.microsoft.com/office/drawing/2014/main" id="{97CAD86A-16BE-4DF2-A38B-5916A055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7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9" name="AutoShape 29" descr="object 30">
              <a:extLst>
                <a:ext uri="{FF2B5EF4-FFF2-40B4-BE49-F238E27FC236}">
                  <a16:creationId xmlns:a16="http://schemas.microsoft.com/office/drawing/2014/main" id="{2DC41E6D-F56B-4FF1-8EFE-0FF4F1F6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3"/>
              <a:ext cx="543495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0" name="AutoShape 30" descr="object 31">
              <a:extLst>
                <a:ext uri="{FF2B5EF4-FFF2-40B4-BE49-F238E27FC236}">
                  <a16:creationId xmlns:a16="http://schemas.microsoft.com/office/drawing/2014/main" id="{CAAABB9A-5400-462C-94AE-FB7B78248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5"/>
              <a:ext cx="1045714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1" name="AutoShape 31" descr="object 32">
              <a:extLst>
                <a:ext uri="{FF2B5EF4-FFF2-40B4-BE49-F238E27FC236}">
                  <a16:creationId xmlns:a16="http://schemas.microsoft.com/office/drawing/2014/main" id="{8AA97642-2FDD-4CF6-8941-EEEFDA71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4572003"/>
              <a:ext cx="675703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2" name="AutoShape 32" descr="object 33">
              <a:extLst>
                <a:ext uri="{FF2B5EF4-FFF2-40B4-BE49-F238E27FC236}">
                  <a16:creationId xmlns:a16="http://schemas.microsoft.com/office/drawing/2014/main" id="{B20831A8-AAFD-48E8-8905-1E5CC6C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52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3" name="AutoShape 33" descr="object 34">
              <a:extLst>
                <a:ext uri="{FF2B5EF4-FFF2-40B4-BE49-F238E27FC236}">
                  <a16:creationId xmlns:a16="http://schemas.microsoft.com/office/drawing/2014/main" id="{B4821806-08A7-4E8B-A0F9-7DA08E6C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4" name="AutoShape 34" descr="object 35">
              <a:extLst>
                <a:ext uri="{FF2B5EF4-FFF2-40B4-BE49-F238E27FC236}">
                  <a16:creationId xmlns:a16="http://schemas.microsoft.com/office/drawing/2014/main" id="{36A1C24A-FBAE-4DC6-9CAC-2E176703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4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5" name="AutoShape 35" descr="object 36">
              <a:extLst>
                <a:ext uri="{FF2B5EF4-FFF2-40B4-BE49-F238E27FC236}">
                  <a16:creationId xmlns:a16="http://schemas.microsoft.com/office/drawing/2014/main" id="{B1185AA5-6E40-4088-9474-0FDC1756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44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6" name="AutoShape 36" descr="object 37">
              <a:extLst>
                <a:ext uri="{FF2B5EF4-FFF2-40B4-BE49-F238E27FC236}">
                  <a16:creationId xmlns:a16="http://schemas.microsoft.com/office/drawing/2014/main" id="{ABF2686F-0087-427D-A92A-00ED7E2B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5486944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7" name="AutoShape 37" descr="object 38">
              <a:extLst>
                <a:ext uri="{FF2B5EF4-FFF2-40B4-BE49-F238E27FC236}">
                  <a16:creationId xmlns:a16="http://schemas.microsoft.com/office/drawing/2014/main" id="{B84E7482-25C3-46E5-B0CD-575B1D5C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45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8" name="AutoShape 38" descr="object 39">
              <a:extLst>
                <a:ext uri="{FF2B5EF4-FFF2-40B4-BE49-F238E27FC236}">
                  <a16:creationId xmlns:a16="http://schemas.microsoft.com/office/drawing/2014/main" id="{B54D3D32-73B5-43AB-8F99-73B51ADA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0"/>
              <a:ext cx="20614" cy="360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9" name="AutoShape 39" descr="object 40">
              <a:extLst>
                <a:ext uri="{FF2B5EF4-FFF2-40B4-BE49-F238E27FC236}">
                  <a16:creationId xmlns:a16="http://schemas.microsoft.com/office/drawing/2014/main" id="{F1AC8392-E251-4471-9627-D7D9A82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56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0" name="AutoShape 40" descr="object 41">
              <a:extLst>
                <a:ext uri="{FF2B5EF4-FFF2-40B4-BE49-F238E27FC236}">
                  <a16:creationId xmlns:a16="http://schemas.microsoft.com/office/drawing/2014/main" id="{857B409F-68EE-44C0-B129-31940926F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9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1" name="AutoShape 41" descr="object 42">
              <a:extLst>
                <a:ext uri="{FF2B5EF4-FFF2-40B4-BE49-F238E27FC236}">
                  <a16:creationId xmlns:a16="http://schemas.microsoft.com/office/drawing/2014/main" id="{DC02AAE1-BF08-4A44-A61D-947A929D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6401856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2" name="AutoShape 42" descr="object 43">
              <a:extLst>
                <a:ext uri="{FF2B5EF4-FFF2-40B4-BE49-F238E27FC236}">
                  <a16:creationId xmlns:a16="http://schemas.microsoft.com/office/drawing/2014/main" id="{A8FB8748-A933-4A10-B6B9-9580A3D2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5"/>
              <a:ext cx="152864" cy="267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3" name="AutoShape 43" descr="object 44">
              <a:extLst>
                <a:ext uri="{FF2B5EF4-FFF2-40B4-BE49-F238E27FC236}">
                  <a16:creationId xmlns:a16="http://schemas.microsoft.com/office/drawing/2014/main" id="{07CEC7AA-8C50-421E-B332-7328C229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0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4" name="AutoShape 44" descr="object 45">
              <a:extLst>
                <a:ext uri="{FF2B5EF4-FFF2-40B4-BE49-F238E27FC236}">
                  <a16:creationId xmlns:a16="http://schemas.microsoft.com/office/drawing/2014/main" id="{0E669F8A-A245-400E-B182-EA03AB3B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4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5" name="AutoShape 45" descr="object 46">
              <a:extLst>
                <a:ext uri="{FF2B5EF4-FFF2-40B4-BE49-F238E27FC236}">
                  <a16:creationId xmlns:a16="http://schemas.microsoft.com/office/drawing/2014/main" id="{6E5F40BD-3394-4C05-873E-B30E5B4D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0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6" name="AutoShape 46" descr="object 47">
              <a:extLst>
                <a:ext uri="{FF2B5EF4-FFF2-40B4-BE49-F238E27FC236}">
                  <a16:creationId xmlns:a16="http://schemas.microsoft.com/office/drawing/2014/main" id="{F3750A3E-8C8D-4BBE-80C5-7AC0D5BB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7316774"/>
              <a:ext cx="675703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7" name="AutoShape 47" descr="object 48">
              <a:extLst>
                <a:ext uri="{FF2B5EF4-FFF2-40B4-BE49-F238E27FC236}">
                  <a16:creationId xmlns:a16="http://schemas.microsoft.com/office/drawing/2014/main" id="{623D0924-A224-4EFE-9F72-8CE879F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0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8" name="AutoShape 48" descr="object 49">
              <a:extLst>
                <a:ext uri="{FF2B5EF4-FFF2-40B4-BE49-F238E27FC236}">
                  <a16:creationId xmlns:a16="http://schemas.microsoft.com/office/drawing/2014/main" id="{388ADB4E-A50B-4A6F-A905-B194EBEF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32"/>
              <a:ext cx="19128" cy="334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9" name="AutoShape 49" descr="object 50">
              <a:extLst>
                <a:ext uri="{FF2B5EF4-FFF2-40B4-BE49-F238E27FC236}">
                  <a16:creationId xmlns:a16="http://schemas.microsoft.com/office/drawing/2014/main" id="{A518AC1A-0F54-4FC3-A161-0ED3FEF1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87"/>
              <a:ext cx="543495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0" name="AutoShape 50" descr="object 51">
              <a:extLst>
                <a:ext uri="{FF2B5EF4-FFF2-40B4-BE49-F238E27FC236}">
                  <a16:creationId xmlns:a16="http://schemas.microsoft.com/office/drawing/2014/main" id="{CFF352AC-628B-4DC2-84E8-133BAF0E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8231691"/>
              <a:ext cx="1042741" cy="912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1" name="AutoShape 51" descr="object 52">
              <a:extLst>
                <a:ext uri="{FF2B5EF4-FFF2-40B4-BE49-F238E27FC236}">
                  <a16:creationId xmlns:a16="http://schemas.microsoft.com/office/drawing/2014/main" id="{9A094BB9-77B9-4BAA-9DFB-F0C51744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8231687"/>
              <a:ext cx="675703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2" name="AutoShape 52" descr="object 53">
              <a:extLst>
                <a:ext uri="{FF2B5EF4-FFF2-40B4-BE49-F238E27FC236}">
                  <a16:creationId xmlns:a16="http://schemas.microsoft.com/office/drawing/2014/main" id="{6A0D7C07-5147-4D90-8AD9-EAE62349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3" y="8879116"/>
              <a:ext cx="151376" cy="264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3" name="AutoShape 53" descr="object 54">
              <a:extLst>
                <a:ext uri="{FF2B5EF4-FFF2-40B4-BE49-F238E27FC236}">
                  <a16:creationId xmlns:a16="http://schemas.microsoft.com/office/drawing/2014/main" id="{DF5C442C-8F4A-477E-88E8-1B132528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8" cy="334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4" name="AutoShape 54" descr="object 55">
              <a:extLst>
                <a:ext uri="{FF2B5EF4-FFF2-40B4-BE49-F238E27FC236}">
                  <a16:creationId xmlns:a16="http://schemas.microsoft.com/office/drawing/2014/main" id="{C4B79897-D8CE-4FF1-9047-886EDA70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3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5" name="AutoShape 55" descr="object 56">
              <a:extLst>
                <a:ext uri="{FF2B5EF4-FFF2-40B4-BE49-F238E27FC236}">
                  <a16:creationId xmlns:a16="http://schemas.microsoft.com/office/drawing/2014/main" id="{9B3AC00A-D79A-4AE1-9363-E21D2064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-3"/>
              <a:ext cx="1042739" cy="91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6" name="AutoShape 56" descr="object 57">
              <a:extLst>
                <a:ext uri="{FF2B5EF4-FFF2-40B4-BE49-F238E27FC236}">
                  <a16:creationId xmlns:a16="http://schemas.microsoft.com/office/drawing/2014/main" id="{457794CF-F428-4538-AAD0-E08C82CB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-3"/>
              <a:ext cx="675702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7" name="AutoShape 57" descr="object 58">
              <a:extLst>
                <a:ext uri="{FF2B5EF4-FFF2-40B4-BE49-F238E27FC236}">
                  <a16:creationId xmlns:a16="http://schemas.microsoft.com/office/drawing/2014/main" id="{05DB81D5-CA35-4C40-8024-BC0EF53F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4" y="-3"/>
              <a:ext cx="151375" cy="2648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8" name="AutoShape 58" descr="object 59">
              <a:extLst>
                <a:ext uri="{FF2B5EF4-FFF2-40B4-BE49-F238E27FC236}">
                  <a16:creationId xmlns:a16="http://schemas.microsoft.com/office/drawing/2014/main" id="{35225584-F4B3-4408-99EE-2D9F2FCD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66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9" name="AutoShape 59" descr="object 60">
              <a:extLst>
                <a:ext uri="{FF2B5EF4-FFF2-40B4-BE49-F238E27FC236}">
                  <a16:creationId xmlns:a16="http://schemas.microsoft.com/office/drawing/2014/main" id="{9CADD1DD-8DDF-4123-AB3C-5012C60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23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0" name="AutoShape 60" descr="object 61">
              <a:extLst>
                <a:ext uri="{FF2B5EF4-FFF2-40B4-BE49-F238E27FC236}">
                  <a16:creationId xmlns:a16="http://schemas.microsoft.com/office/drawing/2014/main" id="{AE261C71-89D2-4B42-80E9-6EB5C50D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1" name="AutoShape 61" descr="object 62">
              <a:extLst>
                <a:ext uri="{FF2B5EF4-FFF2-40B4-BE49-F238E27FC236}">
                  <a16:creationId xmlns:a16="http://schemas.microsoft.com/office/drawing/2014/main" id="{370A2791-5BB9-4085-8F37-01E4B34B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912323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2" name="AutoShape 62" descr="object 63">
              <a:extLst>
                <a:ext uri="{FF2B5EF4-FFF2-40B4-BE49-F238E27FC236}">
                  <a16:creationId xmlns:a16="http://schemas.microsoft.com/office/drawing/2014/main" id="{6DDFF4E1-4F25-4307-879C-1765650B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47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3" name="AutoShape 63" descr="object 64">
              <a:extLst>
                <a:ext uri="{FF2B5EF4-FFF2-40B4-BE49-F238E27FC236}">
                  <a16:creationId xmlns:a16="http://schemas.microsoft.com/office/drawing/2014/main" id="{DD15F0E0-246A-4FBA-B0B5-7CC47F7A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7"/>
              <a:ext cx="20614" cy="36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4" name="AutoShape 64" descr="object 65">
              <a:extLst>
                <a:ext uri="{FF2B5EF4-FFF2-40B4-BE49-F238E27FC236}">
                  <a16:creationId xmlns:a16="http://schemas.microsoft.com/office/drawing/2014/main" id="{AC28572E-FCAE-4825-B2F8-1C8E6B3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1"/>
              <a:ext cx="543495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5" name="AutoShape 65" descr="object 66">
              <a:extLst>
                <a:ext uri="{FF2B5EF4-FFF2-40B4-BE49-F238E27FC236}">
                  <a16:creationId xmlns:a16="http://schemas.microsoft.com/office/drawing/2014/main" id="{62B3C5A0-75A3-4FA1-92EC-F29E0E8B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37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6" name="AutoShape 66" descr="object 67">
              <a:extLst>
                <a:ext uri="{FF2B5EF4-FFF2-40B4-BE49-F238E27FC236}">
                  <a16:creationId xmlns:a16="http://schemas.microsoft.com/office/drawing/2014/main" id="{3469D17B-065A-4CE0-B3C5-8FEC270C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1827241"/>
              <a:ext cx="675702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7" name="AutoShape 67" descr="object 68">
              <a:extLst>
                <a:ext uri="{FF2B5EF4-FFF2-40B4-BE49-F238E27FC236}">
                  <a16:creationId xmlns:a16="http://schemas.microsoft.com/office/drawing/2014/main" id="{C70D3A0F-A16C-4316-9812-A98262DE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37"/>
              <a:ext cx="152864" cy="2674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8" name="AutoShape 68" descr="object 69">
              <a:extLst>
                <a:ext uri="{FF2B5EF4-FFF2-40B4-BE49-F238E27FC236}">
                  <a16:creationId xmlns:a16="http://schemas.microsoft.com/office/drawing/2014/main" id="{ABAAB7F1-90F3-4E3E-86E5-B50E0E00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09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9" name="AutoShape 69" descr="object 70">
              <a:extLst>
                <a:ext uri="{FF2B5EF4-FFF2-40B4-BE49-F238E27FC236}">
                  <a16:creationId xmlns:a16="http://schemas.microsoft.com/office/drawing/2014/main" id="{388560A0-791B-42E2-AFCF-DF2492DF8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2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0" name="AutoShape 70" descr="object 71">
              <a:extLst>
                <a:ext uri="{FF2B5EF4-FFF2-40B4-BE49-F238E27FC236}">
                  <a16:creationId xmlns:a16="http://schemas.microsoft.com/office/drawing/2014/main" id="{F2E0FB34-04BE-4875-9DF7-68543CCF5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55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1" name="AutoShape 71" descr="object 72">
              <a:extLst>
                <a:ext uri="{FF2B5EF4-FFF2-40B4-BE49-F238E27FC236}">
                  <a16:creationId xmlns:a16="http://schemas.microsoft.com/office/drawing/2014/main" id="{2659ED50-E8AC-4F8E-B067-2C27974A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2742152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2" name="AutoShape 72" descr="object 73">
              <a:extLst>
                <a:ext uri="{FF2B5EF4-FFF2-40B4-BE49-F238E27FC236}">
                  <a16:creationId xmlns:a16="http://schemas.microsoft.com/office/drawing/2014/main" id="{2E741207-30F1-4DE9-8A40-CC9A353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0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3" name="AutoShape 73" descr="object 74">
              <a:extLst>
                <a:ext uri="{FF2B5EF4-FFF2-40B4-BE49-F238E27FC236}">
                  <a16:creationId xmlns:a16="http://schemas.microsoft.com/office/drawing/2014/main" id="{15D60DDB-B98A-48F1-BC1F-88BCE333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0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4" name="AutoShape 74" descr="object 75">
              <a:extLst>
                <a:ext uri="{FF2B5EF4-FFF2-40B4-BE49-F238E27FC236}">
                  <a16:creationId xmlns:a16="http://schemas.microsoft.com/office/drawing/2014/main" id="{AB3A2C48-58CE-4C39-88B6-EE1677D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2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5" name="AutoShape 75" descr="object 76">
              <a:extLst>
                <a:ext uri="{FF2B5EF4-FFF2-40B4-BE49-F238E27FC236}">
                  <a16:creationId xmlns:a16="http://schemas.microsoft.com/office/drawing/2014/main" id="{055817E9-97B3-42E4-88A7-A5A9C124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0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6" name="AutoShape 76" descr="object 77">
              <a:extLst>
                <a:ext uri="{FF2B5EF4-FFF2-40B4-BE49-F238E27FC236}">
                  <a16:creationId xmlns:a16="http://schemas.microsoft.com/office/drawing/2014/main" id="{9B451B9F-727B-4173-A5C2-51A6ED875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3657082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7" name="AutoShape 77" descr="object 78">
              <a:extLst>
                <a:ext uri="{FF2B5EF4-FFF2-40B4-BE49-F238E27FC236}">
                  <a16:creationId xmlns:a16="http://schemas.microsoft.com/office/drawing/2014/main" id="{032E6850-0F27-4DBD-9EDF-02C33BAA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0"/>
              <a:ext cx="152864" cy="267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8" name="AutoShape 78" descr="object 79">
              <a:extLst>
                <a:ext uri="{FF2B5EF4-FFF2-40B4-BE49-F238E27FC236}">
                  <a16:creationId xmlns:a16="http://schemas.microsoft.com/office/drawing/2014/main" id="{52031A62-50EF-45D8-BF6A-0AE5780D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6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9" name="AutoShape 79" descr="object 80">
              <a:extLst>
                <a:ext uri="{FF2B5EF4-FFF2-40B4-BE49-F238E27FC236}">
                  <a16:creationId xmlns:a16="http://schemas.microsoft.com/office/drawing/2014/main" id="{E99E2B20-5457-4E36-9F5D-5D3B0071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8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0" name="AutoShape 80" descr="object 81">
              <a:extLst>
                <a:ext uri="{FF2B5EF4-FFF2-40B4-BE49-F238E27FC236}">
                  <a16:creationId xmlns:a16="http://schemas.microsoft.com/office/drawing/2014/main" id="{6ED38D78-E08F-407F-BBC0-F3379ACF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8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1" name="AutoShape 81" descr="object 82">
              <a:extLst>
                <a:ext uri="{FF2B5EF4-FFF2-40B4-BE49-F238E27FC236}">
                  <a16:creationId xmlns:a16="http://schemas.microsoft.com/office/drawing/2014/main" id="{451443B7-016D-4606-82E9-4A165E5D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4572008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2" name="AutoShape 82" descr="object 83">
              <a:extLst>
                <a:ext uri="{FF2B5EF4-FFF2-40B4-BE49-F238E27FC236}">
                  <a16:creationId xmlns:a16="http://schemas.microsoft.com/office/drawing/2014/main" id="{EF0F268B-5012-44A4-8FCF-07204BF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45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3" name="AutoShape 83" descr="object 84">
              <a:extLst>
                <a:ext uri="{FF2B5EF4-FFF2-40B4-BE49-F238E27FC236}">
                  <a16:creationId xmlns:a16="http://schemas.microsoft.com/office/drawing/2014/main" id="{9249A7D8-6E08-4EF6-BFAA-3D48ADA2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4" name="AutoShape 84" descr="object 85">
              <a:extLst>
                <a:ext uri="{FF2B5EF4-FFF2-40B4-BE49-F238E27FC236}">
                  <a16:creationId xmlns:a16="http://schemas.microsoft.com/office/drawing/2014/main" id="{A8EECB52-3615-4AE8-BC52-CDC4137F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7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5" name="AutoShape 85" descr="object 86">
              <a:extLst>
                <a:ext uri="{FF2B5EF4-FFF2-40B4-BE49-F238E27FC236}">
                  <a16:creationId xmlns:a16="http://schemas.microsoft.com/office/drawing/2014/main" id="{EFA387A7-1275-482A-ADC8-DB826DE9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33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6" name="AutoShape 86" descr="object 87">
              <a:extLst>
                <a:ext uri="{FF2B5EF4-FFF2-40B4-BE49-F238E27FC236}">
                  <a16:creationId xmlns:a16="http://schemas.microsoft.com/office/drawing/2014/main" id="{5166B0D2-1136-4F5B-9B08-EBD86940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5486937"/>
              <a:ext cx="675702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7" name="AutoShape 87" descr="object 88">
              <a:extLst>
                <a:ext uri="{FF2B5EF4-FFF2-40B4-BE49-F238E27FC236}">
                  <a16:creationId xmlns:a16="http://schemas.microsoft.com/office/drawing/2014/main" id="{1E23372D-5DD7-4C85-AEB3-8F9A0908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34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8" name="AutoShape 88" descr="object 89">
              <a:extLst>
                <a:ext uri="{FF2B5EF4-FFF2-40B4-BE49-F238E27FC236}">
                  <a16:creationId xmlns:a16="http://schemas.microsoft.com/office/drawing/2014/main" id="{000D9E91-5F60-46A8-9C12-2BAF49E8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9" name="AutoShape 89" descr="object 90">
              <a:extLst>
                <a:ext uri="{FF2B5EF4-FFF2-40B4-BE49-F238E27FC236}">
                  <a16:creationId xmlns:a16="http://schemas.microsoft.com/office/drawing/2014/main" id="{DE6A4A88-4BA2-44E4-BE34-A1FF8CA1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49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0" name="AutoShape 90" descr="object 91">
              <a:extLst>
                <a:ext uri="{FF2B5EF4-FFF2-40B4-BE49-F238E27FC236}">
                  <a16:creationId xmlns:a16="http://schemas.microsoft.com/office/drawing/2014/main" id="{A52CFB28-B040-4C2F-A324-6F7531E04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2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1" name="AutoShape 91" descr="object 92">
              <a:extLst>
                <a:ext uri="{FF2B5EF4-FFF2-40B4-BE49-F238E27FC236}">
                  <a16:creationId xmlns:a16="http://schemas.microsoft.com/office/drawing/2014/main" id="{B55E0483-06A2-4694-9040-C01D7F81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6401849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2" name="AutoShape 92" descr="object 93">
              <a:extLst>
                <a:ext uri="{FF2B5EF4-FFF2-40B4-BE49-F238E27FC236}">
                  <a16:creationId xmlns:a16="http://schemas.microsoft.com/office/drawing/2014/main" id="{31700121-FF53-4978-84C7-F4AC8791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3" name="AutoShape 93" descr="object 94">
              <a:extLst>
                <a:ext uri="{FF2B5EF4-FFF2-40B4-BE49-F238E27FC236}">
                  <a16:creationId xmlns:a16="http://schemas.microsoft.com/office/drawing/2014/main" id="{EB397464-CE37-45A7-92F9-C9C2B160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4" name="AutoShape 94" descr="object 95">
              <a:extLst>
                <a:ext uri="{FF2B5EF4-FFF2-40B4-BE49-F238E27FC236}">
                  <a16:creationId xmlns:a16="http://schemas.microsoft.com/office/drawing/2014/main" id="{2C934A7C-2567-4092-BFCD-F8F3E90B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81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5" name="AutoShape 95" descr="object 96">
              <a:extLst>
                <a:ext uri="{FF2B5EF4-FFF2-40B4-BE49-F238E27FC236}">
                  <a16:creationId xmlns:a16="http://schemas.microsoft.com/office/drawing/2014/main" id="{A7F893C8-0B82-42CD-831E-0EBEC6B8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7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6" name="AutoShape 96" descr="object 97">
              <a:extLst>
                <a:ext uri="{FF2B5EF4-FFF2-40B4-BE49-F238E27FC236}">
                  <a16:creationId xmlns:a16="http://schemas.microsoft.com/office/drawing/2014/main" id="{29B31C0A-0238-445C-B6C3-067E53A5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7316781"/>
              <a:ext cx="675702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7" name="AutoShape 97" descr="object 98">
              <a:extLst>
                <a:ext uri="{FF2B5EF4-FFF2-40B4-BE49-F238E27FC236}">
                  <a16:creationId xmlns:a16="http://schemas.microsoft.com/office/drawing/2014/main" id="{CBD06C3A-92E6-4683-A96E-9C70EA46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7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8" name="AutoShape 98" descr="object 99">
              <a:extLst>
                <a:ext uri="{FF2B5EF4-FFF2-40B4-BE49-F238E27FC236}">
                  <a16:creationId xmlns:a16="http://schemas.microsoft.com/office/drawing/2014/main" id="{A18BB3DF-3BBB-4EC0-9ACD-5F98B1D3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26"/>
              <a:ext cx="19132" cy="33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9" name="AutoShape 99" descr="object 100">
              <a:extLst>
                <a:ext uri="{FF2B5EF4-FFF2-40B4-BE49-F238E27FC236}">
                  <a16:creationId xmlns:a16="http://schemas.microsoft.com/office/drawing/2014/main" id="{60FFDCE8-16A8-49C5-8D96-39A9D190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94"/>
              <a:ext cx="543495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0" name="AutoShape 100" descr="object 101">
              <a:extLst>
                <a:ext uri="{FF2B5EF4-FFF2-40B4-BE49-F238E27FC236}">
                  <a16:creationId xmlns:a16="http://schemas.microsoft.com/office/drawing/2014/main" id="{9219D4F4-5A7B-4E71-9332-EB42CC22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3" y="8231698"/>
              <a:ext cx="1042749" cy="912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1" name="AutoShape 101" descr="object 102">
              <a:extLst>
                <a:ext uri="{FF2B5EF4-FFF2-40B4-BE49-F238E27FC236}">
                  <a16:creationId xmlns:a16="http://schemas.microsoft.com/office/drawing/2014/main" id="{FA643A15-8ADD-4B48-9C78-37124BAE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8231694"/>
              <a:ext cx="675702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2" name="AutoShape 102" descr="object 103">
              <a:extLst>
                <a:ext uri="{FF2B5EF4-FFF2-40B4-BE49-F238E27FC236}">
                  <a16:creationId xmlns:a16="http://schemas.microsoft.com/office/drawing/2014/main" id="{C8A60BBF-0237-4A17-8829-4FEB1623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0" y="8879114"/>
              <a:ext cx="151380" cy="264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3" name="Line 103" descr="object 104">
              <a:extLst>
                <a:ext uri="{FF2B5EF4-FFF2-40B4-BE49-F238E27FC236}">
                  <a16:creationId xmlns:a16="http://schemas.microsoft.com/office/drawing/2014/main" id="{886032E7-F23D-4588-BC38-C8948B94F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1" y="8229601"/>
              <a:ext cx="15036804" cy="2"/>
            </a:xfrm>
            <a:prstGeom prst="line">
              <a:avLst/>
            </a:prstGeom>
            <a:noFill/>
            <a:ln w="50800" cap="flat" cmpd="sng">
              <a:solidFill>
                <a:srgbClr val="4E9DD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4" name="Line 104" descr="object 105">
              <a:extLst>
                <a:ext uri="{FF2B5EF4-FFF2-40B4-BE49-F238E27FC236}">
                  <a16:creationId xmlns:a16="http://schemas.microsoft.com/office/drawing/2014/main" id="{B7CBA5E4-1B3A-4308-9B94-C848CC386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6801" y="8229601"/>
              <a:ext cx="1219202" cy="2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5" name="AutoShape 105" descr="object 106">
              <a:extLst>
                <a:ext uri="{FF2B5EF4-FFF2-40B4-BE49-F238E27FC236}">
                  <a16:creationId xmlns:a16="http://schemas.microsoft.com/office/drawing/2014/main" id="{1131A1BB-2A4B-4380-827D-236880E7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34" y="7129473"/>
              <a:ext cx="313285" cy="3873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435" y="0"/>
                  </a:moveTo>
                  <a:lnTo>
                    <a:pt x="15419" y="0"/>
                  </a:lnTo>
                  <a:lnTo>
                    <a:pt x="0" y="21600"/>
                  </a:lnTo>
                  <a:lnTo>
                    <a:pt x="12323" y="21600"/>
                  </a:lnTo>
                  <a:lnTo>
                    <a:pt x="21576" y="8638"/>
                  </a:lnTo>
                  <a:lnTo>
                    <a:pt x="21600" y="8638"/>
                  </a:lnTo>
                  <a:lnTo>
                    <a:pt x="15435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6" name="AutoShape 106" descr="object 107">
              <a:extLst>
                <a:ext uri="{FF2B5EF4-FFF2-40B4-BE49-F238E27FC236}">
                  <a16:creationId xmlns:a16="http://schemas.microsoft.com/office/drawing/2014/main" id="{DE2C135A-7145-4E19-AFAA-AA8C13DD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28" y="7516826"/>
              <a:ext cx="312688" cy="387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345" y="1"/>
                  </a:moveTo>
                  <a:lnTo>
                    <a:pt x="0" y="0"/>
                  </a:lnTo>
                  <a:lnTo>
                    <a:pt x="15448" y="21600"/>
                  </a:lnTo>
                  <a:lnTo>
                    <a:pt x="15523" y="21600"/>
                  </a:lnTo>
                  <a:lnTo>
                    <a:pt x="21600" y="12907"/>
                  </a:lnTo>
                  <a:lnTo>
                    <a:pt x="12345" y="1"/>
                  </a:lnTo>
                  <a:close/>
                </a:path>
              </a:pathLst>
            </a:custGeom>
            <a:solidFill>
              <a:srgbClr val="2854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7" name="AutoShape 107" descr="object 108">
              <a:extLst>
                <a:ext uri="{FF2B5EF4-FFF2-40B4-BE49-F238E27FC236}">
                  <a16:creationId xmlns:a16="http://schemas.microsoft.com/office/drawing/2014/main" id="{0D091B61-4D80-477A-BF76-DDD4C1E7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38" y="7641861"/>
              <a:ext cx="335092" cy="2623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573" y="139"/>
                  </a:lnTo>
                  <a:lnTo>
                    <a:pt x="5702" y="8831"/>
                  </a:lnTo>
                  <a:lnTo>
                    <a:pt x="5672" y="8764"/>
                  </a:lnTo>
                  <a:lnTo>
                    <a:pt x="0" y="21600"/>
                  </a:lnTo>
                  <a:lnTo>
                    <a:pt x="122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8" name="AutoShape 108" descr="object 109">
              <a:extLst>
                <a:ext uri="{FF2B5EF4-FFF2-40B4-BE49-F238E27FC236}">
                  <a16:creationId xmlns:a16="http://schemas.microsoft.com/office/drawing/2014/main" id="{9D52BAC9-1668-4A5B-B020-62CE82FB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6" y="7129473"/>
              <a:ext cx="505502" cy="1549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779" y="0"/>
                  </a:moveTo>
                  <a:lnTo>
                    <a:pt x="0" y="0"/>
                  </a:lnTo>
                  <a:lnTo>
                    <a:pt x="3821" y="21600"/>
                  </a:lnTo>
                  <a:lnTo>
                    <a:pt x="21600" y="21597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F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9" name="AutoShape 109" descr="object 110">
              <a:extLst>
                <a:ext uri="{FF2B5EF4-FFF2-40B4-BE49-F238E27FC236}">
                  <a16:creationId xmlns:a16="http://schemas.microsoft.com/office/drawing/2014/main" id="{0642CEDD-9E0C-421F-9D36-B6B546E2F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65" y="7570158"/>
              <a:ext cx="447538" cy="332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0"/>
                  </a:moveTo>
                  <a:lnTo>
                    <a:pt x="0" y="0"/>
                  </a:lnTo>
                  <a:lnTo>
                    <a:pt x="12" y="28"/>
                  </a:lnTo>
                  <a:lnTo>
                    <a:pt x="12716" y="44"/>
                  </a:lnTo>
                  <a:lnTo>
                    <a:pt x="3814" y="21600"/>
                  </a:lnTo>
                  <a:lnTo>
                    <a:pt x="12350" y="21600"/>
                  </a:lnTo>
                  <a:lnTo>
                    <a:pt x="21600" y="28"/>
                  </a:lnTo>
                  <a:lnTo>
                    <a:pt x="21588" y="0"/>
                  </a:lnTo>
                  <a:close/>
                </a:path>
              </a:pathLst>
            </a:custGeom>
            <a:solidFill>
              <a:srgbClr val="686C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0" name="AutoShape 110" descr="object 111">
              <a:extLst>
                <a:ext uri="{FF2B5EF4-FFF2-40B4-BE49-F238E27FC236}">
                  <a16:creationId xmlns:a16="http://schemas.microsoft.com/office/drawing/2014/main" id="{5D935171-2DC2-474A-9606-58D671B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13" y="7418959"/>
              <a:ext cx="534534" cy="1512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526" y="21600"/>
                  </a:lnTo>
                  <a:lnTo>
                    <a:pt x="21600" y="21600"/>
                  </a:lnTo>
                  <a:lnTo>
                    <a:pt x="180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4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1" name="Rectangle 111" descr="object 112">
              <a:extLst>
                <a:ext uri="{FF2B5EF4-FFF2-40B4-BE49-F238E27FC236}">
                  <a16:creationId xmlns:a16="http://schemas.microsoft.com/office/drawing/2014/main" id="{E49B62CC-0EF3-4134-BE5B-D8D3C5B0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209" y="7257169"/>
              <a:ext cx="183872" cy="183872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85189ADC-32D5-46D8-85EF-DD648784853C}"/>
              </a:ext>
            </a:extLst>
          </p:cNvPr>
          <p:cNvSpPr txBox="1">
            <a:spLocks/>
          </p:cNvSpPr>
          <p:nvPr/>
        </p:nvSpPr>
        <p:spPr bwMode="auto">
          <a:xfrm>
            <a:off x="2103482" y="6265282"/>
            <a:ext cx="6814100" cy="4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algn="ctr" defTabSz="914400"/>
            <a:r>
              <a:rPr lang="en-GB" sz="2000">
                <a:solidFill>
                  <a:schemeClr val="bg1">
                    <a:lumMod val="50000"/>
                  </a:schemeClr>
                </a:solidFill>
              </a:rPr>
              <a:t>www.amazingapprenticeships.com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80BBC-56CC-4C2C-873C-10BD2F745C4C}"/>
              </a:ext>
            </a:extLst>
          </p:cNvPr>
          <p:cNvSpPr/>
          <p:nvPr/>
        </p:nvSpPr>
        <p:spPr bwMode="auto">
          <a:xfrm>
            <a:off x="115767" y="5286963"/>
            <a:ext cx="1062584" cy="730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D0561-7D8A-4ECA-90BC-D8B0F0FBC3EC}"/>
              </a:ext>
            </a:extLst>
          </p:cNvPr>
          <p:cNvSpPr txBox="1"/>
          <p:nvPr/>
        </p:nvSpPr>
        <p:spPr>
          <a:xfrm>
            <a:off x="1990893" y="5437135"/>
            <a:ext cx="8097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hlinkClick r:id="rId4"/>
              </a:rPr>
              <a:t>www.amazingapprenticeships.com/genie</a:t>
            </a:r>
            <a:endParaRPr lang="en-GB" sz="3200"/>
          </a:p>
          <a:p>
            <a:endParaRPr lang="en-GB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956EB66-3FEE-4322-A841-560864131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4" y="445827"/>
            <a:ext cx="8881674" cy="4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419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CB56B359-A7F3-42A7-9BA9-7CD8858BB8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-3"/>
            <a:chExt cx="16256004" cy="9144006"/>
          </a:xfrm>
        </p:grpSpPr>
        <p:sp>
          <p:nvSpPr>
            <p:cNvPr id="5122" name="Rectangle 2" descr="object 3">
              <a:extLst>
                <a:ext uri="{FF2B5EF4-FFF2-40B4-BE49-F238E27FC236}">
                  <a16:creationId xmlns:a16="http://schemas.microsoft.com/office/drawing/2014/main" id="{E6FA6CB5-3ABB-4979-B884-7AA245A3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2"/>
              <a:ext cx="1219189" cy="9144004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3" name="AutoShape 3" descr="object 4">
              <a:extLst>
                <a:ext uri="{FF2B5EF4-FFF2-40B4-BE49-F238E27FC236}">
                  <a16:creationId xmlns:a16="http://schemas.microsoft.com/office/drawing/2014/main" id="{459E4BCB-DF4D-45CB-AC7C-C1A44B31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6" cy="334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4" name="AutoShape 4" descr="object 5">
              <a:extLst>
                <a:ext uri="{FF2B5EF4-FFF2-40B4-BE49-F238E27FC236}">
                  <a16:creationId xmlns:a16="http://schemas.microsoft.com/office/drawing/2014/main" id="{6A4608B9-983D-464C-AB8D-5D8ACCBE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2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5" name="AutoShape 5" descr="object 6">
              <a:extLst>
                <a:ext uri="{FF2B5EF4-FFF2-40B4-BE49-F238E27FC236}">
                  <a16:creationId xmlns:a16="http://schemas.microsoft.com/office/drawing/2014/main" id="{51DD36F9-0F6D-47CD-9780-44BB4302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9" y="-3"/>
              <a:ext cx="1042735" cy="9123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6" name="AutoShape 6" descr="object 7">
              <a:extLst>
                <a:ext uri="{FF2B5EF4-FFF2-40B4-BE49-F238E27FC236}">
                  <a16:creationId xmlns:a16="http://schemas.microsoft.com/office/drawing/2014/main" id="{6ECBE12B-F87F-418C-9A7B-6B84CCE4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-3"/>
              <a:ext cx="675703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7" name="AutoShape 7" descr="object 8">
              <a:extLst>
                <a:ext uri="{FF2B5EF4-FFF2-40B4-BE49-F238E27FC236}">
                  <a16:creationId xmlns:a16="http://schemas.microsoft.com/office/drawing/2014/main" id="{2CE333B1-E431-4C87-8BB9-ED70DF7F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6" y="-3"/>
              <a:ext cx="151373" cy="2648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8" name="AutoShape 8" descr="object 9">
              <a:extLst>
                <a:ext uri="{FF2B5EF4-FFF2-40B4-BE49-F238E27FC236}">
                  <a16:creationId xmlns:a16="http://schemas.microsoft.com/office/drawing/2014/main" id="{CF5F98CD-0BD8-4DAC-9C14-5A70822C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7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9" name="AutoShape 9" descr="object 10">
              <a:extLst>
                <a:ext uri="{FF2B5EF4-FFF2-40B4-BE49-F238E27FC236}">
                  <a16:creationId xmlns:a16="http://schemas.microsoft.com/office/drawing/2014/main" id="{4839A8B7-AA07-4B15-A683-E97B047EF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18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0" name="AutoShape 10" descr="object 11">
              <a:extLst>
                <a:ext uri="{FF2B5EF4-FFF2-40B4-BE49-F238E27FC236}">
                  <a16:creationId xmlns:a16="http://schemas.microsoft.com/office/drawing/2014/main" id="{C1F5111D-C3EA-451E-BDD5-5F72E2CF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8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1" name="AutoShape 11" descr="object 12">
              <a:extLst>
                <a:ext uri="{FF2B5EF4-FFF2-40B4-BE49-F238E27FC236}">
                  <a16:creationId xmlns:a16="http://schemas.microsoft.com/office/drawing/2014/main" id="{56C3DB5A-128D-4349-B0BB-CF906CC3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912318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2" name="AutoShape 12" descr="object 13">
              <a:extLst>
                <a:ext uri="{FF2B5EF4-FFF2-40B4-BE49-F238E27FC236}">
                  <a16:creationId xmlns:a16="http://schemas.microsoft.com/office/drawing/2014/main" id="{3D26E0D3-24B0-49ED-87E8-647CDCC3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54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3" name="AutoShape 13" descr="object 14">
              <a:extLst>
                <a:ext uri="{FF2B5EF4-FFF2-40B4-BE49-F238E27FC236}">
                  <a16:creationId xmlns:a16="http://schemas.microsoft.com/office/drawing/2014/main" id="{2225725A-9AE3-406F-BFB1-31955D1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4" name="AutoShape 14" descr="object 15">
              <a:extLst>
                <a:ext uri="{FF2B5EF4-FFF2-40B4-BE49-F238E27FC236}">
                  <a16:creationId xmlns:a16="http://schemas.microsoft.com/office/drawing/2014/main" id="{C14A3A69-6A14-41B3-8433-D2BBEB86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4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5" name="AutoShape 15" descr="object 16">
              <a:extLst>
                <a:ext uri="{FF2B5EF4-FFF2-40B4-BE49-F238E27FC236}">
                  <a16:creationId xmlns:a16="http://schemas.microsoft.com/office/drawing/2014/main" id="{FA918A36-2E1E-4978-955A-840F29FC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43"/>
              <a:ext cx="1045714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6" name="AutoShape 16" descr="object 17">
              <a:extLst>
                <a:ext uri="{FF2B5EF4-FFF2-40B4-BE49-F238E27FC236}">
                  <a16:creationId xmlns:a16="http://schemas.microsoft.com/office/drawing/2014/main" id="{63B6DF80-B571-4B8D-854F-16C5B3D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1827234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7" name="AutoShape 17" descr="object 18">
              <a:extLst>
                <a:ext uri="{FF2B5EF4-FFF2-40B4-BE49-F238E27FC236}">
                  <a16:creationId xmlns:a16="http://schemas.microsoft.com/office/drawing/2014/main" id="{B365B25A-BA8C-400C-9038-013A5AD5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43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8" name="AutoShape 18" descr="object 19">
              <a:extLst>
                <a:ext uri="{FF2B5EF4-FFF2-40B4-BE49-F238E27FC236}">
                  <a16:creationId xmlns:a16="http://schemas.microsoft.com/office/drawing/2014/main" id="{D136FABF-F865-4497-B76C-BB76F0CE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1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9" name="AutoShape 19" descr="object 20">
              <a:extLst>
                <a:ext uri="{FF2B5EF4-FFF2-40B4-BE49-F238E27FC236}">
                  <a16:creationId xmlns:a16="http://schemas.microsoft.com/office/drawing/2014/main" id="{9A73819E-109E-429E-8720-6B3362AC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9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0" name="AutoShape 20" descr="object 21">
              <a:extLst>
                <a:ext uri="{FF2B5EF4-FFF2-40B4-BE49-F238E27FC236}">
                  <a16:creationId xmlns:a16="http://schemas.microsoft.com/office/drawing/2014/main" id="{E1FE1DBA-53EF-436A-9530-80F24FA2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6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1" name="AutoShape 21" descr="object 22">
              <a:extLst>
                <a:ext uri="{FF2B5EF4-FFF2-40B4-BE49-F238E27FC236}">
                  <a16:creationId xmlns:a16="http://schemas.microsoft.com/office/drawing/2014/main" id="{395C6920-D308-4076-BEB7-E590E056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2742159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2" name="AutoShape 22" descr="object 23">
              <a:extLst>
                <a:ext uri="{FF2B5EF4-FFF2-40B4-BE49-F238E27FC236}">
                  <a16:creationId xmlns:a16="http://schemas.microsoft.com/office/drawing/2014/main" id="{E7F0D7F6-D0A1-4D67-9CBE-C2AFDF02C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3" name="AutoShape 23" descr="object 24">
              <a:extLst>
                <a:ext uri="{FF2B5EF4-FFF2-40B4-BE49-F238E27FC236}">
                  <a16:creationId xmlns:a16="http://schemas.microsoft.com/office/drawing/2014/main" id="{D8E5A7A6-21A4-48A5-8884-2AA2CC47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4" name="AutoShape 24" descr="object 25">
              <a:extLst>
                <a:ext uri="{FF2B5EF4-FFF2-40B4-BE49-F238E27FC236}">
                  <a16:creationId xmlns:a16="http://schemas.microsoft.com/office/drawing/2014/main" id="{DFA22DD6-8F20-425E-B6BE-31CA5CAA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77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5" name="AutoShape 25" descr="object 26">
              <a:extLst>
                <a:ext uri="{FF2B5EF4-FFF2-40B4-BE49-F238E27FC236}">
                  <a16:creationId xmlns:a16="http://schemas.microsoft.com/office/drawing/2014/main" id="{A7532CE4-638A-4B36-A12A-5EEB1DBE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6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6" name="AutoShape 26" descr="object 27">
              <a:extLst>
                <a:ext uri="{FF2B5EF4-FFF2-40B4-BE49-F238E27FC236}">
                  <a16:creationId xmlns:a16="http://schemas.microsoft.com/office/drawing/2014/main" id="{F5289BAF-AA67-4E0B-AF68-6B2462F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3657077"/>
              <a:ext cx="675703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7" name="AutoShape 27" descr="object 28">
              <a:extLst>
                <a:ext uri="{FF2B5EF4-FFF2-40B4-BE49-F238E27FC236}">
                  <a16:creationId xmlns:a16="http://schemas.microsoft.com/office/drawing/2014/main" id="{277F1A4B-379E-4E8B-8F4D-1CF7FFEC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6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8" name="AutoShape 28" descr="object 29">
              <a:extLst>
                <a:ext uri="{FF2B5EF4-FFF2-40B4-BE49-F238E27FC236}">
                  <a16:creationId xmlns:a16="http://schemas.microsoft.com/office/drawing/2014/main" id="{97CAD86A-16BE-4DF2-A38B-5916A055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7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9" name="AutoShape 29" descr="object 30">
              <a:extLst>
                <a:ext uri="{FF2B5EF4-FFF2-40B4-BE49-F238E27FC236}">
                  <a16:creationId xmlns:a16="http://schemas.microsoft.com/office/drawing/2014/main" id="{2DC41E6D-F56B-4FF1-8EFE-0FF4F1F6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3"/>
              <a:ext cx="543495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0" name="AutoShape 30" descr="object 31">
              <a:extLst>
                <a:ext uri="{FF2B5EF4-FFF2-40B4-BE49-F238E27FC236}">
                  <a16:creationId xmlns:a16="http://schemas.microsoft.com/office/drawing/2014/main" id="{CAAABB9A-5400-462C-94AE-FB7B78248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5"/>
              <a:ext cx="1045714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1" name="AutoShape 31" descr="object 32">
              <a:extLst>
                <a:ext uri="{FF2B5EF4-FFF2-40B4-BE49-F238E27FC236}">
                  <a16:creationId xmlns:a16="http://schemas.microsoft.com/office/drawing/2014/main" id="{8AA97642-2FDD-4CF6-8941-EEEFDA71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4572003"/>
              <a:ext cx="675703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2" name="AutoShape 32" descr="object 33">
              <a:extLst>
                <a:ext uri="{FF2B5EF4-FFF2-40B4-BE49-F238E27FC236}">
                  <a16:creationId xmlns:a16="http://schemas.microsoft.com/office/drawing/2014/main" id="{B20831A8-AAFD-48E8-8905-1E5CC6C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52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3" name="AutoShape 33" descr="object 34">
              <a:extLst>
                <a:ext uri="{FF2B5EF4-FFF2-40B4-BE49-F238E27FC236}">
                  <a16:creationId xmlns:a16="http://schemas.microsoft.com/office/drawing/2014/main" id="{B4821806-08A7-4E8B-A0F9-7DA08E6C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4" name="AutoShape 34" descr="object 35">
              <a:extLst>
                <a:ext uri="{FF2B5EF4-FFF2-40B4-BE49-F238E27FC236}">
                  <a16:creationId xmlns:a16="http://schemas.microsoft.com/office/drawing/2014/main" id="{36A1C24A-FBAE-4DC6-9CAC-2E176703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4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5" name="AutoShape 35" descr="object 36">
              <a:extLst>
                <a:ext uri="{FF2B5EF4-FFF2-40B4-BE49-F238E27FC236}">
                  <a16:creationId xmlns:a16="http://schemas.microsoft.com/office/drawing/2014/main" id="{B1185AA5-6E40-4088-9474-0FDC1756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44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6" name="AutoShape 36" descr="object 37">
              <a:extLst>
                <a:ext uri="{FF2B5EF4-FFF2-40B4-BE49-F238E27FC236}">
                  <a16:creationId xmlns:a16="http://schemas.microsoft.com/office/drawing/2014/main" id="{ABF2686F-0087-427D-A92A-00ED7E2B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5486944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7" name="AutoShape 37" descr="object 38">
              <a:extLst>
                <a:ext uri="{FF2B5EF4-FFF2-40B4-BE49-F238E27FC236}">
                  <a16:creationId xmlns:a16="http://schemas.microsoft.com/office/drawing/2014/main" id="{B84E7482-25C3-46E5-B0CD-575B1D5C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45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8" name="AutoShape 38" descr="object 39">
              <a:extLst>
                <a:ext uri="{FF2B5EF4-FFF2-40B4-BE49-F238E27FC236}">
                  <a16:creationId xmlns:a16="http://schemas.microsoft.com/office/drawing/2014/main" id="{B54D3D32-73B5-43AB-8F99-73B51ADA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0"/>
              <a:ext cx="20614" cy="360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9" name="AutoShape 39" descr="object 40">
              <a:extLst>
                <a:ext uri="{FF2B5EF4-FFF2-40B4-BE49-F238E27FC236}">
                  <a16:creationId xmlns:a16="http://schemas.microsoft.com/office/drawing/2014/main" id="{F1AC8392-E251-4471-9627-D7D9A82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56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0" name="AutoShape 40" descr="object 41">
              <a:extLst>
                <a:ext uri="{FF2B5EF4-FFF2-40B4-BE49-F238E27FC236}">
                  <a16:creationId xmlns:a16="http://schemas.microsoft.com/office/drawing/2014/main" id="{857B409F-68EE-44C0-B129-31940926F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9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1" name="AutoShape 41" descr="object 42">
              <a:extLst>
                <a:ext uri="{FF2B5EF4-FFF2-40B4-BE49-F238E27FC236}">
                  <a16:creationId xmlns:a16="http://schemas.microsoft.com/office/drawing/2014/main" id="{DC02AAE1-BF08-4A44-A61D-947A929D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6401856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2" name="AutoShape 42" descr="object 43">
              <a:extLst>
                <a:ext uri="{FF2B5EF4-FFF2-40B4-BE49-F238E27FC236}">
                  <a16:creationId xmlns:a16="http://schemas.microsoft.com/office/drawing/2014/main" id="{A8FB8748-A933-4A10-B6B9-9580A3D2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5"/>
              <a:ext cx="152864" cy="267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3" name="AutoShape 43" descr="object 44">
              <a:extLst>
                <a:ext uri="{FF2B5EF4-FFF2-40B4-BE49-F238E27FC236}">
                  <a16:creationId xmlns:a16="http://schemas.microsoft.com/office/drawing/2014/main" id="{07CEC7AA-8C50-421E-B332-7328C229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0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4" name="AutoShape 44" descr="object 45">
              <a:extLst>
                <a:ext uri="{FF2B5EF4-FFF2-40B4-BE49-F238E27FC236}">
                  <a16:creationId xmlns:a16="http://schemas.microsoft.com/office/drawing/2014/main" id="{0E669F8A-A245-400E-B182-EA03AB3B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4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5" name="AutoShape 45" descr="object 46">
              <a:extLst>
                <a:ext uri="{FF2B5EF4-FFF2-40B4-BE49-F238E27FC236}">
                  <a16:creationId xmlns:a16="http://schemas.microsoft.com/office/drawing/2014/main" id="{6E5F40BD-3394-4C05-873E-B30E5B4D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0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6" name="AutoShape 46" descr="object 47">
              <a:extLst>
                <a:ext uri="{FF2B5EF4-FFF2-40B4-BE49-F238E27FC236}">
                  <a16:creationId xmlns:a16="http://schemas.microsoft.com/office/drawing/2014/main" id="{F3750A3E-8C8D-4BBE-80C5-7AC0D5BB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7316774"/>
              <a:ext cx="675703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7" name="AutoShape 47" descr="object 48">
              <a:extLst>
                <a:ext uri="{FF2B5EF4-FFF2-40B4-BE49-F238E27FC236}">
                  <a16:creationId xmlns:a16="http://schemas.microsoft.com/office/drawing/2014/main" id="{623D0924-A224-4EFE-9F72-8CE879F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0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8" name="AutoShape 48" descr="object 49">
              <a:extLst>
                <a:ext uri="{FF2B5EF4-FFF2-40B4-BE49-F238E27FC236}">
                  <a16:creationId xmlns:a16="http://schemas.microsoft.com/office/drawing/2014/main" id="{388ADB4E-A50B-4A6F-A905-B194EBEF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32"/>
              <a:ext cx="19128" cy="334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9" name="AutoShape 49" descr="object 50">
              <a:extLst>
                <a:ext uri="{FF2B5EF4-FFF2-40B4-BE49-F238E27FC236}">
                  <a16:creationId xmlns:a16="http://schemas.microsoft.com/office/drawing/2014/main" id="{A518AC1A-0F54-4FC3-A161-0ED3FEF1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87"/>
              <a:ext cx="543495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0" name="AutoShape 50" descr="object 51">
              <a:extLst>
                <a:ext uri="{FF2B5EF4-FFF2-40B4-BE49-F238E27FC236}">
                  <a16:creationId xmlns:a16="http://schemas.microsoft.com/office/drawing/2014/main" id="{CFF352AC-628B-4DC2-84E8-133BAF0E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8231691"/>
              <a:ext cx="1042741" cy="912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1" name="AutoShape 51" descr="object 52">
              <a:extLst>
                <a:ext uri="{FF2B5EF4-FFF2-40B4-BE49-F238E27FC236}">
                  <a16:creationId xmlns:a16="http://schemas.microsoft.com/office/drawing/2014/main" id="{9A094BB9-77B9-4BAA-9DFB-F0C51744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8231687"/>
              <a:ext cx="675703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2" name="AutoShape 52" descr="object 53">
              <a:extLst>
                <a:ext uri="{FF2B5EF4-FFF2-40B4-BE49-F238E27FC236}">
                  <a16:creationId xmlns:a16="http://schemas.microsoft.com/office/drawing/2014/main" id="{6A0D7C07-5147-4D90-8AD9-EAE62349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3" y="8879116"/>
              <a:ext cx="151376" cy="264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3" name="AutoShape 53" descr="object 54">
              <a:extLst>
                <a:ext uri="{FF2B5EF4-FFF2-40B4-BE49-F238E27FC236}">
                  <a16:creationId xmlns:a16="http://schemas.microsoft.com/office/drawing/2014/main" id="{DF5C442C-8F4A-477E-88E8-1B132528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8" cy="334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4" name="AutoShape 54" descr="object 55">
              <a:extLst>
                <a:ext uri="{FF2B5EF4-FFF2-40B4-BE49-F238E27FC236}">
                  <a16:creationId xmlns:a16="http://schemas.microsoft.com/office/drawing/2014/main" id="{C4B79897-D8CE-4FF1-9047-886EDA70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3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5" name="AutoShape 55" descr="object 56">
              <a:extLst>
                <a:ext uri="{FF2B5EF4-FFF2-40B4-BE49-F238E27FC236}">
                  <a16:creationId xmlns:a16="http://schemas.microsoft.com/office/drawing/2014/main" id="{9B3AC00A-D79A-4AE1-9363-E21D2064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-3"/>
              <a:ext cx="1042739" cy="91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6" name="AutoShape 56" descr="object 57">
              <a:extLst>
                <a:ext uri="{FF2B5EF4-FFF2-40B4-BE49-F238E27FC236}">
                  <a16:creationId xmlns:a16="http://schemas.microsoft.com/office/drawing/2014/main" id="{457794CF-F428-4538-AAD0-E08C82CB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-3"/>
              <a:ext cx="675702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7" name="AutoShape 57" descr="object 58">
              <a:extLst>
                <a:ext uri="{FF2B5EF4-FFF2-40B4-BE49-F238E27FC236}">
                  <a16:creationId xmlns:a16="http://schemas.microsoft.com/office/drawing/2014/main" id="{05DB81D5-CA35-4C40-8024-BC0EF53F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4" y="-3"/>
              <a:ext cx="151375" cy="2648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8" name="AutoShape 58" descr="object 59">
              <a:extLst>
                <a:ext uri="{FF2B5EF4-FFF2-40B4-BE49-F238E27FC236}">
                  <a16:creationId xmlns:a16="http://schemas.microsoft.com/office/drawing/2014/main" id="{35225584-F4B3-4408-99EE-2D9F2FCD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66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9" name="AutoShape 59" descr="object 60">
              <a:extLst>
                <a:ext uri="{FF2B5EF4-FFF2-40B4-BE49-F238E27FC236}">
                  <a16:creationId xmlns:a16="http://schemas.microsoft.com/office/drawing/2014/main" id="{9CADD1DD-8DDF-4123-AB3C-5012C60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23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0" name="AutoShape 60" descr="object 61">
              <a:extLst>
                <a:ext uri="{FF2B5EF4-FFF2-40B4-BE49-F238E27FC236}">
                  <a16:creationId xmlns:a16="http://schemas.microsoft.com/office/drawing/2014/main" id="{AE261C71-89D2-4B42-80E9-6EB5C50D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1" name="AutoShape 61" descr="object 62">
              <a:extLst>
                <a:ext uri="{FF2B5EF4-FFF2-40B4-BE49-F238E27FC236}">
                  <a16:creationId xmlns:a16="http://schemas.microsoft.com/office/drawing/2014/main" id="{370A2791-5BB9-4085-8F37-01E4B34B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912323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2" name="AutoShape 62" descr="object 63">
              <a:extLst>
                <a:ext uri="{FF2B5EF4-FFF2-40B4-BE49-F238E27FC236}">
                  <a16:creationId xmlns:a16="http://schemas.microsoft.com/office/drawing/2014/main" id="{6DDFF4E1-4F25-4307-879C-1765650B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47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3" name="AutoShape 63" descr="object 64">
              <a:extLst>
                <a:ext uri="{FF2B5EF4-FFF2-40B4-BE49-F238E27FC236}">
                  <a16:creationId xmlns:a16="http://schemas.microsoft.com/office/drawing/2014/main" id="{DD15F0E0-246A-4FBA-B0B5-7CC47F7A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7"/>
              <a:ext cx="20614" cy="36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4" name="AutoShape 64" descr="object 65">
              <a:extLst>
                <a:ext uri="{FF2B5EF4-FFF2-40B4-BE49-F238E27FC236}">
                  <a16:creationId xmlns:a16="http://schemas.microsoft.com/office/drawing/2014/main" id="{AC28572E-FCAE-4825-B2F8-1C8E6B3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1"/>
              <a:ext cx="543495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5" name="AutoShape 65" descr="object 66">
              <a:extLst>
                <a:ext uri="{FF2B5EF4-FFF2-40B4-BE49-F238E27FC236}">
                  <a16:creationId xmlns:a16="http://schemas.microsoft.com/office/drawing/2014/main" id="{62B3C5A0-75A3-4FA1-92EC-F29E0E8B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37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6" name="AutoShape 66" descr="object 67">
              <a:extLst>
                <a:ext uri="{FF2B5EF4-FFF2-40B4-BE49-F238E27FC236}">
                  <a16:creationId xmlns:a16="http://schemas.microsoft.com/office/drawing/2014/main" id="{3469D17B-065A-4CE0-B3C5-8FEC270C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1827241"/>
              <a:ext cx="675702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7" name="AutoShape 67" descr="object 68">
              <a:extLst>
                <a:ext uri="{FF2B5EF4-FFF2-40B4-BE49-F238E27FC236}">
                  <a16:creationId xmlns:a16="http://schemas.microsoft.com/office/drawing/2014/main" id="{C70D3A0F-A16C-4316-9812-A98262DE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37"/>
              <a:ext cx="152864" cy="2674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8" name="AutoShape 68" descr="object 69">
              <a:extLst>
                <a:ext uri="{FF2B5EF4-FFF2-40B4-BE49-F238E27FC236}">
                  <a16:creationId xmlns:a16="http://schemas.microsoft.com/office/drawing/2014/main" id="{ABAAB7F1-90F3-4E3E-86E5-B50E0E00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09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9" name="AutoShape 69" descr="object 70">
              <a:extLst>
                <a:ext uri="{FF2B5EF4-FFF2-40B4-BE49-F238E27FC236}">
                  <a16:creationId xmlns:a16="http://schemas.microsoft.com/office/drawing/2014/main" id="{388560A0-791B-42E2-AFCF-DF2492DF8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2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0" name="AutoShape 70" descr="object 71">
              <a:extLst>
                <a:ext uri="{FF2B5EF4-FFF2-40B4-BE49-F238E27FC236}">
                  <a16:creationId xmlns:a16="http://schemas.microsoft.com/office/drawing/2014/main" id="{F2E0FB34-04BE-4875-9DF7-68543CCF5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55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1" name="AutoShape 71" descr="object 72">
              <a:extLst>
                <a:ext uri="{FF2B5EF4-FFF2-40B4-BE49-F238E27FC236}">
                  <a16:creationId xmlns:a16="http://schemas.microsoft.com/office/drawing/2014/main" id="{2659ED50-E8AC-4F8E-B067-2C27974A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2742152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2" name="AutoShape 72" descr="object 73">
              <a:extLst>
                <a:ext uri="{FF2B5EF4-FFF2-40B4-BE49-F238E27FC236}">
                  <a16:creationId xmlns:a16="http://schemas.microsoft.com/office/drawing/2014/main" id="{2E741207-30F1-4DE9-8A40-CC9A353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0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3" name="AutoShape 73" descr="object 74">
              <a:extLst>
                <a:ext uri="{FF2B5EF4-FFF2-40B4-BE49-F238E27FC236}">
                  <a16:creationId xmlns:a16="http://schemas.microsoft.com/office/drawing/2014/main" id="{15D60DDB-B98A-48F1-BC1F-88BCE333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0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4" name="AutoShape 74" descr="object 75">
              <a:extLst>
                <a:ext uri="{FF2B5EF4-FFF2-40B4-BE49-F238E27FC236}">
                  <a16:creationId xmlns:a16="http://schemas.microsoft.com/office/drawing/2014/main" id="{AB3A2C48-58CE-4C39-88B6-EE1677D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2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5" name="AutoShape 75" descr="object 76">
              <a:extLst>
                <a:ext uri="{FF2B5EF4-FFF2-40B4-BE49-F238E27FC236}">
                  <a16:creationId xmlns:a16="http://schemas.microsoft.com/office/drawing/2014/main" id="{055817E9-97B3-42E4-88A7-A5A9C124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0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6" name="AutoShape 76" descr="object 77">
              <a:extLst>
                <a:ext uri="{FF2B5EF4-FFF2-40B4-BE49-F238E27FC236}">
                  <a16:creationId xmlns:a16="http://schemas.microsoft.com/office/drawing/2014/main" id="{9B451B9F-727B-4173-A5C2-51A6ED875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3657082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7" name="AutoShape 77" descr="object 78">
              <a:extLst>
                <a:ext uri="{FF2B5EF4-FFF2-40B4-BE49-F238E27FC236}">
                  <a16:creationId xmlns:a16="http://schemas.microsoft.com/office/drawing/2014/main" id="{032E6850-0F27-4DBD-9EDF-02C33BAA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0"/>
              <a:ext cx="152864" cy="267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8" name="AutoShape 78" descr="object 79">
              <a:extLst>
                <a:ext uri="{FF2B5EF4-FFF2-40B4-BE49-F238E27FC236}">
                  <a16:creationId xmlns:a16="http://schemas.microsoft.com/office/drawing/2014/main" id="{52031A62-50EF-45D8-BF6A-0AE5780D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6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9" name="AutoShape 79" descr="object 80">
              <a:extLst>
                <a:ext uri="{FF2B5EF4-FFF2-40B4-BE49-F238E27FC236}">
                  <a16:creationId xmlns:a16="http://schemas.microsoft.com/office/drawing/2014/main" id="{E99E2B20-5457-4E36-9F5D-5D3B0071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8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0" name="AutoShape 80" descr="object 81">
              <a:extLst>
                <a:ext uri="{FF2B5EF4-FFF2-40B4-BE49-F238E27FC236}">
                  <a16:creationId xmlns:a16="http://schemas.microsoft.com/office/drawing/2014/main" id="{6ED38D78-E08F-407F-BBC0-F3379ACF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8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1" name="AutoShape 81" descr="object 82">
              <a:extLst>
                <a:ext uri="{FF2B5EF4-FFF2-40B4-BE49-F238E27FC236}">
                  <a16:creationId xmlns:a16="http://schemas.microsoft.com/office/drawing/2014/main" id="{451443B7-016D-4606-82E9-4A165E5D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4572008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2" name="AutoShape 82" descr="object 83">
              <a:extLst>
                <a:ext uri="{FF2B5EF4-FFF2-40B4-BE49-F238E27FC236}">
                  <a16:creationId xmlns:a16="http://schemas.microsoft.com/office/drawing/2014/main" id="{EF0F268B-5012-44A4-8FCF-07204BF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45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3" name="AutoShape 83" descr="object 84">
              <a:extLst>
                <a:ext uri="{FF2B5EF4-FFF2-40B4-BE49-F238E27FC236}">
                  <a16:creationId xmlns:a16="http://schemas.microsoft.com/office/drawing/2014/main" id="{9249A7D8-6E08-4EF6-BFAA-3D48ADA2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4" name="AutoShape 84" descr="object 85">
              <a:extLst>
                <a:ext uri="{FF2B5EF4-FFF2-40B4-BE49-F238E27FC236}">
                  <a16:creationId xmlns:a16="http://schemas.microsoft.com/office/drawing/2014/main" id="{A8EECB52-3615-4AE8-BC52-CDC4137F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7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5" name="AutoShape 85" descr="object 86">
              <a:extLst>
                <a:ext uri="{FF2B5EF4-FFF2-40B4-BE49-F238E27FC236}">
                  <a16:creationId xmlns:a16="http://schemas.microsoft.com/office/drawing/2014/main" id="{EFA387A7-1275-482A-ADC8-DB826DE9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33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6" name="AutoShape 86" descr="object 87">
              <a:extLst>
                <a:ext uri="{FF2B5EF4-FFF2-40B4-BE49-F238E27FC236}">
                  <a16:creationId xmlns:a16="http://schemas.microsoft.com/office/drawing/2014/main" id="{5166B0D2-1136-4F5B-9B08-EBD86940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5486937"/>
              <a:ext cx="675702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7" name="AutoShape 87" descr="object 88">
              <a:extLst>
                <a:ext uri="{FF2B5EF4-FFF2-40B4-BE49-F238E27FC236}">
                  <a16:creationId xmlns:a16="http://schemas.microsoft.com/office/drawing/2014/main" id="{1E23372D-5DD7-4C85-AEB3-8F9A0908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34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8" name="AutoShape 88" descr="object 89">
              <a:extLst>
                <a:ext uri="{FF2B5EF4-FFF2-40B4-BE49-F238E27FC236}">
                  <a16:creationId xmlns:a16="http://schemas.microsoft.com/office/drawing/2014/main" id="{000D9E91-5F60-46A8-9C12-2BAF49E8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9" name="AutoShape 89" descr="object 90">
              <a:extLst>
                <a:ext uri="{FF2B5EF4-FFF2-40B4-BE49-F238E27FC236}">
                  <a16:creationId xmlns:a16="http://schemas.microsoft.com/office/drawing/2014/main" id="{DE6A4A88-4BA2-44E4-BE34-A1FF8CA1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49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0" name="AutoShape 90" descr="object 91">
              <a:extLst>
                <a:ext uri="{FF2B5EF4-FFF2-40B4-BE49-F238E27FC236}">
                  <a16:creationId xmlns:a16="http://schemas.microsoft.com/office/drawing/2014/main" id="{A52CFB28-B040-4C2F-A324-6F7531E04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2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1" name="AutoShape 91" descr="object 92">
              <a:extLst>
                <a:ext uri="{FF2B5EF4-FFF2-40B4-BE49-F238E27FC236}">
                  <a16:creationId xmlns:a16="http://schemas.microsoft.com/office/drawing/2014/main" id="{B55E0483-06A2-4694-9040-C01D7F81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6401849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2" name="AutoShape 92" descr="object 93">
              <a:extLst>
                <a:ext uri="{FF2B5EF4-FFF2-40B4-BE49-F238E27FC236}">
                  <a16:creationId xmlns:a16="http://schemas.microsoft.com/office/drawing/2014/main" id="{31700121-FF53-4978-84C7-F4AC8791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3" name="AutoShape 93" descr="object 94">
              <a:extLst>
                <a:ext uri="{FF2B5EF4-FFF2-40B4-BE49-F238E27FC236}">
                  <a16:creationId xmlns:a16="http://schemas.microsoft.com/office/drawing/2014/main" id="{EB397464-CE37-45A7-92F9-C9C2B160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4" name="AutoShape 94" descr="object 95">
              <a:extLst>
                <a:ext uri="{FF2B5EF4-FFF2-40B4-BE49-F238E27FC236}">
                  <a16:creationId xmlns:a16="http://schemas.microsoft.com/office/drawing/2014/main" id="{2C934A7C-2567-4092-BFCD-F8F3E90B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81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5" name="AutoShape 95" descr="object 96">
              <a:extLst>
                <a:ext uri="{FF2B5EF4-FFF2-40B4-BE49-F238E27FC236}">
                  <a16:creationId xmlns:a16="http://schemas.microsoft.com/office/drawing/2014/main" id="{A7F893C8-0B82-42CD-831E-0EBEC6B8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7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6" name="AutoShape 96" descr="object 97">
              <a:extLst>
                <a:ext uri="{FF2B5EF4-FFF2-40B4-BE49-F238E27FC236}">
                  <a16:creationId xmlns:a16="http://schemas.microsoft.com/office/drawing/2014/main" id="{29B31C0A-0238-445C-B6C3-067E53A5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7316781"/>
              <a:ext cx="675702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7" name="AutoShape 97" descr="object 98">
              <a:extLst>
                <a:ext uri="{FF2B5EF4-FFF2-40B4-BE49-F238E27FC236}">
                  <a16:creationId xmlns:a16="http://schemas.microsoft.com/office/drawing/2014/main" id="{CBD06C3A-92E6-4683-A96E-9C70EA46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7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8" name="AutoShape 98" descr="object 99">
              <a:extLst>
                <a:ext uri="{FF2B5EF4-FFF2-40B4-BE49-F238E27FC236}">
                  <a16:creationId xmlns:a16="http://schemas.microsoft.com/office/drawing/2014/main" id="{A18BB3DF-3BBB-4EC0-9ACD-5F98B1D3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26"/>
              <a:ext cx="19132" cy="33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9" name="AutoShape 99" descr="object 100">
              <a:extLst>
                <a:ext uri="{FF2B5EF4-FFF2-40B4-BE49-F238E27FC236}">
                  <a16:creationId xmlns:a16="http://schemas.microsoft.com/office/drawing/2014/main" id="{60FFDCE8-16A8-49C5-8D96-39A9D190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94"/>
              <a:ext cx="543495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0" name="AutoShape 100" descr="object 101">
              <a:extLst>
                <a:ext uri="{FF2B5EF4-FFF2-40B4-BE49-F238E27FC236}">
                  <a16:creationId xmlns:a16="http://schemas.microsoft.com/office/drawing/2014/main" id="{9219D4F4-5A7B-4E71-9332-EB42CC22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3" y="8231698"/>
              <a:ext cx="1042749" cy="912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1" name="AutoShape 101" descr="object 102">
              <a:extLst>
                <a:ext uri="{FF2B5EF4-FFF2-40B4-BE49-F238E27FC236}">
                  <a16:creationId xmlns:a16="http://schemas.microsoft.com/office/drawing/2014/main" id="{FA643A15-8ADD-4B48-9C78-37124BAE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8231694"/>
              <a:ext cx="675702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2" name="AutoShape 102" descr="object 103">
              <a:extLst>
                <a:ext uri="{FF2B5EF4-FFF2-40B4-BE49-F238E27FC236}">
                  <a16:creationId xmlns:a16="http://schemas.microsoft.com/office/drawing/2014/main" id="{C8A60BBF-0237-4A17-8829-4FEB1623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0" y="8879114"/>
              <a:ext cx="151380" cy="264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3" name="Line 103" descr="object 104">
              <a:extLst>
                <a:ext uri="{FF2B5EF4-FFF2-40B4-BE49-F238E27FC236}">
                  <a16:creationId xmlns:a16="http://schemas.microsoft.com/office/drawing/2014/main" id="{886032E7-F23D-4588-BC38-C8948B94F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1" y="8229601"/>
              <a:ext cx="15036804" cy="2"/>
            </a:xfrm>
            <a:prstGeom prst="line">
              <a:avLst/>
            </a:prstGeom>
            <a:noFill/>
            <a:ln w="50800" cap="flat" cmpd="sng">
              <a:solidFill>
                <a:srgbClr val="4E9DD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4" name="Line 104" descr="object 105">
              <a:extLst>
                <a:ext uri="{FF2B5EF4-FFF2-40B4-BE49-F238E27FC236}">
                  <a16:creationId xmlns:a16="http://schemas.microsoft.com/office/drawing/2014/main" id="{B7CBA5E4-1B3A-4308-9B94-C848CC386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6801" y="8229601"/>
              <a:ext cx="1219202" cy="2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5" name="AutoShape 105" descr="object 106">
              <a:extLst>
                <a:ext uri="{FF2B5EF4-FFF2-40B4-BE49-F238E27FC236}">
                  <a16:creationId xmlns:a16="http://schemas.microsoft.com/office/drawing/2014/main" id="{1131A1BB-2A4B-4380-827D-236880E7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34" y="7129473"/>
              <a:ext cx="313285" cy="3873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435" y="0"/>
                  </a:moveTo>
                  <a:lnTo>
                    <a:pt x="15419" y="0"/>
                  </a:lnTo>
                  <a:lnTo>
                    <a:pt x="0" y="21600"/>
                  </a:lnTo>
                  <a:lnTo>
                    <a:pt x="12323" y="21600"/>
                  </a:lnTo>
                  <a:lnTo>
                    <a:pt x="21576" y="8638"/>
                  </a:lnTo>
                  <a:lnTo>
                    <a:pt x="21600" y="8638"/>
                  </a:lnTo>
                  <a:lnTo>
                    <a:pt x="15435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6" name="AutoShape 106" descr="object 107">
              <a:extLst>
                <a:ext uri="{FF2B5EF4-FFF2-40B4-BE49-F238E27FC236}">
                  <a16:creationId xmlns:a16="http://schemas.microsoft.com/office/drawing/2014/main" id="{DE2C135A-7145-4E19-AFAA-AA8C13DD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28" y="7516826"/>
              <a:ext cx="312688" cy="387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345" y="1"/>
                  </a:moveTo>
                  <a:lnTo>
                    <a:pt x="0" y="0"/>
                  </a:lnTo>
                  <a:lnTo>
                    <a:pt x="15448" y="21600"/>
                  </a:lnTo>
                  <a:lnTo>
                    <a:pt x="15523" y="21600"/>
                  </a:lnTo>
                  <a:lnTo>
                    <a:pt x="21600" y="12907"/>
                  </a:lnTo>
                  <a:lnTo>
                    <a:pt x="12345" y="1"/>
                  </a:lnTo>
                  <a:close/>
                </a:path>
              </a:pathLst>
            </a:custGeom>
            <a:solidFill>
              <a:srgbClr val="2854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7" name="AutoShape 107" descr="object 108">
              <a:extLst>
                <a:ext uri="{FF2B5EF4-FFF2-40B4-BE49-F238E27FC236}">
                  <a16:creationId xmlns:a16="http://schemas.microsoft.com/office/drawing/2014/main" id="{0D091B61-4D80-477A-BF76-DDD4C1E7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38" y="7641861"/>
              <a:ext cx="335092" cy="2623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573" y="139"/>
                  </a:lnTo>
                  <a:lnTo>
                    <a:pt x="5702" y="8831"/>
                  </a:lnTo>
                  <a:lnTo>
                    <a:pt x="5672" y="8764"/>
                  </a:lnTo>
                  <a:lnTo>
                    <a:pt x="0" y="21600"/>
                  </a:lnTo>
                  <a:lnTo>
                    <a:pt x="122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8" name="AutoShape 108" descr="object 109">
              <a:extLst>
                <a:ext uri="{FF2B5EF4-FFF2-40B4-BE49-F238E27FC236}">
                  <a16:creationId xmlns:a16="http://schemas.microsoft.com/office/drawing/2014/main" id="{9D52BAC9-1668-4A5B-B020-62CE82FB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6" y="7129473"/>
              <a:ext cx="505502" cy="1549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779" y="0"/>
                  </a:moveTo>
                  <a:lnTo>
                    <a:pt x="0" y="0"/>
                  </a:lnTo>
                  <a:lnTo>
                    <a:pt x="3821" y="21600"/>
                  </a:lnTo>
                  <a:lnTo>
                    <a:pt x="21600" y="21597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F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9" name="AutoShape 109" descr="object 110">
              <a:extLst>
                <a:ext uri="{FF2B5EF4-FFF2-40B4-BE49-F238E27FC236}">
                  <a16:creationId xmlns:a16="http://schemas.microsoft.com/office/drawing/2014/main" id="{0642CEDD-9E0C-421F-9D36-B6B546E2F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65" y="7570158"/>
              <a:ext cx="447538" cy="332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0"/>
                  </a:moveTo>
                  <a:lnTo>
                    <a:pt x="0" y="0"/>
                  </a:lnTo>
                  <a:lnTo>
                    <a:pt x="12" y="28"/>
                  </a:lnTo>
                  <a:lnTo>
                    <a:pt x="12716" y="44"/>
                  </a:lnTo>
                  <a:lnTo>
                    <a:pt x="3814" y="21600"/>
                  </a:lnTo>
                  <a:lnTo>
                    <a:pt x="12350" y="21600"/>
                  </a:lnTo>
                  <a:lnTo>
                    <a:pt x="21600" y="28"/>
                  </a:lnTo>
                  <a:lnTo>
                    <a:pt x="21588" y="0"/>
                  </a:lnTo>
                  <a:close/>
                </a:path>
              </a:pathLst>
            </a:custGeom>
            <a:solidFill>
              <a:srgbClr val="686C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0" name="AutoShape 110" descr="object 111">
              <a:extLst>
                <a:ext uri="{FF2B5EF4-FFF2-40B4-BE49-F238E27FC236}">
                  <a16:creationId xmlns:a16="http://schemas.microsoft.com/office/drawing/2014/main" id="{5D935171-2DC2-474A-9606-58D671B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13" y="7418959"/>
              <a:ext cx="534534" cy="1512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526" y="21600"/>
                  </a:lnTo>
                  <a:lnTo>
                    <a:pt x="21600" y="21600"/>
                  </a:lnTo>
                  <a:lnTo>
                    <a:pt x="180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4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1" name="Rectangle 111" descr="object 112">
              <a:extLst>
                <a:ext uri="{FF2B5EF4-FFF2-40B4-BE49-F238E27FC236}">
                  <a16:creationId xmlns:a16="http://schemas.microsoft.com/office/drawing/2014/main" id="{E49B62CC-0EF3-4134-BE5B-D8D3C5B0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209" y="7257169"/>
              <a:ext cx="183872" cy="183872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85189ADC-32D5-46D8-85EF-DD648784853C}"/>
              </a:ext>
            </a:extLst>
          </p:cNvPr>
          <p:cNvSpPr txBox="1">
            <a:spLocks/>
          </p:cNvSpPr>
          <p:nvPr/>
        </p:nvSpPr>
        <p:spPr bwMode="auto">
          <a:xfrm>
            <a:off x="2103482" y="6265282"/>
            <a:ext cx="6814100" cy="4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algn="ctr" defTabSz="914400"/>
            <a:r>
              <a:rPr lang="en-GB" sz="2000">
                <a:solidFill>
                  <a:schemeClr val="bg1">
                    <a:lumMod val="50000"/>
                  </a:schemeClr>
                </a:solidFill>
              </a:rPr>
              <a:t>www.amazingapprenticeships.com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80BBC-56CC-4C2C-873C-10BD2F745C4C}"/>
              </a:ext>
            </a:extLst>
          </p:cNvPr>
          <p:cNvSpPr/>
          <p:nvPr/>
        </p:nvSpPr>
        <p:spPr bwMode="auto">
          <a:xfrm>
            <a:off x="115767" y="5286963"/>
            <a:ext cx="1062584" cy="730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050" name="Picture 2" descr="No alternative text description for this image">
            <a:extLst>
              <a:ext uri="{FF2B5EF4-FFF2-40B4-BE49-F238E27FC236}">
                <a16:creationId xmlns:a16="http://schemas.microsoft.com/office/drawing/2014/main" id="{3671BCBD-5765-4939-A8E6-B73396FC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32"/>
            <a:ext cx="12192000" cy="68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886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 descr="object 2">
            <a:extLst>
              <a:ext uri="{FF2B5EF4-FFF2-40B4-BE49-F238E27FC236}">
                <a16:creationId xmlns:a16="http://schemas.microsoft.com/office/drawing/2014/main" id="{12B35131-AE00-42F7-8AA0-D55A4238EF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0" y="360760"/>
            <a:ext cx="12192000" cy="0"/>
          </a:xfrm>
          <a:prstGeom prst="line">
            <a:avLst/>
          </a:prstGeom>
          <a:noFill/>
          <a:ln w="50800" cap="flat" cmpd="sng">
            <a:solidFill>
              <a:srgbClr val="4E9DD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4289" tIns="34289" rIns="34289" bIns="34289"/>
          <a:lstStyle/>
          <a:p>
            <a:pPr marL="0" marR="0" lvl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+mn-ea"/>
              <a:cs typeface="Calibri"/>
              <a:sym typeface="Helvetica Neue" charset="0"/>
            </a:endParaRPr>
          </a:p>
        </p:txBody>
      </p:sp>
      <p:grpSp>
        <p:nvGrpSpPr>
          <p:cNvPr id="6146" name="Group 2">
            <a:extLst>
              <a:ext uri="{FF2B5EF4-FFF2-40B4-BE49-F238E27FC236}">
                <a16:creationId xmlns:a16="http://schemas.microsoft.com/office/drawing/2014/main" id="{CD646844-8FA2-49A2-AB9F-F99A37829143}"/>
              </a:ext>
            </a:extLst>
          </p:cNvPr>
          <p:cNvGrpSpPr>
            <a:grpSpLocks/>
          </p:cNvGrpSpPr>
          <p:nvPr/>
        </p:nvGrpSpPr>
        <p:grpSpPr bwMode="auto">
          <a:xfrm>
            <a:off x="0" y="6242036"/>
            <a:ext cx="12192000" cy="629840"/>
            <a:chOff x="-2" y="-1"/>
            <a:chExt cx="16256005" cy="838203"/>
          </a:xfrm>
        </p:grpSpPr>
        <p:sp>
          <p:nvSpPr>
            <p:cNvPr id="6147" name="Rectangle 3" descr="object 4">
              <a:extLst>
                <a:ext uri="{FF2B5EF4-FFF2-40B4-BE49-F238E27FC236}">
                  <a16:creationId xmlns:a16="http://schemas.microsoft.com/office/drawing/2014/main" id="{7A5955FE-37AC-4E03-B7E2-C192CAA46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0"/>
              <a:ext cx="10896603" cy="838201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48" name="AutoShape 4" descr="object 5">
              <a:extLst>
                <a:ext uri="{FF2B5EF4-FFF2-40B4-BE49-F238E27FC236}">
                  <a16:creationId xmlns:a16="http://schemas.microsoft.com/office/drawing/2014/main" id="{6CC7E313-66F3-4792-9E09-46BA76522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-1"/>
              <a:ext cx="52248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2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31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49" name="AutoShape 5" descr="object 6">
              <a:extLst>
                <a:ext uri="{FF2B5EF4-FFF2-40B4-BE49-F238E27FC236}">
                  <a16:creationId xmlns:a16="http://schemas.microsoft.com/office/drawing/2014/main" id="{71D4409F-6680-47F3-9A58-37D448A0C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42" y="-1"/>
              <a:ext cx="15685" cy="137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1C1F5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0" name="AutoShape 6" descr="object 7">
              <a:extLst>
                <a:ext uri="{FF2B5EF4-FFF2-40B4-BE49-F238E27FC236}">
                  <a16:creationId xmlns:a16="http://schemas.microsoft.com/office/drawing/2014/main" id="{FA913498-4941-4362-A43C-F51E2A29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-1"/>
              <a:ext cx="104568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D1F5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1" name="AutoShape 7" descr="object 8">
              <a:extLst>
                <a:ext uri="{FF2B5EF4-FFF2-40B4-BE49-F238E27FC236}">
                  <a16:creationId xmlns:a16="http://schemas.microsoft.com/office/drawing/2014/main" id="{7473064B-E6EE-4A37-9E7A-870870E2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3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32C6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2" name="AutoShape 8" descr="object 9">
              <a:extLst>
                <a:ext uri="{FF2B5EF4-FFF2-40B4-BE49-F238E27FC236}">
                  <a16:creationId xmlns:a16="http://schemas.microsoft.com/office/drawing/2014/main" id="{ACFC431F-3DF1-42DE-9586-692B4D1C0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69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42D6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3" name="AutoShape 9" descr="object 10">
              <a:extLst>
                <a:ext uri="{FF2B5EF4-FFF2-40B4-BE49-F238E27FC236}">
                  <a16:creationId xmlns:a16="http://schemas.microsoft.com/office/drawing/2014/main" id="{AF996259-EBF0-43B6-A722-A7F48635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02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6377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4" name="AutoShape 10" descr="object 11">
              <a:extLst>
                <a:ext uri="{FF2B5EF4-FFF2-40B4-BE49-F238E27FC236}">
                  <a16:creationId xmlns:a16="http://schemas.microsoft.com/office/drawing/2014/main" id="{6D0228BA-147F-439D-A658-4430DC12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87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5" name="AutoShape 11" descr="object 12">
              <a:extLst>
                <a:ext uri="{FF2B5EF4-FFF2-40B4-BE49-F238E27FC236}">
                  <a16:creationId xmlns:a16="http://schemas.microsoft.com/office/drawing/2014/main" id="{110FD666-3EE4-4B97-A728-6F7AC04E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72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1429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6" name="AutoShape 12" descr="object 13">
              <a:extLst>
                <a:ext uri="{FF2B5EF4-FFF2-40B4-BE49-F238E27FC236}">
                  <a16:creationId xmlns:a16="http://schemas.microsoft.com/office/drawing/2014/main" id="{A05DB6C2-7C6A-4883-AF0D-DE8350E17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419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7" name="AutoShape 13" descr="object 14">
              <a:extLst>
                <a:ext uri="{FF2B5EF4-FFF2-40B4-BE49-F238E27FC236}">
                  <a16:creationId xmlns:a16="http://schemas.microsoft.com/office/drawing/2014/main" id="{12476B1C-2BA2-4897-97D9-825635FE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0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95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8" name="AutoShape 14" descr="object 15">
              <a:extLst>
                <a:ext uri="{FF2B5EF4-FFF2-40B4-BE49-F238E27FC236}">
                  <a16:creationId xmlns:a16="http://schemas.microsoft.com/office/drawing/2014/main" id="{9EB37EBC-25EC-4683-AE93-7CD1822C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B51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9" name="AutoShape 15" descr="object 16">
              <a:extLst>
                <a:ext uri="{FF2B5EF4-FFF2-40B4-BE49-F238E27FC236}">
                  <a16:creationId xmlns:a16="http://schemas.microsoft.com/office/drawing/2014/main" id="{A8A04880-7A63-46E2-8D82-2B2A335A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10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0" name="AutoShape 16" descr="object 17">
              <a:extLst>
                <a:ext uri="{FF2B5EF4-FFF2-40B4-BE49-F238E27FC236}">
                  <a16:creationId xmlns:a16="http://schemas.microsoft.com/office/drawing/2014/main" id="{CEAFFEB7-054E-4896-815C-ABED9868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C60A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1" name="AutoShape 17" descr="object 18">
              <a:extLst>
                <a:ext uri="{FF2B5EF4-FFF2-40B4-BE49-F238E27FC236}">
                  <a16:creationId xmlns:a16="http://schemas.microsoft.com/office/drawing/2014/main" id="{FA5AB022-21D4-4931-B7FF-584DCE4A0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79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2" name="AutoShape 18" descr="object 19">
              <a:extLst>
                <a:ext uri="{FF2B5EF4-FFF2-40B4-BE49-F238E27FC236}">
                  <a16:creationId xmlns:a16="http://schemas.microsoft.com/office/drawing/2014/main" id="{34BD1787-A412-490D-99F4-33BDE259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86C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3" name="AutoShape 19" descr="object 20">
              <a:extLst>
                <a:ext uri="{FF2B5EF4-FFF2-40B4-BE49-F238E27FC236}">
                  <a16:creationId xmlns:a16="http://schemas.microsoft.com/office/drawing/2014/main" id="{9DF70693-1726-4166-9041-6EA1E3C3A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48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4" name="AutoShape 20" descr="object 21">
              <a:extLst>
                <a:ext uri="{FF2B5EF4-FFF2-40B4-BE49-F238E27FC236}">
                  <a16:creationId xmlns:a16="http://schemas.microsoft.com/office/drawing/2014/main" id="{CE269D40-B620-4FCA-8130-053BBE9BB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8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D81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5" name="AutoShape 21" descr="object 22">
              <a:extLst>
                <a:ext uri="{FF2B5EF4-FFF2-40B4-BE49-F238E27FC236}">
                  <a16:creationId xmlns:a16="http://schemas.microsoft.com/office/drawing/2014/main" id="{586D799F-E267-4596-A113-23B2C570E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17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6" name="AutoShape 22" descr="object 23">
              <a:extLst>
                <a:ext uri="{FF2B5EF4-FFF2-40B4-BE49-F238E27FC236}">
                  <a16:creationId xmlns:a16="http://schemas.microsoft.com/office/drawing/2014/main" id="{AA719E74-2F85-43A8-858D-F770B7B7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7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8B4E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7" name="AutoShape 23" descr="object 24">
              <a:extLst>
                <a:ext uri="{FF2B5EF4-FFF2-40B4-BE49-F238E27FC236}">
                  <a16:creationId xmlns:a16="http://schemas.microsoft.com/office/drawing/2014/main" id="{80C0ECE9-C160-4146-958D-79558BD39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883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8" name="AutoShape 24" descr="object 25">
              <a:extLst>
                <a:ext uri="{FF2B5EF4-FFF2-40B4-BE49-F238E27FC236}">
                  <a16:creationId xmlns:a16="http://schemas.microsoft.com/office/drawing/2014/main" id="{5AECBFAE-855D-479D-911B-4F63E2D2B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-1"/>
              <a:ext cx="962869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7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DF1F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9" name="AutoShape 25" descr="object 26">
              <a:extLst>
                <a:ext uri="{FF2B5EF4-FFF2-40B4-BE49-F238E27FC236}">
                  <a16:creationId xmlns:a16="http://schemas.microsoft.com/office/drawing/2014/main" id="{A2EC3ABD-8DA1-460F-971A-D175AA1F4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13722"/>
              <a:ext cx="52248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2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21" y="21600"/>
                  </a:lnTo>
                  <a:close/>
                </a:path>
              </a:pathLst>
            </a:custGeom>
            <a:solidFill>
              <a:srgbClr val="232D6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0" name="AutoShape 26" descr="object 27">
              <a:extLst>
                <a:ext uri="{FF2B5EF4-FFF2-40B4-BE49-F238E27FC236}">
                  <a16:creationId xmlns:a16="http://schemas.microsoft.com/office/drawing/2014/main" id="{769DDE0F-F872-4EF5-AEB9-52768B436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9" y="13725"/>
              <a:ext cx="942321" cy="8244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22C6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1" name="AutoShape 27" descr="object 28">
              <a:extLst>
                <a:ext uri="{FF2B5EF4-FFF2-40B4-BE49-F238E27FC236}">
                  <a16:creationId xmlns:a16="http://schemas.microsoft.com/office/drawing/2014/main" id="{1C8DEC56-04E2-4D43-B36D-5A36D43B6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13722"/>
              <a:ext cx="104568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6367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2" name="AutoShape 28" descr="object 29">
              <a:extLst>
                <a:ext uri="{FF2B5EF4-FFF2-40B4-BE49-F238E27FC236}">
                  <a16:creationId xmlns:a16="http://schemas.microsoft.com/office/drawing/2014/main" id="{9B5AD353-31DB-4804-9DBD-D5409ED26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013" y="13725"/>
              <a:ext cx="9423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7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3" name="AutoShape 29" descr="object 30">
              <a:extLst>
                <a:ext uri="{FF2B5EF4-FFF2-40B4-BE49-F238E27FC236}">
                  <a16:creationId xmlns:a16="http://schemas.microsoft.com/office/drawing/2014/main" id="{2F065A22-2DA1-4D27-9A10-C15DC14E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56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4428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4" name="AutoShape 30" descr="object 31">
              <a:extLst>
                <a:ext uri="{FF2B5EF4-FFF2-40B4-BE49-F238E27FC236}">
                  <a16:creationId xmlns:a16="http://schemas.microsoft.com/office/drawing/2014/main" id="{1EBC143D-B1C2-46FE-B102-151227272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705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3428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5" name="AutoShape 31" descr="object 32">
              <a:extLst>
                <a:ext uri="{FF2B5EF4-FFF2-40B4-BE49-F238E27FC236}">
                  <a16:creationId xmlns:a16="http://schemas.microsoft.com/office/drawing/2014/main" id="{4BEB9547-64DF-4591-8941-B5492353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B50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6" name="AutoShape 32" descr="object 33">
              <a:extLst>
                <a:ext uri="{FF2B5EF4-FFF2-40B4-BE49-F238E27FC236}">
                  <a16:creationId xmlns:a16="http://schemas.microsoft.com/office/drawing/2014/main" id="{B9E6AD2C-698E-4BE0-B4E8-C5A43AECC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408" y="13725"/>
              <a:ext cx="942297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950A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7" name="AutoShape 33" descr="object 34">
              <a:extLst>
                <a:ext uri="{FF2B5EF4-FFF2-40B4-BE49-F238E27FC236}">
                  <a16:creationId xmlns:a16="http://schemas.microsoft.com/office/drawing/2014/main" id="{48B63C63-2256-4B3E-B41E-6BC12137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13722"/>
              <a:ext cx="1045672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3155A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8" name="AutoShape 34" descr="object 35">
              <a:extLst>
                <a:ext uri="{FF2B5EF4-FFF2-40B4-BE49-F238E27FC236}">
                  <a16:creationId xmlns:a16="http://schemas.microsoft.com/office/drawing/2014/main" id="{EDFA692B-6D10-47C5-B000-A2D1BB9F5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085" y="13725"/>
              <a:ext cx="94233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5BA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9" name="AutoShape 35" descr="object 36">
              <a:extLst>
                <a:ext uri="{FF2B5EF4-FFF2-40B4-BE49-F238E27FC236}">
                  <a16:creationId xmlns:a16="http://schemas.microsoft.com/office/drawing/2014/main" id="{5A432FA2-09AC-4C55-9CC1-6C5D73CC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0" name="AutoShape 36" descr="object 37">
              <a:extLst>
                <a:ext uri="{FF2B5EF4-FFF2-40B4-BE49-F238E27FC236}">
                  <a16:creationId xmlns:a16="http://schemas.microsoft.com/office/drawing/2014/main" id="{86CE12D9-6F6C-4B96-BB40-2EB96A460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788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1" name="AutoShape 37" descr="object 38">
              <a:extLst>
                <a:ext uri="{FF2B5EF4-FFF2-40B4-BE49-F238E27FC236}">
                  <a16:creationId xmlns:a16="http://schemas.microsoft.com/office/drawing/2014/main" id="{4B63F0E3-E00C-46D7-8347-10859B3C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2" name="AutoShape 38" descr="object 39">
              <a:extLst>
                <a:ext uri="{FF2B5EF4-FFF2-40B4-BE49-F238E27FC236}">
                  <a16:creationId xmlns:a16="http://schemas.microsoft.com/office/drawing/2014/main" id="{527DC98F-373C-49B0-B9B0-6F0254AEF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493" y="13725"/>
              <a:ext cx="942310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3" name="AutoShape 39" descr="object 40">
              <a:extLst>
                <a:ext uri="{FF2B5EF4-FFF2-40B4-BE49-F238E27FC236}">
                  <a16:creationId xmlns:a16="http://schemas.microsoft.com/office/drawing/2014/main" id="{F8E969A2-B7A0-40B4-9CC7-B5B48D2ED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4" name="AutoShape 40" descr="object 41">
              <a:extLst>
                <a:ext uri="{FF2B5EF4-FFF2-40B4-BE49-F238E27FC236}">
                  <a16:creationId xmlns:a16="http://schemas.microsoft.com/office/drawing/2014/main" id="{6F0D1CA7-4573-4AD1-B13E-B20508D80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182" y="13725"/>
              <a:ext cx="94228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9C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5" name="AutoShape 41" descr="object 42">
              <a:extLst>
                <a:ext uri="{FF2B5EF4-FFF2-40B4-BE49-F238E27FC236}">
                  <a16:creationId xmlns:a16="http://schemas.microsoft.com/office/drawing/2014/main" id="{F2948A7E-3242-4C5E-8744-FF5DE2BD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6788C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6" name="AutoShape 42" descr="object 43">
              <a:extLst>
                <a:ext uri="{FF2B5EF4-FFF2-40B4-BE49-F238E27FC236}">
                  <a16:creationId xmlns:a16="http://schemas.microsoft.com/office/drawing/2014/main" id="{045A8655-4AE1-4FA9-9404-4EBB1C19F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859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497C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7" name="AutoShape 43" descr="object 44">
              <a:extLst>
                <a:ext uri="{FF2B5EF4-FFF2-40B4-BE49-F238E27FC236}">
                  <a16:creationId xmlns:a16="http://schemas.microsoft.com/office/drawing/2014/main" id="{C40D4EE9-7A02-4EB6-B463-C5F5A519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8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82AAD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8" name="AutoShape 44" descr="object 45">
              <a:extLst>
                <a:ext uri="{FF2B5EF4-FFF2-40B4-BE49-F238E27FC236}">
                  <a16:creationId xmlns:a16="http://schemas.microsoft.com/office/drawing/2014/main" id="{232D14D0-257E-4D73-A8BD-6E01E8F47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2564" y="13725"/>
              <a:ext cx="942323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CD0E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9" name="AutoShape 45" descr="object 46">
              <a:extLst>
                <a:ext uri="{FF2B5EF4-FFF2-40B4-BE49-F238E27FC236}">
                  <a16:creationId xmlns:a16="http://schemas.microsoft.com/office/drawing/2014/main" id="{B4F73A53-C29A-49AB-8F89-72C2E39B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13722"/>
              <a:ext cx="962869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889" y="21600"/>
                  </a:moveTo>
                  <a:lnTo>
                    <a:pt x="1057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797"/>
                  </a:lnTo>
                  <a:lnTo>
                    <a:pt x="12889" y="21600"/>
                  </a:lnTo>
                  <a:close/>
                </a:path>
              </a:pathLst>
            </a:custGeom>
            <a:solidFill>
              <a:srgbClr val="BCDFF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0" name="AutoShape 46" descr="object 47">
              <a:extLst>
                <a:ext uri="{FF2B5EF4-FFF2-40B4-BE49-F238E27FC236}">
                  <a16:creationId xmlns:a16="http://schemas.microsoft.com/office/drawing/2014/main" id="{89876162-46D4-4973-8C04-82F6FEDF2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259" y="158646"/>
              <a:ext cx="388343" cy="679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1F1F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1" name="AutoShape 47" descr="object 48">
              <a:extLst>
                <a:ext uri="{FF2B5EF4-FFF2-40B4-BE49-F238E27FC236}">
                  <a16:creationId xmlns:a16="http://schemas.microsoft.com/office/drawing/2014/main" id="{983343BA-44E4-4C01-908E-D0C68B08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522479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2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31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2" name="AutoShape 48" descr="object 49">
              <a:extLst>
                <a:ext uri="{FF2B5EF4-FFF2-40B4-BE49-F238E27FC236}">
                  <a16:creationId xmlns:a16="http://schemas.microsoft.com/office/drawing/2014/main" id="{CD9161D7-37DE-4FFA-AF8A-08E05EE9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42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1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1" y="21600"/>
                  </a:lnTo>
                  <a:close/>
                </a:path>
              </a:pathLst>
            </a:custGeom>
            <a:solidFill>
              <a:srgbClr val="1C1F5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3" name="AutoShape 49" descr="object 50">
              <a:extLst>
                <a:ext uri="{FF2B5EF4-FFF2-40B4-BE49-F238E27FC236}">
                  <a16:creationId xmlns:a16="http://schemas.microsoft.com/office/drawing/2014/main" id="{5227EC32-0509-490D-8494-B5FAF3D0D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-1"/>
              <a:ext cx="104568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D1F5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4" name="AutoShape 50" descr="object 51">
              <a:extLst>
                <a:ext uri="{FF2B5EF4-FFF2-40B4-BE49-F238E27FC236}">
                  <a16:creationId xmlns:a16="http://schemas.microsoft.com/office/drawing/2014/main" id="{E93CC73A-FE24-48AF-9D93-184F84766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3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32C6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5" name="AutoShape 51" descr="object 52">
              <a:extLst>
                <a:ext uri="{FF2B5EF4-FFF2-40B4-BE49-F238E27FC236}">
                  <a16:creationId xmlns:a16="http://schemas.microsoft.com/office/drawing/2014/main" id="{FBAFA979-D86D-4591-B1FF-0163420D1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69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42D6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6" name="AutoShape 52" descr="object 53">
              <a:extLst>
                <a:ext uri="{FF2B5EF4-FFF2-40B4-BE49-F238E27FC236}">
                  <a16:creationId xmlns:a16="http://schemas.microsoft.com/office/drawing/2014/main" id="{3CB7739C-216A-4864-B4AE-5FC9FF81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02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6377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7" name="AutoShape 53" descr="object 54">
              <a:extLst>
                <a:ext uri="{FF2B5EF4-FFF2-40B4-BE49-F238E27FC236}">
                  <a16:creationId xmlns:a16="http://schemas.microsoft.com/office/drawing/2014/main" id="{3D01B603-9791-478A-ACAD-0283D3493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87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8" name="AutoShape 54" descr="object 55">
              <a:extLst>
                <a:ext uri="{FF2B5EF4-FFF2-40B4-BE49-F238E27FC236}">
                  <a16:creationId xmlns:a16="http://schemas.microsoft.com/office/drawing/2014/main" id="{1295ED35-5146-427A-A772-188B05E2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72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1429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9" name="AutoShape 55" descr="object 56">
              <a:extLst>
                <a:ext uri="{FF2B5EF4-FFF2-40B4-BE49-F238E27FC236}">
                  <a16:creationId xmlns:a16="http://schemas.microsoft.com/office/drawing/2014/main" id="{C5E1F73C-4B91-4ACB-B544-87ACE216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419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0" name="AutoShape 56" descr="object 57">
              <a:extLst>
                <a:ext uri="{FF2B5EF4-FFF2-40B4-BE49-F238E27FC236}">
                  <a16:creationId xmlns:a16="http://schemas.microsoft.com/office/drawing/2014/main" id="{4AA868C1-D89C-4745-889B-B7391F627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0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95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1" name="AutoShape 57" descr="object 58">
              <a:extLst>
                <a:ext uri="{FF2B5EF4-FFF2-40B4-BE49-F238E27FC236}">
                  <a16:creationId xmlns:a16="http://schemas.microsoft.com/office/drawing/2014/main" id="{9D5A2D06-4110-4BD3-B75B-F3374FE0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B51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2" name="AutoShape 58" descr="object 59">
              <a:extLst>
                <a:ext uri="{FF2B5EF4-FFF2-40B4-BE49-F238E27FC236}">
                  <a16:creationId xmlns:a16="http://schemas.microsoft.com/office/drawing/2014/main" id="{B323FF85-DFFC-4DC6-86F7-049B6F80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10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3" name="AutoShape 59" descr="object 60">
              <a:extLst>
                <a:ext uri="{FF2B5EF4-FFF2-40B4-BE49-F238E27FC236}">
                  <a16:creationId xmlns:a16="http://schemas.microsoft.com/office/drawing/2014/main" id="{1EB04FDC-AA46-4E02-A053-247361E5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C60A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4" name="AutoShape 60" descr="object 61">
              <a:extLst>
                <a:ext uri="{FF2B5EF4-FFF2-40B4-BE49-F238E27FC236}">
                  <a16:creationId xmlns:a16="http://schemas.microsoft.com/office/drawing/2014/main" id="{6588C634-4C57-432E-8353-791B522C1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79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5" name="AutoShape 61" descr="object 62">
              <a:extLst>
                <a:ext uri="{FF2B5EF4-FFF2-40B4-BE49-F238E27FC236}">
                  <a16:creationId xmlns:a16="http://schemas.microsoft.com/office/drawing/2014/main" id="{C4559BAA-65DA-4EAD-ADF4-8E50E7F1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86C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6" name="AutoShape 62" descr="object 63">
              <a:extLst>
                <a:ext uri="{FF2B5EF4-FFF2-40B4-BE49-F238E27FC236}">
                  <a16:creationId xmlns:a16="http://schemas.microsoft.com/office/drawing/2014/main" id="{B800DEEF-4924-41A7-AF4F-4A65D2D48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48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7" name="AutoShape 63" descr="object 64">
              <a:extLst>
                <a:ext uri="{FF2B5EF4-FFF2-40B4-BE49-F238E27FC236}">
                  <a16:creationId xmlns:a16="http://schemas.microsoft.com/office/drawing/2014/main" id="{637E189D-57D2-4BBF-9778-03A8E53F4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8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D81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8" name="AutoShape 64" descr="object 65">
              <a:extLst>
                <a:ext uri="{FF2B5EF4-FFF2-40B4-BE49-F238E27FC236}">
                  <a16:creationId xmlns:a16="http://schemas.microsoft.com/office/drawing/2014/main" id="{B7790FCF-7C90-4489-97B5-6D1B95A4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17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9" name="AutoShape 65" descr="object 66">
              <a:extLst>
                <a:ext uri="{FF2B5EF4-FFF2-40B4-BE49-F238E27FC236}">
                  <a16:creationId xmlns:a16="http://schemas.microsoft.com/office/drawing/2014/main" id="{EEA101FB-E38D-479B-A97A-2659AA12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7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8B4E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0" name="AutoShape 66" descr="object 67">
              <a:extLst>
                <a:ext uri="{FF2B5EF4-FFF2-40B4-BE49-F238E27FC236}">
                  <a16:creationId xmlns:a16="http://schemas.microsoft.com/office/drawing/2014/main" id="{1BCBD232-4DF5-4733-B15C-83B84B80F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883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1" name="AutoShape 67" descr="object 68">
              <a:extLst>
                <a:ext uri="{FF2B5EF4-FFF2-40B4-BE49-F238E27FC236}">
                  <a16:creationId xmlns:a16="http://schemas.microsoft.com/office/drawing/2014/main" id="{63FF468C-B10C-405F-A435-831FD3B31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-1"/>
              <a:ext cx="962869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7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DF1F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2" name="AutoShape 68" descr="object 69">
              <a:extLst>
                <a:ext uri="{FF2B5EF4-FFF2-40B4-BE49-F238E27FC236}">
                  <a16:creationId xmlns:a16="http://schemas.microsoft.com/office/drawing/2014/main" id="{B605071B-A349-4B13-9637-17021887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722"/>
              <a:ext cx="522479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2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21" y="21600"/>
                  </a:lnTo>
                  <a:close/>
                </a:path>
              </a:pathLst>
            </a:custGeom>
            <a:solidFill>
              <a:srgbClr val="232D6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3" name="AutoShape 69" descr="object 70">
              <a:extLst>
                <a:ext uri="{FF2B5EF4-FFF2-40B4-BE49-F238E27FC236}">
                  <a16:creationId xmlns:a16="http://schemas.microsoft.com/office/drawing/2014/main" id="{2AD7C58D-3F07-4A28-8292-89627FB96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1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22C6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4" name="AutoShape 70" descr="object 71">
              <a:extLst>
                <a:ext uri="{FF2B5EF4-FFF2-40B4-BE49-F238E27FC236}">
                  <a16:creationId xmlns:a16="http://schemas.microsoft.com/office/drawing/2014/main" id="{42C0D54B-BA7B-459D-A96D-B33832F8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13722"/>
              <a:ext cx="104568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6367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5" name="AutoShape 71" descr="object 72">
              <a:extLst>
                <a:ext uri="{FF2B5EF4-FFF2-40B4-BE49-F238E27FC236}">
                  <a16:creationId xmlns:a16="http://schemas.microsoft.com/office/drawing/2014/main" id="{76D027A1-4B94-4BB2-9847-4421C1687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013" y="13725"/>
              <a:ext cx="9423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7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6" name="AutoShape 72" descr="object 73">
              <a:extLst>
                <a:ext uri="{FF2B5EF4-FFF2-40B4-BE49-F238E27FC236}">
                  <a16:creationId xmlns:a16="http://schemas.microsoft.com/office/drawing/2014/main" id="{8D188613-4688-4359-BE03-95423CFE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56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4428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7" name="AutoShape 73" descr="object 74">
              <a:extLst>
                <a:ext uri="{FF2B5EF4-FFF2-40B4-BE49-F238E27FC236}">
                  <a16:creationId xmlns:a16="http://schemas.microsoft.com/office/drawing/2014/main" id="{B3BFCBD6-9BF1-4C26-A322-F757AEAD0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705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3428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8" name="AutoShape 74" descr="object 75">
              <a:extLst>
                <a:ext uri="{FF2B5EF4-FFF2-40B4-BE49-F238E27FC236}">
                  <a16:creationId xmlns:a16="http://schemas.microsoft.com/office/drawing/2014/main" id="{96770F10-082D-4CC6-B2CF-67BDE972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B50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9" name="AutoShape 75" descr="object 76">
              <a:extLst>
                <a:ext uri="{FF2B5EF4-FFF2-40B4-BE49-F238E27FC236}">
                  <a16:creationId xmlns:a16="http://schemas.microsoft.com/office/drawing/2014/main" id="{A5D6C3CC-9061-489C-9651-08C71FF41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408" y="13725"/>
              <a:ext cx="942297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950A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0" name="AutoShape 76" descr="object 77">
              <a:extLst>
                <a:ext uri="{FF2B5EF4-FFF2-40B4-BE49-F238E27FC236}">
                  <a16:creationId xmlns:a16="http://schemas.microsoft.com/office/drawing/2014/main" id="{B760D53F-6B27-4407-ADF6-B5EB7010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13722"/>
              <a:ext cx="1045672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3155A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1" name="AutoShape 77" descr="object 78">
              <a:extLst>
                <a:ext uri="{FF2B5EF4-FFF2-40B4-BE49-F238E27FC236}">
                  <a16:creationId xmlns:a16="http://schemas.microsoft.com/office/drawing/2014/main" id="{598F45B9-3A0F-4D40-AD36-290672536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085" y="13725"/>
              <a:ext cx="94233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5BA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2" name="AutoShape 78" descr="object 79">
              <a:extLst>
                <a:ext uri="{FF2B5EF4-FFF2-40B4-BE49-F238E27FC236}">
                  <a16:creationId xmlns:a16="http://schemas.microsoft.com/office/drawing/2014/main" id="{AC6C8A11-374A-4B64-975B-ED9829894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3" name="AutoShape 79" descr="object 80">
              <a:extLst>
                <a:ext uri="{FF2B5EF4-FFF2-40B4-BE49-F238E27FC236}">
                  <a16:creationId xmlns:a16="http://schemas.microsoft.com/office/drawing/2014/main" id="{932631F6-F019-4CF9-B03F-B1BEB1F2C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788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4" name="AutoShape 80" descr="object 81">
              <a:extLst>
                <a:ext uri="{FF2B5EF4-FFF2-40B4-BE49-F238E27FC236}">
                  <a16:creationId xmlns:a16="http://schemas.microsoft.com/office/drawing/2014/main" id="{29272783-8685-4528-9169-9E1C614E0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5" name="AutoShape 81" descr="object 82">
              <a:extLst>
                <a:ext uri="{FF2B5EF4-FFF2-40B4-BE49-F238E27FC236}">
                  <a16:creationId xmlns:a16="http://schemas.microsoft.com/office/drawing/2014/main" id="{FB29253A-E90B-4EF4-AB78-3C1602868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493" y="13725"/>
              <a:ext cx="942310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6" name="AutoShape 82" descr="object 83">
              <a:extLst>
                <a:ext uri="{FF2B5EF4-FFF2-40B4-BE49-F238E27FC236}">
                  <a16:creationId xmlns:a16="http://schemas.microsoft.com/office/drawing/2014/main" id="{4E52E6A4-C500-4FE5-B656-CA0EDCE7C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7" name="AutoShape 83" descr="object 84">
              <a:extLst>
                <a:ext uri="{FF2B5EF4-FFF2-40B4-BE49-F238E27FC236}">
                  <a16:creationId xmlns:a16="http://schemas.microsoft.com/office/drawing/2014/main" id="{88E887A0-155C-43FE-B9DC-A5345B8FE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182" y="13725"/>
              <a:ext cx="94228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9C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8" name="AutoShape 84" descr="object 85">
              <a:extLst>
                <a:ext uri="{FF2B5EF4-FFF2-40B4-BE49-F238E27FC236}">
                  <a16:creationId xmlns:a16="http://schemas.microsoft.com/office/drawing/2014/main" id="{DB2EF51B-3F66-4C03-9C09-B2ABA32D8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6788C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9" name="AutoShape 85" descr="object 86">
              <a:extLst>
                <a:ext uri="{FF2B5EF4-FFF2-40B4-BE49-F238E27FC236}">
                  <a16:creationId xmlns:a16="http://schemas.microsoft.com/office/drawing/2014/main" id="{EF15E675-0850-4D6F-A3C3-3809ED4ED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859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497C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0" name="AutoShape 86" descr="object 87">
              <a:extLst>
                <a:ext uri="{FF2B5EF4-FFF2-40B4-BE49-F238E27FC236}">
                  <a16:creationId xmlns:a16="http://schemas.microsoft.com/office/drawing/2014/main" id="{76B11829-FA54-47C4-B4CC-418B18DB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8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82AAD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1" name="AutoShape 87" descr="object 88">
              <a:extLst>
                <a:ext uri="{FF2B5EF4-FFF2-40B4-BE49-F238E27FC236}">
                  <a16:creationId xmlns:a16="http://schemas.microsoft.com/office/drawing/2014/main" id="{A6E966CA-66A1-4ED7-BD0C-5CFD9CDE9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2564" y="13725"/>
              <a:ext cx="942323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CD0E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2" name="AutoShape 88" descr="object 89">
              <a:extLst>
                <a:ext uri="{FF2B5EF4-FFF2-40B4-BE49-F238E27FC236}">
                  <a16:creationId xmlns:a16="http://schemas.microsoft.com/office/drawing/2014/main" id="{BC17AA89-612A-4CCD-BE4D-85F53BF9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13722"/>
              <a:ext cx="962869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888" y="21600"/>
                  </a:moveTo>
                  <a:lnTo>
                    <a:pt x="10569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797"/>
                  </a:lnTo>
                  <a:lnTo>
                    <a:pt x="12888" y="21600"/>
                  </a:lnTo>
                  <a:close/>
                </a:path>
              </a:pathLst>
            </a:custGeom>
            <a:solidFill>
              <a:srgbClr val="BCDFF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3" name="AutoShape 89" descr="object 90">
              <a:extLst>
                <a:ext uri="{FF2B5EF4-FFF2-40B4-BE49-F238E27FC236}">
                  <a16:creationId xmlns:a16="http://schemas.microsoft.com/office/drawing/2014/main" id="{D3C28C47-7BCB-45E5-87C2-37AB775B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266" y="158659"/>
              <a:ext cx="388336" cy="6795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1F1F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4" name="Rectangle 90" descr="object 91">
              <a:extLst>
                <a:ext uri="{FF2B5EF4-FFF2-40B4-BE49-F238E27FC236}">
                  <a16:creationId xmlns:a16="http://schemas.microsoft.com/office/drawing/2014/main" id="{C809F229-510D-4F53-B9B2-E50FF77E1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0"/>
              <a:ext cx="5361002" cy="838201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5" name="AutoShape 91" descr="object 92">
              <a:extLst>
                <a:ext uri="{FF2B5EF4-FFF2-40B4-BE49-F238E27FC236}">
                  <a16:creationId xmlns:a16="http://schemas.microsoft.com/office/drawing/2014/main" id="{2B2710F3-0B33-4381-91BD-6E64444C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-1"/>
              <a:ext cx="21534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78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B51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6" name="AutoShape 92" descr="object 93">
              <a:extLst>
                <a:ext uri="{FF2B5EF4-FFF2-40B4-BE49-F238E27FC236}">
                  <a16:creationId xmlns:a16="http://schemas.microsoft.com/office/drawing/2014/main" id="{8DF4CCCD-16A7-4686-9CED-9342BD0C7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2811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7" name="AutoShape 93" descr="object 94">
              <a:extLst>
                <a:ext uri="{FF2B5EF4-FFF2-40B4-BE49-F238E27FC236}">
                  <a16:creationId xmlns:a16="http://schemas.microsoft.com/office/drawing/2014/main" id="{60ADE36B-6BB5-48D7-975E-32481AC4F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-1"/>
              <a:ext cx="1045701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C60A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8" name="AutoShape 94" descr="object 95">
              <a:extLst>
                <a:ext uri="{FF2B5EF4-FFF2-40B4-BE49-F238E27FC236}">
                  <a16:creationId xmlns:a16="http://schemas.microsoft.com/office/drawing/2014/main" id="{A0FE5A38-B9A1-4FD0-8E64-1A7E85CC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712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9" name="AutoShape 95" descr="object 96">
              <a:extLst>
                <a:ext uri="{FF2B5EF4-FFF2-40B4-BE49-F238E27FC236}">
                  <a16:creationId xmlns:a16="http://schemas.microsoft.com/office/drawing/2014/main" id="{AB63C244-6D14-480D-A9FE-4E525B9EB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8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86C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0" name="AutoShape 96" descr="object 97">
              <a:extLst>
                <a:ext uri="{FF2B5EF4-FFF2-40B4-BE49-F238E27FC236}">
                  <a16:creationId xmlns:a16="http://schemas.microsoft.com/office/drawing/2014/main" id="{24E502E9-67B9-4536-9C45-D4DD9138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143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1" name="AutoShape 97" descr="object 98">
              <a:extLst>
                <a:ext uri="{FF2B5EF4-FFF2-40B4-BE49-F238E27FC236}">
                  <a16:creationId xmlns:a16="http://schemas.microsoft.com/office/drawing/2014/main" id="{46FFDA7C-FBCA-4557-A4CA-8F6D970E1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9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D81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2" name="AutoShape 98" descr="object 99">
              <a:extLst>
                <a:ext uri="{FF2B5EF4-FFF2-40B4-BE49-F238E27FC236}">
                  <a16:creationId xmlns:a16="http://schemas.microsoft.com/office/drawing/2014/main" id="{54C3C4DF-EEEC-49D6-8E8B-246EE640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574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3" name="AutoShape 99" descr="object 100">
              <a:extLst>
                <a:ext uri="{FF2B5EF4-FFF2-40B4-BE49-F238E27FC236}">
                  <a16:creationId xmlns:a16="http://schemas.microsoft.com/office/drawing/2014/main" id="{91CA9552-79D0-41B6-AAF0-C4824F61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87" y="-1"/>
              <a:ext cx="1045686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8B4E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4" name="AutoShape 100" descr="object 101">
              <a:extLst>
                <a:ext uri="{FF2B5EF4-FFF2-40B4-BE49-F238E27FC236}">
                  <a16:creationId xmlns:a16="http://schemas.microsoft.com/office/drawing/2014/main" id="{A846BE0F-F9E8-4AAA-9632-97F8255A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0036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5" name="AutoShape 101" descr="object 102">
              <a:extLst>
                <a:ext uri="{FF2B5EF4-FFF2-40B4-BE49-F238E27FC236}">
                  <a16:creationId xmlns:a16="http://schemas.microsoft.com/office/drawing/2014/main" id="{94094D65-BC3C-4CC6-8BA5-2CA1F03CE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-1"/>
              <a:ext cx="96286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24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F1F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6" name="AutoShape 102" descr="object 103">
              <a:extLst>
                <a:ext uri="{FF2B5EF4-FFF2-40B4-BE49-F238E27FC236}">
                  <a16:creationId xmlns:a16="http://schemas.microsoft.com/office/drawing/2014/main" id="{52B5F331-E994-4102-93F6-424891CEB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13722"/>
              <a:ext cx="215343" cy="376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7" name="AutoShape 103" descr="object 104">
              <a:extLst>
                <a:ext uri="{FF2B5EF4-FFF2-40B4-BE49-F238E27FC236}">
                  <a16:creationId xmlns:a16="http://schemas.microsoft.com/office/drawing/2014/main" id="{D96524B3-B69F-4CE3-B3ED-ABEBB07B4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9492" y="13725"/>
              <a:ext cx="6865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9873"/>
                  </a:lnTo>
                  <a:lnTo>
                    <a:pt x="14824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8" name="AutoShape 104" descr="object 105">
              <a:extLst>
                <a:ext uri="{FF2B5EF4-FFF2-40B4-BE49-F238E27FC236}">
                  <a16:creationId xmlns:a16="http://schemas.microsoft.com/office/drawing/2014/main" id="{7DA22673-21AA-40C6-AEE9-7852FBA7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7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9" name="AutoShape 105" descr="object 106">
              <a:extLst>
                <a:ext uri="{FF2B5EF4-FFF2-40B4-BE49-F238E27FC236}">
                  <a16:creationId xmlns:a16="http://schemas.microsoft.com/office/drawing/2014/main" id="{949274A2-2E38-41D5-887B-339954A5B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3799" y="13725"/>
              <a:ext cx="942309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0" name="AutoShape 106" descr="object 107">
              <a:extLst>
                <a:ext uri="{FF2B5EF4-FFF2-40B4-BE49-F238E27FC236}">
                  <a16:creationId xmlns:a16="http://schemas.microsoft.com/office/drawing/2014/main" id="{2D0BAEF3-A04B-4E7A-87B7-F4A27E0A2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6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1" name="AutoShape 107" descr="object 108">
              <a:extLst>
                <a:ext uri="{FF2B5EF4-FFF2-40B4-BE49-F238E27FC236}">
                  <a16:creationId xmlns:a16="http://schemas.microsoft.com/office/drawing/2014/main" id="{7F3E3EAF-6531-4CE0-B999-C3C6F9EA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8134" y="13725"/>
              <a:ext cx="942284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589C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2" name="AutoShape 108" descr="object 109">
              <a:extLst>
                <a:ext uri="{FF2B5EF4-FFF2-40B4-BE49-F238E27FC236}">
                  <a16:creationId xmlns:a16="http://schemas.microsoft.com/office/drawing/2014/main" id="{5D0D56D5-8202-4FA3-ADD1-CCFC9156A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7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6788C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3" name="AutoShape 109" descr="object 110">
              <a:extLst>
                <a:ext uri="{FF2B5EF4-FFF2-40B4-BE49-F238E27FC236}">
                  <a16:creationId xmlns:a16="http://schemas.microsoft.com/office/drawing/2014/main" id="{3FA02E23-ADE1-4E9A-9B56-22AF3DE0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2420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7497C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4" name="AutoShape 110" descr="object 111">
              <a:extLst>
                <a:ext uri="{FF2B5EF4-FFF2-40B4-BE49-F238E27FC236}">
                  <a16:creationId xmlns:a16="http://schemas.microsoft.com/office/drawing/2014/main" id="{E41E58B3-64D6-4E84-87B2-59136897B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73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82AAD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5" name="AutoShape 111" descr="object 112">
              <a:extLst>
                <a:ext uri="{FF2B5EF4-FFF2-40B4-BE49-F238E27FC236}">
                  <a16:creationId xmlns:a16="http://schemas.microsoft.com/office/drawing/2014/main" id="{ADA0BA43-10FF-42AF-B258-F031400D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6716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CD0E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6" name="AutoShape 112" descr="object 113">
              <a:extLst>
                <a:ext uri="{FF2B5EF4-FFF2-40B4-BE49-F238E27FC236}">
                  <a16:creationId xmlns:a16="http://schemas.microsoft.com/office/drawing/2014/main" id="{281B0E7C-D50B-4F4B-8E22-B3D6F3AB6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13722"/>
              <a:ext cx="96286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11" y="21600"/>
                  </a:moveTo>
                  <a:lnTo>
                    <a:pt x="1103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3797"/>
                  </a:lnTo>
                  <a:lnTo>
                    <a:pt x="8711" y="21600"/>
                  </a:lnTo>
                  <a:close/>
                </a:path>
              </a:pathLst>
            </a:custGeom>
            <a:solidFill>
              <a:srgbClr val="BCDFF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7" name="AutoShape 113" descr="object 114">
              <a:extLst>
                <a:ext uri="{FF2B5EF4-FFF2-40B4-BE49-F238E27FC236}">
                  <a16:creationId xmlns:a16="http://schemas.microsoft.com/office/drawing/2014/main" id="{53ADBA64-8D80-49DB-A9D8-26D726FB0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0" y="158646"/>
              <a:ext cx="388343" cy="679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1F1F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8" name="AutoShape 114" descr="object 115">
              <a:extLst>
                <a:ext uri="{FF2B5EF4-FFF2-40B4-BE49-F238E27FC236}">
                  <a16:creationId xmlns:a16="http://schemas.microsoft.com/office/drawing/2014/main" id="{932CF51F-6242-4551-8A73-055EC8EDD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-1"/>
              <a:ext cx="21534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78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B51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9" name="AutoShape 115" descr="object 116">
              <a:extLst>
                <a:ext uri="{FF2B5EF4-FFF2-40B4-BE49-F238E27FC236}">
                  <a16:creationId xmlns:a16="http://schemas.microsoft.com/office/drawing/2014/main" id="{49B106A6-E3C4-455B-B4B7-D40D6F86A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2811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0" name="AutoShape 116" descr="object 117">
              <a:extLst>
                <a:ext uri="{FF2B5EF4-FFF2-40B4-BE49-F238E27FC236}">
                  <a16:creationId xmlns:a16="http://schemas.microsoft.com/office/drawing/2014/main" id="{6D13DC9D-D6F4-4A8D-9668-0EB7A5522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-1"/>
              <a:ext cx="1045701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C60A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1" name="AutoShape 117" descr="object 118">
              <a:extLst>
                <a:ext uri="{FF2B5EF4-FFF2-40B4-BE49-F238E27FC236}">
                  <a16:creationId xmlns:a16="http://schemas.microsoft.com/office/drawing/2014/main" id="{B390A25A-3782-4B21-8C9C-DA0649C5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712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2" name="AutoShape 118" descr="object 119">
              <a:extLst>
                <a:ext uri="{FF2B5EF4-FFF2-40B4-BE49-F238E27FC236}">
                  <a16:creationId xmlns:a16="http://schemas.microsoft.com/office/drawing/2014/main" id="{7A99AD43-E2A5-406F-AB54-EA7F2BF38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8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86C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3" name="AutoShape 119" descr="object 120">
              <a:extLst>
                <a:ext uri="{FF2B5EF4-FFF2-40B4-BE49-F238E27FC236}">
                  <a16:creationId xmlns:a16="http://schemas.microsoft.com/office/drawing/2014/main" id="{7D410404-F9D6-4FCB-A150-A794DCE50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143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4" name="AutoShape 120" descr="object 121">
              <a:extLst>
                <a:ext uri="{FF2B5EF4-FFF2-40B4-BE49-F238E27FC236}">
                  <a16:creationId xmlns:a16="http://schemas.microsoft.com/office/drawing/2014/main" id="{597DEF1F-F2ED-4029-BA84-56D3655AE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9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D81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5" name="AutoShape 121" descr="object 122">
              <a:extLst>
                <a:ext uri="{FF2B5EF4-FFF2-40B4-BE49-F238E27FC236}">
                  <a16:creationId xmlns:a16="http://schemas.microsoft.com/office/drawing/2014/main" id="{D3E9A8DE-B7B1-4CE6-AAED-81EDB18F0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574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6" name="AutoShape 122" descr="object 123">
              <a:extLst>
                <a:ext uri="{FF2B5EF4-FFF2-40B4-BE49-F238E27FC236}">
                  <a16:creationId xmlns:a16="http://schemas.microsoft.com/office/drawing/2014/main" id="{1EF2D6A4-863E-4630-885A-A3693F68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87" y="-1"/>
              <a:ext cx="1045686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8B4E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7" name="AutoShape 123" descr="object 124">
              <a:extLst>
                <a:ext uri="{FF2B5EF4-FFF2-40B4-BE49-F238E27FC236}">
                  <a16:creationId xmlns:a16="http://schemas.microsoft.com/office/drawing/2014/main" id="{2F14EE84-667E-4DAB-9E82-50DD2A17A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0036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8" name="AutoShape 124" descr="object 125">
              <a:extLst>
                <a:ext uri="{FF2B5EF4-FFF2-40B4-BE49-F238E27FC236}">
                  <a16:creationId xmlns:a16="http://schemas.microsoft.com/office/drawing/2014/main" id="{D8BF9FB6-918C-4C93-95D2-A6269D8D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-1"/>
              <a:ext cx="96286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24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F1F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9" name="AutoShape 125" descr="object 126">
              <a:extLst>
                <a:ext uri="{FF2B5EF4-FFF2-40B4-BE49-F238E27FC236}">
                  <a16:creationId xmlns:a16="http://schemas.microsoft.com/office/drawing/2014/main" id="{0AB67A52-17E8-4F07-A77C-15FFEF30C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13722"/>
              <a:ext cx="215343" cy="376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0" name="AutoShape 126" descr="object 127">
              <a:extLst>
                <a:ext uri="{FF2B5EF4-FFF2-40B4-BE49-F238E27FC236}">
                  <a16:creationId xmlns:a16="http://schemas.microsoft.com/office/drawing/2014/main" id="{FC27C3A9-140B-4749-AC47-216309BAD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9492" y="13725"/>
              <a:ext cx="6865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9873"/>
                  </a:lnTo>
                  <a:lnTo>
                    <a:pt x="14824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1" name="AutoShape 127" descr="object 128">
              <a:extLst>
                <a:ext uri="{FF2B5EF4-FFF2-40B4-BE49-F238E27FC236}">
                  <a16:creationId xmlns:a16="http://schemas.microsoft.com/office/drawing/2014/main" id="{9DFE746B-3FC7-4996-BB87-E133C397E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7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2" name="AutoShape 128" descr="object 129">
              <a:extLst>
                <a:ext uri="{FF2B5EF4-FFF2-40B4-BE49-F238E27FC236}">
                  <a16:creationId xmlns:a16="http://schemas.microsoft.com/office/drawing/2014/main" id="{DDA86E11-0D17-4C91-AF9F-AC31F7D28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3799" y="13725"/>
              <a:ext cx="942309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3" name="AutoShape 129" descr="object 130">
              <a:extLst>
                <a:ext uri="{FF2B5EF4-FFF2-40B4-BE49-F238E27FC236}">
                  <a16:creationId xmlns:a16="http://schemas.microsoft.com/office/drawing/2014/main" id="{33A8C285-8FBD-49A4-81AB-C263281B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6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4" name="AutoShape 130" descr="object 131">
              <a:extLst>
                <a:ext uri="{FF2B5EF4-FFF2-40B4-BE49-F238E27FC236}">
                  <a16:creationId xmlns:a16="http://schemas.microsoft.com/office/drawing/2014/main" id="{75A415C1-CE7A-4D5F-93D0-06895275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8134" y="13725"/>
              <a:ext cx="942284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589C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5" name="AutoShape 131" descr="object 132">
              <a:extLst>
                <a:ext uri="{FF2B5EF4-FFF2-40B4-BE49-F238E27FC236}">
                  <a16:creationId xmlns:a16="http://schemas.microsoft.com/office/drawing/2014/main" id="{B0001316-A4FD-4429-9B3F-DA57CE9A0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7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6788C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6" name="AutoShape 132" descr="object 133">
              <a:extLst>
                <a:ext uri="{FF2B5EF4-FFF2-40B4-BE49-F238E27FC236}">
                  <a16:creationId xmlns:a16="http://schemas.microsoft.com/office/drawing/2014/main" id="{7F6FD2D6-2373-4091-81DA-7044A8E35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2420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7497C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7" name="AutoShape 133" descr="object 134">
              <a:extLst>
                <a:ext uri="{FF2B5EF4-FFF2-40B4-BE49-F238E27FC236}">
                  <a16:creationId xmlns:a16="http://schemas.microsoft.com/office/drawing/2014/main" id="{58FC789E-4366-42B1-8F94-8A6AF921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73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82AAD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8" name="AutoShape 134" descr="object 135">
              <a:extLst>
                <a:ext uri="{FF2B5EF4-FFF2-40B4-BE49-F238E27FC236}">
                  <a16:creationId xmlns:a16="http://schemas.microsoft.com/office/drawing/2014/main" id="{B5D88D2D-415C-4EC9-AB57-C24D63A4B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6716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CD0E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9" name="AutoShape 135" descr="object 136">
              <a:extLst>
                <a:ext uri="{FF2B5EF4-FFF2-40B4-BE49-F238E27FC236}">
                  <a16:creationId xmlns:a16="http://schemas.microsoft.com/office/drawing/2014/main" id="{414AEEB8-08E9-4071-9621-AAC02698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13722"/>
              <a:ext cx="96286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12" y="21600"/>
                  </a:moveTo>
                  <a:lnTo>
                    <a:pt x="11031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3797"/>
                  </a:lnTo>
                  <a:lnTo>
                    <a:pt x="8712" y="21600"/>
                  </a:lnTo>
                  <a:close/>
                </a:path>
              </a:pathLst>
            </a:custGeom>
            <a:solidFill>
              <a:srgbClr val="BCDFF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80" name="AutoShape 136" descr="object 137">
              <a:extLst>
                <a:ext uri="{FF2B5EF4-FFF2-40B4-BE49-F238E27FC236}">
                  <a16:creationId xmlns:a16="http://schemas.microsoft.com/office/drawing/2014/main" id="{DE8D9A24-14D0-4003-A412-A9A8375A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0" y="158658"/>
              <a:ext cx="388336" cy="6795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1F1F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21AC851-696A-4016-B093-0155A4C4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99" y="479057"/>
            <a:ext cx="1959864" cy="1182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4ADE8-0321-46FF-94E5-450F368913D9}"/>
              </a:ext>
            </a:extLst>
          </p:cNvPr>
          <p:cNvSpPr txBox="1"/>
          <p:nvPr/>
        </p:nvSpPr>
        <p:spPr>
          <a:xfrm>
            <a:off x="559839" y="2040611"/>
            <a:ext cx="10467354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>
                <a:solidFill>
                  <a:srgbClr val="232333"/>
                </a:solidFill>
                <a:latin typeface="Trebuchet MS"/>
              </a:rPr>
              <a:t>Cohort one starts May '21</a:t>
            </a:r>
            <a:endParaRPr lang="en-US" sz="2800">
              <a:solidFill>
                <a:srgbClr val="014388"/>
              </a:solidFill>
              <a:latin typeface="Trebuchet MS"/>
            </a:endParaRPr>
          </a:p>
          <a:p>
            <a:pPr algn="ctr"/>
            <a:endParaRPr lang="en-GB" sz="2800" b="1">
              <a:latin typeface="Trebuchet MS"/>
            </a:endParaRPr>
          </a:p>
          <a:p>
            <a:pPr algn="ctr"/>
            <a:r>
              <a:rPr lang="en-GB" sz="2800" b="1">
                <a:latin typeface="Trebuchet MS"/>
              </a:rPr>
              <a:t>Cohort two starts October '21</a:t>
            </a:r>
            <a:endParaRPr lang="en-US" sz="2800">
              <a:solidFill>
                <a:srgbClr val="014388"/>
              </a:solidFill>
              <a:latin typeface="Trebuchet MS"/>
            </a:endParaRPr>
          </a:p>
          <a:p>
            <a:pPr algn="ctr"/>
            <a:endParaRPr lang="en-GB" sz="2800" b="1">
              <a:latin typeface="Trebuchet MS"/>
            </a:endParaRPr>
          </a:p>
          <a:p>
            <a:pPr algn="ctr"/>
            <a:r>
              <a:rPr lang="en-GB" sz="2800" b="1">
                <a:latin typeface="Trebuchet MS"/>
                <a:hlinkClick r:id="rId4"/>
              </a:rPr>
              <a:t>www.amazingapprenticeships.com/genie</a:t>
            </a:r>
            <a:r>
              <a:rPr lang="en-GB" sz="2800" b="1">
                <a:latin typeface="Trebuchet MS"/>
              </a:rPr>
              <a:t> </a:t>
            </a:r>
            <a:br>
              <a:rPr lang="en-GB" sz="4800" b="1" i="0">
                <a:solidFill>
                  <a:srgbClr val="232333"/>
                </a:solidFill>
                <a:effectLst/>
                <a:latin typeface="Lato" panose="020F0502020204030203"/>
              </a:rPr>
            </a:br>
            <a:endParaRPr lang="en-US" sz="1000" b="1">
              <a:solidFill>
                <a:srgbClr val="014388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B3F2FF5-1989-4A00-974E-1BB09726C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75" y="4854837"/>
            <a:ext cx="3155376" cy="11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829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CB56B359-A7F3-42A7-9BA9-7CD8858BB8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-3"/>
            <a:chExt cx="16256004" cy="9144006"/>
          </a:xfrm>
        </p:grpSpPr>
        <p:sp>
          <p:nvSpPr>
            <p:cNvPr id="5122" name="Rectangle 2" descr="object 3">
              <a:extLst>
                <a:ext uri="{FF2B5EF4-FFF2-40B4-BE49-F238E27FC236}">
                  <a16:creationId xmlns:a16="http://schemas.microsoft.com/office/drawing/2014/main" id="{E6FA6CB5-3ABB-4979-B884-7AA245A3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2"/>
              <a:ext cx="1219189" cy="9144004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3" name="AutoShape 3" descr="object 4">
              <a:extLst>
                <a:ext uri="{FF2B5EF4-FFF2-40B4-BE49-F238E27FC236}">
                  <a16:creationId xmlns:a16="http://schemas.microsoft.com/office/drawing/2014/main" id="{459E4BCB-DF4D-45CB-AC7C-C1A44B31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6" cy="334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4" name="AutoShape 4" descr="object 5">
              <a:extLst>
                <a:ext uri="{FF2B5EF4-FFF2-40B4-BE49-F238E27FC236}">
                  <a16:creationId xmlns:a16="http://schemas.microsoft.com/office/drawing/2014/main" id="{6A4608B9-983D-464C-AB8D-5D8ACCBE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2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5" name="AutoShape 5" descr="object 6">
              <a:extLst>
                <a:ext uri="{FF2B5EF4-FFF2-40B4-BE49-F238E27FC236}">
                  <a16:creationId xmlns:a16="http://schemas.microsoft.com/office/drawing/2014/main" id="{51DD36F9-0F6D-47CD-9780-44BB4302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9" y="-3"/>
              <a:ext cx="1042735" cy="9123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6" name="AutoShape 6" descr="object 7">
              <a:extLst>
                <a:ext uri="{FF2B5EF4-FFF2-40B4-BE49-F238E27FC236}">
                  <a16:creationId xmlns:a16="http://schemas.microsoft.com/office/drawing/2014/main" id="{6ECBE12B-F87F-418C-9A7B-6B84CCE4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-3"/>
              <a:ext cx="675703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7" name="AutoShape 7" descr="object 8">
              <a:extLst>
                <a:ext uri="{FF2B5EF4-FFF2-40B4-BE49-F238E27FC236}">
                  <a16:creationId xmlns:a16="http://schemas.microsoft.com/office/drawing/2014/main" id="{2CE333B1-E431-4C87-8BB9-ED70DF7F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6" y="-3"/>
              <a:ext cx="151373" cy="2648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8" name="AutoShape 8" descr="object 9">
              <a:extLst>
                <a:ext uri="{FF2B5EF4-FFF2-40B4-BE49-F238E27FC236}">
                  <a16:creationId xmlns:a16="http://schemas.microsoft.com/office/drawing/2014/main" id="{CF5F98CD-0BD8-4DAC-9C14-5A70822C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7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9" name="AutoShape 9" descr="object 10">
              <a:extLst>
                <a:ext uri="{FF2B5EF4-FFF2-40B4-BE49-F238E27FC236}">
                  <a16:creationId xmlns:a16="http://schemas.microsoft.com/office/drawing/2014/main" id="{4839A8B7-AA07-4B15-A683-E97B047EF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18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0" name="AutoShape 10" descr="object 11">
              <a:extLst>
                <a:ext uri="{FF2B5EF4-FFF2-40B4-BE49-F238E27FC236}">
                  <a16:creationId xmlns:a16="http://schemas.microsoft.com/office/drawing/2014/main" id="{C1F5111D-C3EA-451E-BDD5-5F72E2CF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8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1" name="AutoShape 11" descr="object 12">
              <a:extLst>
                <a:ext uri="{FF2B5EF4-FFF2-40B4-BE49-F238E27FC236}">
                  <a16:creationId xmlns:a16="http://schemas.microsoft.com/office/drawing/2014/main" id="{56C3DB5A-128D-4349-B0BB-CF906CC3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912318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2" name="AutoShape 12" descr="object 13">
              <a:extLst>
                <a:ext uri="{FF2B5EF4-FFF2-40B4-BE49-F238E27FC236}">
                  <a16:creationId xmlns:a16="http://schemas.microsoft.com/office/drawing/2014/main" id="{3D26E0D3-24B0-49ED-87E8-647CDCC3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54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3" name="AutoShape 13" descr="object 14">
              <a:extLst>
                <a:ext uri="{FF2B5EF4-FFF2-40B4-BE49-F238E27FC236}">
                  <a16:creationId xmlns:a16="http://schemas.microsoft.com/office/drawing/2014/main" id="{2225725A-9AE3-406F-BFB1-31955D1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4" name="AutoShape 14" descr="object 15">
              <a:extLst>
                <a:ext uri="{FF2B5EF4-FFF2-40B4-BE49-F238E27FC236}">
                  <a16:creationId xmlns:a16="http://schemas.microsoft.com/office/drawing/2014/main" id="{C14A3A69-6A14-41B3-8433-D2BBEB86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4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5" name="AutoShape 15" descr="object 16">
              <a:extLst>
                <a:ext uri="{FF2B5EF4-FFF2-40B4-BE49-F238E27FC236}">
                  <a16:creationId xmlns:a16="http://schemas.microsoft.com/office/drawing/2014/main" id="{FA918A36-2E1E-4978-955A-840F29FC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43"/>
              <a:ext cx="1045714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6" name="AutoShape 16" descr="object 17">
              <a:extLst>
                <a:ext uri="{FF2B5EF4-FFF2-40B4-BE49-F238E27FC236}">
                  <a16:creationId xmlns:a16="http://schemas.microsoft.com/office/drawing/2014/main" id="{63B6DF80-B571-4B8D-854F-16C5B3D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1827234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7" name="AutoShape 17" descr="object 18">
              <a:extLst>
                <a:ext uri="{FF2B5EF4-FFF2-40B4-BE49-F238E27FC236}">
                  <a16:creationId xmlns:a16="http://schemas.microsoft.com/office/drawing/2014/main" id="{B365B25A-BA8C-400C-9038-013A5AD5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43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8" name="AutoShape 18" descr="object 19">
              <a:extLst>
                <a:ext uri="{FF2B5EF4-FFF2-40B4-BE49-F238E27FC236}">
                  <a16:creationId xmlns:a16="http://schemas.microsoft.com/office/drawing/2014/main" id="{D136FABF-F865-4497-B76C-BB76F0CE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1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9" name="AutoShape 19" descr="object 20">
              <a:extLst>
                <a:ext uri="{FF2B5EF4-FFF2-40B4-BE49-F238E27FC236}">
                  <a16:creationId xmlns:a16="http://schemas.microsoft.com/office/drawing/2014/main" id="{9A73819E-109E-429E-8720-6B3362AC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9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0" name="AutoShape 20" descr="object 21">
              <a:extLst>
                <a:ext uri="{FF2B5EF4-FFF2-40B4-BE49-F238E27FC236}">
                  <a16:creationId xmlns:a16="http://schemas.microsoft.com/office/drawing/2014/main" id="{E1FE1DBA-53EF-436A-9530-80F24FA2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6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1" name="AutoShape 21" descr="object 22">
              <a:extLst>
                <a:ext uri="{FF2B5EF4-FFF2-40B4-BE49-F238E27FC236}">
                  <a16:creationId xmlns:a16="http://schemas.microsoft.com/office/drawing/2014/main" id="{395C6920-D308-4076-BEB7-E590E056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2742159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2" name="AutoShape 22" descr="object 23">
              <a:extLst>
                <a:ext uri="{FF2B5EF4-FFF2-40B4-BE49-F238E27FC236}">
                  <a16:creationId xmlns:a16="http://schemas.microsoft.com/office/drawing/2014/main" id="{E7F0D7F6-D0A1-4D67-9CBE-C2AFDF02C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3" name="AutoShape 23" descr="object 24">
              <a:extLst>
                <a:ext uri="{FF2B5EF4-FFF2-40B4-BE49-F238E27FC236}">
                  <a16:creationId xmlns:a16="http://schemas.microsoft.com/office/drawing/2014/main" id="{D8E5A7A6-21A4-48A5-8884-2AA2CC47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4" name="AutoShape 24" descr="object 25">
              <a:extLst>
                <a:ext uri="{FF2B5EF4-FFF2-40B4-BE49-F238E27FC236}">
                  <a16:creationId xmlns:a16="http://schemas.microsoft.com/office/drawing/2014/main" id="{DFA22DD6-8F20-425E-B6BE-31CA5CAA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77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5" name="AutoShape 25" descr="object 26">
              <a:extLst>
                <a:ext uri="{FF2B5EF4-FFF2-40B4-BE49-F238E27FC236}">
                  <a16:creationId xmlns:a16="http://schemas.microsoft.com/office/drawing/2014/main" id="{A7532CE4-638A-4B36-A12A-5EEB1DBE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6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6" name="AutoShape 26" descr="object 27">
              <a:extLst>
                <a:ext uri="{FF2B5EF4-FFF2-40B4-BE49-F238E27FC236}">
                  <a16:creationId xmlns:a16="http://schemas.microsoft.com/office/drawing/2014/main" id="{F5289BAF-AA67-4E0B-AF68-6B2462F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3657077"/>
              <a:ext cx="675703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7" name="AutoShape 27" descr="object 28">
              <a:extLst>
                <a:ext uri="{FF2B5EF4-FFF2-40B4-BE49-F238E27FC236}">
                  <a16:creationId xmlns:a16="http://schemas.microsoft.com/office/drawing/2014/main" id="{277F1A4B-379E-4E8B-8F4D-1CF7FFEC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6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8" name="AutoShape 28" descr="object 29">
              <a:extLst>
                <a:ext uri="{FF2B5EF4-FFF2-40B4-BE49-F238E27FC236}">
                  <a16:creationId xmlns:a16="http://schemas.microsoft.com/office/drawing/2014/main" id="{97CAD86A-16BE-4DF2-A38B-5916A055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7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9" name="AutoShape 29" descr="object 30">
              <a:extLst>
                <a:ext uri="{FF2B5EF4-FFF2-40B4-BE49-F238E27FC236}">
                  <a16:creationId xmlns:a16="http://schemas.microsoft.com/office/drawing/2014/main" id="{2DC41E6D-F56B-4FF1-8EFE-0FF4F1F6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3"/>
              <a:ext cx="543495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0" name="AutoShape 30" descr="object 31">
              <a:extLst>
                <a:ext uri="{FF2B5EF4-FFF2-40B4-BE49-F238E27FC236}">
                  <a16:creationId xmlns:a16="http://schemas.microsoft.com/office/drawing/2014/main" id="{CAAABB9A-5400-462C-94AE-FB7B78248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5"/>
              <a:ext cx="1045714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1" name="AutoShape 31" descr="object 32">
              <a:extLst>
                <a:ext uri="{FF2B5EF4-FFF2-40B4-BE49-F238E27FC236}">
                  <a16:creationId xmlns:a16="http://schemas.microsoft.com/office/drawing/2014/main" id="{8AA97642-2FDD-4CF6-8941-EEEFDA71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4572003"/>
              <a:ext cx="675703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2" name="AutoShape 32" descr="object 33">
              <a:extLst>
                <a:ext uri="{FF2B5EF4-FFF2-40B4-BE49-F238E27FC236}">
                  <a16:creationId xmlns:a16="http://schemas.microsoft.com/office/drawing/2014/main" id="{B20831A8-AAFD-48E8-8905-1E5CC6C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52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3" name="AutoShape 33" descr="object 34">
              <a:extLst>
                <a:ext uri="{FF2B5EF4-FFF2-40B4-BE49-F238E27FC236}">
                  <a16:creationId xmlns:a16="http://schemas.microsoft.com/office/drawing/2014/main" id="{B4821806-08A7-4E8B-A0F9-7DA08E6C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4" name="AutoShape 34" descr="object 35">
              <a:extLst>
                <a:ext uri="{FF2B5EF4-FFF2-40B4-BE49-F238E27FC236}">
                  <a16:creationId xmlns:a16="http://schemas.microsoft.com/office/drawing/2014/main" id="{36A1C24A-FBAE-4DC6-9CAC-2E176703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4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5" name="AutoShape 35" descr="object 36">
              <a:extLst>
                <a:ext uri="{FF2B5EF4-FFF2-40B4-BE49-F238E27FC236}">
                  <a16:creationId xmlns:a16="http://schemas.microsoft.com/office/drawing/2014/main" id="{B1185AA5-6E40-4088-9474-0FDC1756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44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6" name="AutoShape 36" descr="object 37">
              <a:extLst>
                <a:ext uri="{FF2B5EF4-FFF2-40B4-BE49-F238E27FC236}">
                  <a16:creationId xmlns:a16="http://schemas.microsoft.com/office/drawing/2014/main" id="{ABF2686F-0087-427D-A92A-00ED7E2B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5486944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7" name="AutoShape 37" descr="object 38">
              <a:extLst>
                <a:ext uri="{FF2B5EF4-FFF2-40B4-BE49-F238E27FC236}">
                  <a16:creationId xmlns:a16="http://schemas.microsoft.com/office/drawing/2014/main" id="{B84E7482-25C3-46E5-B0CD-575B1D5C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45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8" name="AutoShape 38" descr="object 39">
              <a:extLst>
                <a:ext uri="{FF2B5EF4-FFF2-40B4-BE49-F238E27FC236}">
                  <a16:creationId xmlns:a16="http://schemas.microsoft.com/office/drawing/2014/main" id="{B54D3D32-73B5-43AB-8F99-73B51ADA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0"/>
              <a:ext cx="20614" cy="360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9" name="AutoShape 39" descr="object 40">
              <a:extLst>
                <a:ext uri="{FF2B5EF4-FFF2-40B4-BE49-F238E27FC236}">
                  <a16:creationId xmlns:a16="http://schemas.microsoft.com/office/drawing/2014/main" id="{F1AC8392-E251-4471-9627-D7D9A82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56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0" name="AutoShape 40" descr="object 41">
              <a:extLst>
                <a:ext uri="{FF2B5EF4-FFF2-40B4-BE49-F238E27FC236}">
                  <a16:creationId xmlns:a16="http://schemas.microsoft.com/office/drawing/2014/main" id="{857B409F-68EE-44C0-B129-31940926F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9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1" name="AutoShape 41" descr="object 42">
              <a:extLst>
                <a:ext uri="{FF2B5EF4-FFF2-40B4-BE49-F238E27FC236}">
                  <a16:creationId xmlns:a16="http://schemas.microsoft.com/office/drawing/2014/main" id="{DC02AAE1-BF08-4A44-A61D-947A929D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6401856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2" name="AutoShape 42" descr="object 43">
              <a:extLst>
                <a:ext uri="{FF2B5EF4-FFF2-40B4-BE49-F238E27FC236}">
                  <a16:creationId xmlns:a16="http://schemas.microsoft.com/office/drawing/2014/main" id="{A8FB8748-A933-4A10-B6B9-9580A3D2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5"/>
              <a:ext cx="152864" cy="267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3" name="AutoShape 43" descr="object 44">
              <a:extLst>
                <a:ext uri="{FF2B5EF4-FFF2-40B4-BE49-F238E27FC236}">
                  <a16:creationId xmlns:a16="http://schemas.microsoft.com/office/drawing/2014/main" id="{07CEC7AA-8C50-421E-B332-7328C229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0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4" name="AutoShape 44" descr="object 45">
              <a:extLst>
                <a:ext uri="{FF2B5EF4-FFF2-40B4-BE49-F238E27FC236}">
                  <a16:creationId xmlns:a16="http://schemas.microsoft.com/office/drawing/2014/main" id="{0E669F8A-A245-400E-B182-EA03AB3B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4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5" name="AutoShape 45" descr="object 46">
              <a:extLst>
                <a:ext uri="{FF2B5EF4-FFF2-40B4-BE49-F238E27FC236}">
                  <a16:creationId xmlns:a16="http://schemas.microsoft.com/office/drawing/2014/main" id="{6E5F40BD-3394-4C05-873E-B30E5B4D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0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6" name="AutoShape 46" descr="object 47">
              <a:extLst>
                <a:ext uri="{FF2B5EF4-FFF2-40B4-BE49-F238E27FC236}">
                  <a16:creationId xmlns:a16="http://schemas.microsoft.com/office/drawing/2014/main" id="{F3750A3E-8C8D-4BBE-80C5-7AC0D5BB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7316774"/>
              <a:ext cx="675703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7" name="AutoShape 47" descr="object 48">
              <a:extLst>
                <a:ext uri="{FF2B5EF4-FFF2-40B4-BE49-F238E27FC236}">
                  <a16:creationId xmlns:a16="http://schemas.microsoft.com/office/drawing/2014/main" id="{623D0924-A224-4EFE-9F72-8CE879F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0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8" name="AutoShape 48" descr="object 49">
              <a:extLst>
                <a:ext uri="{FF2B5EF4-FFF2-40B4-BE49-F238E27FC236}">
                  <a16:creationId xmlns:a16="http://schemas.microsoft.com/office/drawing/2014/main" id="{388ADB4E-A50B-4A6F-A905-B194EBEF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32"/>
              <a:ext cx="19128" cy="334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9" name="AutoShape 49" descr="object 50">
              <a:extLst>
                <a:ext uri="{FF2B5EF4-FFF2-40B4-BE49-F238E27FC236}">
                  <a16:creationId xmlns:a16="http://schemas.microsoft.com/office/drawing/2014/main" id="{A518AC1A-0F54-4FC3-A161-0ED3FEF1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87"/>
              <a:ext cx="543495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0" name="AutoShape 50" descr="object 51">
              <a:extLst>
                <a:ext uri="{FF2B5EF4-FFF2-40B4-BE49-F238E27FC236}">
                  <a16:creationId xmlns:a16="http://schemas.microsoft.com/office/drawing/2014/main" id="{CFF352AC-628B-4DC2-84E8-133BAF0E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8231691"/>
              <a:ext cx="1042741" cy="912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1" name="AutoShape 51" descr="object 52">
              <a:extLst>
                <a:ext uri="{FF2B5EF4-FFF2-40B4-BE49-F238E27FC236}">
                  <a16:creationId xmlns:a16="http://schemas.microsoft.com/office/drawing/2014/main" id="{9A094BB9-77B9-4BAA-9DFB-F0C51744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8231687"/>
              <a:ext cx="675703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2" name="AutoShape 52" descr="object 53">
              <a:extLst>
                <a:ext uri="{FF2B5EF4-FFF2-40B4-BE49-F238E27FC236}">
                  <a16:creationId xmlns:a16="http://schemas.microsoft.com/office/drawing/2014/main" id="{6A0D7C07-5147-4D90-8AD9-EAE62349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3" y="8879116"/>
              <a:ext cx="151376" cy="264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3" name="AutoShape 53" descr="object 54">
              <a:extLst>
                <a:ext uri="{FF2B5EF4-FFF2-40B4-BE49-F238E27FC236}">
                  <a16:creationId xmlns:a16="http://schemas.microsoft.com/office/drawing/2014/main" id="{DF5C442C-8F4A-477E-88E8-1B132528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8" cy="334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4" name="AutoShape 54" descr="object 55">
              <a:extLst>
                <a:ext uri="{FF2B5EF4-FFF2-40B4-BE49-F238E27FC236}">
                  <a16:creationId xmlns:a16="http://schemas.microsoft.com/office/drawing/2014/main" id="{C4B79897-D8CE-4FF1-9047-886EDA70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3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5" name="AutoShape 55" descr="object 56">
              <a:extLst>
                <a:ext uri="{FF2B5EF4-FFF2-40B4-BE49-F238E27FC236}">
                  <a16:creationId xmlns:a16="http://schemas.microsoft.com/office/drawing/2014/main" id="{9B3AC00A-D79A-4AE1-9363-E21D2064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-3"/>
              <a:ext cx="1042739" cy="91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6" name="AutoShape 56" descr="object 57">
              <a:extLst>
                <a:ext uri="{FF2B5EF4-FFF2-40B4-BE49-F238E27FC236}">
                  <a16:creationId xmlns:a16="http://schemas.microsoft.com/office/drawing/2014/main" id="{457794CF-F428-4538-AAD0-E08C82CB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-3"/>
              <a:ext cx="675702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7" name="AutoShape 57" descr="object 58">
              <a:extLst>
                <a:ext uri="{FF2B5EF4-FFF2-40B4-BE49-F238E27FC236}">
                  <a16:creationId xmlns:a16="http://schemas.microsoft.com/office/drawing/2014/main" id="{05DB81D5-CA35-4C40-8024-BC0EF53F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4" y="-3"/>
              <a:ext cx="151375" cy="2648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8" name="AutoShape 58" descr="object 59">
              <a:extLst>
                <a:ext uri="{FF2B5EF4-FFF2-40B4-BE49-F238E27FC236}">
                  <a16:creationId xmlns:a16="http://schemas.microsoft.com/office/drawing/2014/main" id="{35225584-F4B3-4408-99EE-2D9F2FCD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66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9" name="AutoShape 59" descr="object 60">
              <a:extLst>
                <a:ext uri="{FF2B5EF4-FFF2-40B4-BE49-F238E27FC236}">
                  <a16:creationId xmlns:a16="http://schemas.microsoft.com/office/drawing/2014/main" id="{9CADD1DD-8DDF-4123-AB3C-5012C60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23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0" name="AutoShape 60" descr="object 61">
              <a:extLst>
                <a:ext uri="{FF2B5EF4-FFF2-40B4-BE49-F238E27FC236}">
                  <a16:creationId xmlns:a16="http://schemas.microsoft.com/office/drawing/2014/main" id="{AE261C71-89D2-4B42-80E9-6EB5C50D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1" name="AutoShape 61" descr="object 62">
              <a:extLst>
                <a:ext uri="{FF2B5EF4-FFF2-40B4-BE49-F238E27FC236}">
                  <a16:creationId xmlns:a16="http://schemas.microsoft.com/office/drawing/2014/main" id="{370A2791-5BB9-4085-8F37-01E4B34B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912323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2" name="AutoShape 62" descr="object 63">
              <a:extLst>
                <a:ext uri="{FF2B5EF4-FFF2-40B4-BE49-F238E27FC236}">
                  <a16:creationId xmlns:a16="http://schemas.microsoft.com/office/drawing/2014/main" id="{6DDFF4E1-4F25-4307-879C-1765650B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47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3" name="AutoShape 63" descr="object 64">
              <a:extLst>
                <a:ext uri="{FF2B5EF4-FFF2-40B4-BE49-F238E27FC236}">
                  <a16:creationId xmlns:a16="http://schemas.microsoft.com/office/drawing/2014/main" id="{DD15F0E0-246A-4FBA-B0B5-7CC47F7A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7"/>
              <a:ext cx="20614" cy="36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4" name="AutoShape 64" descr="object 65">
              <a:extLst>
                <a:ext uri="{FF2B5EF4-FFF2-40B4-BE49-F238E27FC236}">
                  <a16:creationId xmlns:a16="http://schemas.microsoft.com/office/drawing/2014/main" id="{AC28572E-FCAE-4825-B2F8-1C8E6B3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1"/>
              <a:ext cx="543495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5" name="AutoShape 65" descr="object 66">
              <a:extLst>
                <a:ext uri="{FF2B5EF4-FFF2-40B4-BE49-F238E27FC236}">
                  <a16:creationId xmlns:a16="http://schemas.microsoft.com/office/drawing/2014/main" id="{62B3C5A0-75A3-4FA1-92EC-F29E0E8B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37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6" name="AutoShape 66" descr="object 67">
              <a:extLst>
                <a:ext uri="{FF2B5EF4-FFF2-40B4-BE49-F238E27FC236}">
                  <a16:creationId xmlns:a16="http://schemas.microsoft.com/office/drawing/2014/main" id="{3469D17B-065A-4CE0-B3C5-8FEC270C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1827241"/>
              <a:ext cx="675702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7" name="AutoShape 67" descr="object 68">
              <a:extLst>
                <a:ext uri="{FF2B5EF4-FFF2-40B4-BE49-F238E27FC236}">
                  <a16:creationId xmlns:a16="http://schemas.microsoft.com/office/drawing/2014/main" id="{C70D3A0F-A16C-4316-9812-A98262DE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37"/>
              <a:ext cx="152864" cy="2674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8" name="AutoShape 68" descr="object 69">
              <a:extLst>
                <a:ext uri="{FF2B5EF4-FFF2-40B4-BE49-F238E27FC236}">
                  <a16:creationId xmlns:a16="http://schemas.microsoft.com/office/drawing/2014/main" id="{ABAAB7F1-90F3-4E3E-86E5-B50E0E00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09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9" name="AutoShape 69" descr="object 70">
              <a:extLst>
                <a:ext uri="{FF2B5EF4-FFF2-40B4-BE49-F238E27FC236}">
                  <a16:creationId xmlns:a16="http://schemas.microsoft.com/office/drawing/2014/main" id="{388560A0-791B-42E2-AFCF-DF2492DF8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2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0" name="AutoShape 70" descr="object 71">
              <a:extLst>
                <a:ext uri="{FF2B5EF4-FFF2-40B4-BE49-F238E27FC236}">
                  <a16:creationId xmlns:a16="http://schemas.microsoft.com/office/drawing/2014/main" id="{F2E0FB34-04BE-4875-9DF7-68543CCF5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55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1" name="AutoShape 71" descr="object 72">
              <a:extLst>
                <a:ext uri="{FF2B5EF4-FFF2-40B4-BE49-F238E27FC236}">
                  <a16:creationId xmlns:a16="http://schemas.microsoft.com/office/drawing/2014/main" id="{2659ED50-E8AC-4F8E-B067-2C27974A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2742152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2" name="AutoShape 72" descr="object 73">
              <a:extLst>
                <a:ext uri="{FF2B5EF4-FFF2-40B4-BE49-F238E27FC236}">
                  <a16:creationId xmlns:a16="http://schemas.microsoft.com/office/drawing/2014/main" id="{2E741207-30F1-4DE9-8A40-CC9A353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0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3" name="AutoShape 73" descr="object 74">
              <a:extLst>
                <a:ext uri="{FF2B5EF4-FFF2-40B4-BE49-F238E27FC236}">
                  <a16:creationId xmlns:a16="http://schemas.microsoft.com/office/drawing/2014/main" id="{15D60DDB-B98A-48F1-BC1F-88BCE333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0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4" name="AutoShape 74" descr="object 75">
              <a:extLst>
                <a:ext uri="{FF2B5EF4-FFF2-40B4-BE49-F238E27FC236}">
                  <a16:creationId xmlns:a16="http://schemas.microsoft.com/office/drawing/2014/main" id="{AB3A2C48-58CE-4C39-88B6-EE1677D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2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5" name="AutoShape 75" descr="object 76">
              <a:extLst>
                <a:ext uri="{FF2B5EF4-FFF2-40B4-BE49-F238E27FC236}">
                  <a16:creationId xmlns:a16="http://schemas.microsoft.com/office/drawing/2014/main" id="{055817E9-97B3-42E4-88A7-A5A9C124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0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6" name="AutoShape 76" descr="object 77">
              <a:extLst>
                <a:ext uri="{FF2B5EF4-FFF2-40B4-BE49-F238E27FC236}">
                  <a16:creationId xmlns:a16="http://schemas.microsoft.com/office/drawing/2014/main" id="{9B451B9F-727B-4173-A5C2-51A6ED875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3657082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7" name="AutoShape 77" descr="object 78">
              <a:extLst>
                <a:ext uri="{FF2B5EF4-FFF2-40B4-BE49-F238E27FC236}">
                  <a16:creationId xmlns:a16="http://schemas.microsoft.com/office/drawing/2014/main" id="{032E6850-0F27-4DBD-9EDF-02C33BAA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0"/>
              <a:ext cx="152864" cy="267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8" name="AutoShape 78" descr="object 79">
              <a:extLst>
                <a:ext uri="{FF2B5EF4-FFF2-40B4-BE49-F238E27FC236}">
                  <a16:creationId xmlns:a16="http://schemas.microsoft.com/office/drawing/2014/main" id="{52031A62-50EF-45D8-BF6A-0AE5780D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6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9" name="AutoShape 79" descr="object 80">
              <a:extLst>
                <a:ext uri="{FF2B5EF4-FFF2-40B4-BE49-F238E27FC236}">
                  <a16:creationId xmlns:a16="http://schemas.microsoft.com/office/drawing/2014/main" id="{E99E2B20-5457-4E36-9F5D-5D3B0071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8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0" name="AutoShape 80" descr="object 81">
              <a:extLst>
                <a:ext uri="{FF2B5EF4-FFF2-40B4-BE49-F238E27FC236}">
                  <a16:creationId xmlns:a16="http://schemas.microsoft.com/office/drawing/2014/main" id="{6ED38D78-E08F-407F-BBC0-F3379ACF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8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1" name="AutoShape 81" descr="object 82">
              <a:extLst>
                <a:ext uri="{FF2B5EF4-FFF2-40B4-BE49-F238E27FC236}">
                  <a16:creationId xmlns:a16="http://schemas.microsoft.com/office/drawing/2014/main" id="{451443B7-016D-4606-82E9-4A165E5D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4572008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2" name="AutoShape 82" descr="object 83">
              <a:extLst>
                <a:ext uri="{FF2B5EF4-FFF2-40B4-BE49-F238E27FC236}">
                  <a16:creationId xmlns:a16="http://schemas.microsoft.com/office/drawing/2014/main" id="{EF0F268B-5012-44A4-8FCF-07204BF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45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3" name="AutoShape 83" descr="object 84">
              <a:extLst>
                <a:ext uri="{FF2B5EF4-FFF2-40B4-BE49-F238E27FC236}">
                  <a16:creationId xmlns:a16="http://schemas.microsoft.com/office/drawing/2014/main" id="{9249A7D8-6E08-4EF6-BFAA-3D48ADA2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4" name="AutoShape 84" descr="object 85">
              <a:extLst>
                <a:ext uri="{FF2B5EF4-FFF2-40B4-BE49-F238E27FC236}">
                  <a16:creationId xmlns:a16="http://schemas.microsoft.com/office/drawing/2014/main" id="{A8EECB52-3615-4AE8-BC52-CDC4137F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7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5" name="AutoShape 85" descr="object 86">
              <a:extLst>
                <a:ext uri="{FF2B5EF4-FFF2-40B4-BE49-F238E27FC236}">
                  <a16:creationId xmlns:a16="http://schemas.microsoft.com/office/drawing/2014/main" id="{EFA387A7-1275-482A-ADC8-DB826DE9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33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6" name="AutoShape 86" descr="object 87">
              <a:extLst>
                <a:ext uri="{FF2B5EF4-FFF2-40B4-BE49-F238E27FC236}">
                  <a16:creationId xmlns:a16="http://schemas.microsoft.com/office/drawing/2014/main" id="{5166B0D2-1136-4F5B-9B08-EBD86940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5486937"/>
              <a:ext cx="675702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7" name="AutoShape 87" descr="object 88">
              <a:extLst>
                <a:ext uri="{FF2B5EF4-FFF2-40B4-BE49-F238E27FC236}">
                  <a16:creationId xmlns:a16="http://schemas.microsoft.com/office/drawing/2014/main" id="{1E23372D-5DD7-4C85-AEB3-8F9A0908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34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8" name="AutoShape 88" descr="object 89">
              <a:extLst>
                <a:ext uri="{FF2B5EF4-FFF2-40B4-BE49-F238E27FC236}">
                  <a16:creationId xmlns:a16="http://schemas.microsoft.com/office/drawing/2014/main" id="{000D9E91-5F60-46A8-9C12-2BAF49E8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9" name="AutoShape 89" descr="object 90">
              <a:extLst>
                <a:ext uri="{FF2B5EF4-FFF2-40B4-BE49-F238E27FC236}">
                  <a16:creationId xmlns:a16="http://schemas.microsoft.com/office/drawing/2014/main" id="{DE6A4A88-4BA2-44E4-BE34-A1FF8CA1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49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0" name="AutoShape 90" descr="object 91">
              <a:extLst>
                <a:ext uri="{FF2B5EF4-FFF2-40B4-BE49-F238E27FC236}">
                  <a16:creationId xmlns:a16="http://schemas.microsoft.com/office/drawing/2014/main" id="{A52CFB28-B040-4C2F-A324-6F7531E04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2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1" name="AutoShape 91" descr="object 92">
              <a:extLst>
                <a:ext uri="{FF2B5EF4-FFF2-40B4-BE49-F238E27FC236}">
                  <a16:creationId xmlns:a16="http://schemas.microsoft.com/office/drawing/2014/main" id="{B55E0483-06A2-4694-9040-C01D7F81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6401849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2" name="AutoShape 92" descr="object 93">
              <a:extLst>
                <a:ext uri="{FF2B5EF4-FFF2-40B4-BE49-F238E27FC236}">
                  <a16:creationId xmlns:a16="http://schemas.microsoft.com/office/drawing/2014/main" id="{31700121-FF53-4978-84C7-F4AC8791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3" name="AutoShape 93" descr="object 94">
              <a:extLst>
                <a:ext uri="{FF2B5EF4-FFF2-40B4-BE49-F238E27FC236}">
                  <a16:creationId xmlns:a16="http://schemas.microsoft.com/office/drawing/2014/main" id="{EB397464-CE37-45A7-92F9-C9C2B160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4" name="AutoShape 94" descr="object 95">
              <a:extLst>
                <a:ext uri="{FF2B5EF4-FFF2-40B4-BE49-F238E27FC236}">
                  <a16:creationId xmlns:a16="http://schemas.microsoft.com/office/drawing/2014/main" id="{2C934A7C-2567-4092-BFCD-F8F3E90B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81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5" name="AutoShape 95" descr="object 96">
              <a:extLst>
                <a:ext uri="{FF2B5EF4-FFF2-40B4-BE49-F238E27FC236}">
                  <a16:creationId xmlns:a16="http://schemas.microsoft.com/office/drawing/2014/main" id="{A7F893C8-0B82-42CD-831E-0EBEC6B8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7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6" name="AutoShape 96" descr="object 97">
              <a:extLst>
                <a:ext uri="{FF2B5EF4-FFF2-40B4-BE49-F238E27FC236}">
                  <a16:creationId xmlns:a16="http://schemas.microsoft.com/office/drawing/2014/main" id="{29B31C0A-0238-445C-B6C3-067E53A5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7316781"/>
              <a:ext cx="675702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7" name="AutoShape 97" descr="object 98">
              <a:extLst>
                <a:ext uri="{FF2B5EF4-FFF2-40B4-BE49-F238E27FC236}">
                  <a16:creationId xmlns:a16="http://schemas.microsoft.com/office/drawing/2014/main" id="{CBD06C3A-92E6-4683-A96E-9C70EA46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7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8" name="AutoShape 98" descr="object 99">
              <a:extLst>
                <a:ext uri="{FF2B5EF4-FFF2-40B4-BE49-F238E27FC236}">
                  <a16:creationId xmlns:a16="http://schemas.microsoft.com/office/drawing/2014/main" id="{A18BB3DF-3BBB-4EC0-9ACD-5F98B1D3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26"/>
              <a:ext cx="19132" cy="33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9" name="AutoShape 99" descr="object 100">
              <a:extLst>
                <a:ext uri="{FF2B5EF4-FFF2-40B4-BE49-F238E27FC236}">
                  <a16:creationId xmlns:a16="http://schemas.microsoft.com/office/drawing/2014/main" id="{60FFDCE8-16A8-49C5-8D96-39A9D190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94"/>
              <a:ext cx="543495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0" name="AutoShape 100" descr="object 101">
              <a:extLst>
                <a:ext uri="{FF2B5EF4-FFF2-40B4-BE49-F238E27FC236}">
                  <a16:creationId xmlns:a16="http://schemas.microsoft.com/office/drawing/2014/main" id="{9219D4F4-5A7B-4E71-9332-EB42CC22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3" y="8231698"/>
              <a:ext cx="1042749" cy="912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1" name="AutoShape 101" descr="object 102">
              <a:extLst>
                <a:ext uri="{FF2B5EF4-FFF2-40B4-BE49-F238E27FC236}">
                  <a16:creationId xmlns:a16="http://schemas.microsoft.com/office/drawing/2014/main" id="{FA643A15-8ADD-4B48-9C78-37124BAE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8231694"/>
              <a:ext cx="675702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2" name="AutoShape 102" descr="object 103">
              <a:extLst>
                <a:ext uri="{FF2B5EF4-FFF2-40B4-BE49-F238E27FC236}">
                  <a16:creationId xmlns:a16="http://schemas.microsoft.com/office/drawing/2014/main" id="{C8A60BBF-0237-4A17-8829-4FEB1623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0" y="8879114"/>
              <a:ext cx="151380" cy="264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3" name="Line 103" descr="object 104">
              <a:extLst>
                <a:ext uri="{FF2B5EF4-FFF2-40B4-BE49-F238E27FC236}">
                  <a16:creationId xmlns:a16="http://schemas.microsoft.com/office/drawing/2014/main" id="{886032E7-F23D-4588-BC38-C8948B94F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1" y="8229601"/>
              <a:ext cx="15036804" cy="2"/>
            </a:xfrm>
            <a:prstGeom prst="line">
              <a:avLst/>
            </a:prstGeom>
            <a:noFill/>
            <a:ln w="50800" cap="flat" cmpd="sng">
              <a:solidFill>
                <a:srgbClr val="4E9DD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4" name="Line 104" descr="object 105">
              <a:extLst>
                <a:ext uri="{FF2B5EF4-FFF2-40B4-BE49-F238E27FC236}">
                  <a16:creationId xmlns:a16="http://schemas.microsoft.com/office/drawing/2014/main" id="{B7CBA5E4-1B3A-4308-9B94-C848CC386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6801" y="8229601"/>
              <a:ext cx="1219202" cy="2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5" name="AutoShape 105" descr="object 106">
              <a:extLst>
                <a:ext uri="{FF2B5EF4-FFF2-40B4-BE49-F238E27FC236}">
                  <a16:creationId xmlns:a16="http://schemas.microsoft.com/office/drawing/2014/main" id="{1131A1BB-2A4B-4380-827D-236880E7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34" y="7129473"/>
              <a:ext cx="313285" cy="3873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435" y="0"/>
                  </a:moveTo>
                  <a:lnTo>
                    <a:pt x="15419" y="0"/>
                  </a:lnTo>
                  <a:lnTo>
                    <a:pt x="0" y="21600"/>
                  </a:lnTo>
                  <a:lnTo>
                    <a:pt x="12323" y="21600"/>
                  </a:lnTo>
                  <a:lnTo>
                    <a:pt x="21576" y="8638"/>
                  </a:lnTo>
                  <a:lnTo>
                    <a:pt x="21600" y="8638"/>
                  </a:lnTo>
                  <a:lnTo>
                    <a:pt x="15435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6" name="AutoShape 106" descr="object 107">
              <a:extLst>
                <a:ext uri="{FF2B5EF4-FFF2-40B4-BE49-F238E27FC236}">
                  <a16:creationId xmlns:a16="http://schemas.microsoft.com/office/drawing/2014/main" id="{DE2C135A-7145-4E19-AFAA-AA8C13DD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28" y="7516826"/>
              <a:ext cx="312688" cy="387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345" y="1"/>
                  </a:moveTo>
                  <a:lnTo>
                    <a:pt x="0" y="0"/>
                  </a:lnTo>
                  <a:lnTo>
                    <a:pt x="15448" y="21600"/>
                  </a:lnTo>
                  <a:lnTo>
                    <a:pt x="15523" y="21600"/>
                  </a:lnTo>
                  <a:lnTo>
                    <a:pt x="21600" y="12907"/>
                  </a:lnTo>
                  <a:lnTo>
                    <a:pt x="12345" y="1"/>
                  </a:lnTo>
                  <a:close/>
                </a:path>
              </a:pathLst>
            </a:custGeom>
            <a:solidFill>
              <a:srgbClr val="2854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7" name="AutoShape 107" descr="object 108">
              <a:extLst>
                <a:ext uri="{FF2B5EF4-FFF2-40B4-BE49-F238E27FC236}">
                  <a16:creationId xmlns:a16="http://schemas.microsoft.com/office/drawing/2014/main" id="{0D091B61-4D80-477A-BF76-DDD4C1E7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38" y="7641861"/>
              <a:ext cx="335092" cy="2623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573" y="139"/>
                  </a:lnTo>
                  <a:lnTo>
                    <a:pt x="5702" y="8831"/>
                  </a:lnTo>
                  <a:lnTo>
                    <a:pt x="5672" y="8764"/>
                  </a:lnTo>
                  <a:lnTo>
                    <a:pt x="0" y="21600"/>
                  </a:lnTo>
                  <a:lnTo>
                    <a:pt x="122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8" name="AutoShape 108" descr="object 109">
              <a:extLst>
                <a:ext uri="{FF2B5EF4-FFF2-40B4-BE49-F238E27FC236}">
                  <a16:creationId xmlns:a16="http://schemas.microsoft.com/office/drawing/2014/main" id="{9D52BAC9-1668-4A5B-B020-62CE82FB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6" y="7129473"/>
              <a:ext cx="505502" cy="1549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779" y="0"/>
                  </a:moveTo>
                  <a:lnTo>
                    <a:pt x="0" y="0"/>
                  </a:lnTo>
                  <a:lnTo>
                    <a:pt x="3821" y="21600"/>
                  </a:lnTo>
                  <a:lnTo>
                    <a:pt x="21600" y="21597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F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9" name="AutoShape 109" descr="object 110">
              <a:extLst>
                <a:ext uri="{FF2B5EF4-FFF2-40B4-BE49-F238E27FC236}">
                  <a16:creationId xmlns:a16="http://schemas.microsoft.com/office/drawing/2014/main" id="{0642CEDD-9E0C-421F-9D36-B6B546E2F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65" y="7570158"/>
              <a:ext cx="447538" cy="332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0"/>
                  </a:moveTo>
                  <a:lnTo>
                    <a:pt x="0" y="0"/>
                  </a:lnTo>
                  <a:lnTo>
                    <a:pt x="12" y="28"/>
                  </a:lnTo>
                  <a:lnTo>
                    <a:pt x="12716" y="44"/>
                  </a:lnTo>
                  <a:lnTo>
                    <a:pt x="3814" y="21600"/>
                  </a:lnTo>
                  <a:lnTo>
                    <a:pt x="12350" y="21600"/>
                  </a:lnTo>
                  <a:lnTo>
                    <a:pt x="21600" y="28"/>
                  </a:lnTo>
                  <a:lnTo>
                    <a:pt x="21588" y="0"/>
                  </a:lnTo>
                  <a:close/>
                </a:path>
              </a:pathLst>
            </a:custGeom>
            <a:solidFill>
              <a:srgbClr val="686C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0" name="AutoShape 110" descr="object 111">
              <a:extLst>
                <a:ext uri="{FF2B5EF4-FFF2-40B4-BE49-F238E27FC236}">
                  <a16:creationId xmlns:a16="http://schemas.microsoft.com/office/drawing/2014/main" id="{5D935171-2DC2-474A-9606-58D671B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13" y="7418959"/>
              <a:ext cx="534534" cy="1512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526" y="21600"/>
                  </a:lnTo>
                  <a:lnTo>
                    <a:pt x="21600" y="21600"/>
                  </a:lnTo>
                  <a:lnTo>
                    <a:pt x="180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4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1" name="Rectangle 111" descr="object 112">
              <a:extLst>
                <a:ext uri="{FF2B5EF4-FFF2-40B4-BE49-F238E27FC236}">
                  <a16:creationId xmlns:a16="http://schemas.microsoft.com/office/drawing/2014/main" id="{E49B62CC-0EF3-4134-BE5B-D8D3C5B0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209" y="7257169"/>
              <a:ext cx="183872" cy="183872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E903E-E3CB-4B2C-9C32-A11C1A9B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49" y="1614484"/>
            <a:ext cx="10325698" cy="3745101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tabLst/>
              <a:defRPr/>
            </a:pPr>
            <a:endParaRPr lang="en-GB" sz="280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Twitter 		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@AmazingAppsUK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Email 			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/>
              </a:rPr>
              <a:t>Hello@AmazingApprenticeships.com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sz="28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Website		</a:t>
            </a:r>
            <a:r>
              <a:rPr lang="en-GB" sz="28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hlinkClick r:id="rId5"/>
              </a:rPr>
              <a:t>www.amazingapprenticeships.com/Genie</a:t>
            </a:r>
            <a:r>
              <a:rPr lang="en-GB" sz="28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LinkedIn		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6"/>
              </a:rPr>
              <a:t>linkedin.com/company/amazing-apprenticeships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n-GB" sz="3200"/>
          </a:p>
        </p:txBody>
      </p:sp>
      <p:sp>
        <p:nvSpPr>
          <p:cNvPr id="117" name="Title 4">
            <a:extLst>
              <a:ext uri="{FF2B5EF4-FFF2-40B4-BE49-F238E27FC236}">
                <a16:creationId xmlns:a16="http://schemas.microsoft.com/office/drawing/2014/main" id="{6EF36787-BBC4-4C65-BE3E-61C768B3991E}"/>
              </a:ext>
            </a:extLst>
          </p:cNvPr>
          <p:cNvSpPr txBox="1">
            <a:spLocks/>
          </p:cNvSpPr>
          <p:nvPr/>
        </p:nvSpPr>
        <p:spPr bwMode="auto">
          <a:xfrm>
            <a:off x="677334" y="609600"/>
            <a:ext cx="8596668" cy="103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defTabSz="914400"/>
            <a:r>
              <a:rPr lang="en-GB">
                <a:solidFill>
                  <a:srgbClr val="014388"/>
                </a:solidFill>
              </a:rPr>
              <a:t>Please get in touch…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5189ADC-32D5-46D8-85EF-DD648784853C}"/>
              </a:ext>
            </a:extLst>
          </p:cNvPr>
          <p:cNvSpPr txBox="1">
            <a:spLocks/>
          </p:cNvSpPr>
          <p:nvPr/>
        </p:nvSpPr>
        <p:spPr bwMode="auto">
          <a:xfrm>
            <a:off x="2103482" y="6265282"/>
            <a:ext cx="6814100" cy="4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algn="ctr" defTabSz="914400"/>
            <a:r>
              <a:rPr lang="en-GB" sz="2000">
                <a:solidFill>
                  <a:schemeClr val="bg1">
                    <a:lumMod val="50000"/>
                  </a:schemeClr>
                </a:solidFill>
              </a:rPr>
              <a:t>www.amazingapprenticeships.com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80BBC-56CC-4C2C-873C-10BD2F745C4C}"/>
              </a:ext>
            </a:extLst>
          </p:cNvPr>
          <p:cNvSpPr/>
          <p:nvPr/>
        </p:nvSpPr>
        <p:spPr bwMode="auto">
          <a:xfrm>
            <a:off x="115767" y="5286963"/>
            <a:ext cx="1062584" cy="730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225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CB56B359-A7F3-42A7-9BA9-7CD8858BB8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-3"/>
            <a:chExt cx="16256004" cy="9144006"/>
          </a:xfrm>
        </p:grpSpPr>
        <p:sp>
          <p:nvSpPr>
            <p:cNvPr id="5122" name="Rectangle 2" descr="object 3">
              <a:extLst>
                <a:ext uri="{FF2B5EF4-FFF2-40B4-BE49-F238E27FC236}">
                  <a16:creationId xmlns:a16="http://schemas.microsoft.com/office/drawing/2014/main" id="{E6FA6CB5-3ABB-4979-B884-7AA245A3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2"/>
              <a:ext cx="1219189" cy="9144004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3" name="AutoShape 3" descr="object 4">
              <a:extLst>
                <a:ext uri="{FF2B5EF4-FFF2-40B4-BE49-F238E27FC236}">
                  <a16:creationId xmlns:a16="http://schemas.microsoft.com/office/drawing/2014/main" id="{459E4BCB-DF4D-45CB-AC7C-C1A44B31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6" cy="334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4" name="AutoShape 4" descr="object 5">
              <a:extLst>
                <a:ext uri="{FF2B5EF4-FFF2-40B4-BE49-F238E27FC236}">
                  <a16:creationId xmlns:a16="http://schemas.microsoft.com/office/drawing/2014/main" id="{6A4608B9-983D-464C-AB8D-5D8ACCBE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2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5" name="AutoShape 5" descr="object 6">
              <a:extLst>
                <a:ext uri="{FF2B5EF4-FFF2-40B4-BE49-F238E27FC236}">
                  <a16:creationId xmlns:a16="http://schemas.microsoft.com/office/drawing/2014/main" id="{51DD36F9-0F6D-47CD-9780-44BB4302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9" y="-3"/>
              <a:ext cx="1042735" cy="9123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6" name="AutoShape 6" descr="object 7">
              <a:extLst>
                <a:ext uri="{FF2B5EF4-FFF2-40B4-BE49-F238E27FC236}">
                  <a16:creationId xmlns:a16="http://schemas.microsoft.com/office/drawing/2014/main" id="{6ECBE12B-F87F-418C-9A7B-6B84CCE4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-3"/>
              <a:ext cx="675703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7" name="AutoShape 7" descr="object 8">
              <a:extLst>
                <a:ext uri="{FF2B5EF4-FFF2-40B4-BE49-F238E27FC236}">
                  <a16:creationId xmlns:a16="http://schemas.microsoft.com/office/drawing/2014/main" id="{2CE333B1-E431-4C87-8BB9-ED70DF7F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6" y="-3"/>
              <a:ext cx="151373" cy="2648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8" name="AutoShape 8" descr="object 9">
              <a:extLst>
                <a:ext uri="{FF2B5EF4-FFF2-40B4-BE49-F238E27FC236}">
                  <a16:creationId xmlns:a16="http://schemas.microsoft.com/office/drawing/2014/main" id="{CF5F98CD-0BD8-4DAC-9C14-5A70822C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7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9" name="AutoShape 9" descr="object 10">
              <a:extLst>
                <a:ext uri="{FF2B5EF4-FFF2-40B4-BE49-F238E27FC236}">
                  <a16:creationId xmlns:a16="http://schemas.microsoft.com/office/drawing/2014/main" id="{4839A8B7-AA07-4B15-A683-E97B047EF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18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0" name="AutoShape 10" descr="object 11">
              <a:extLst>
                <a:ext uri="{FF2B5EF4-FFF2-40B4-BE49-F238E27FC236}">
                  <a16:creationId xmlns:a16="http://schemas.microsoft.com/office/drawing/2014/main" id="{C1F5111D-C3EA-451E-BDD5-5F72E2CF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8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1" name="AutoShape 11" descr="object 12">
              <a:extLst>
                <a:ext uri="{FF2B5EF4-FFF2-40B4-BE49-F238E27FC236}">
                  <a16:creationId xmlns:a16="http://schemas.microsoft.com/office/drawing/2014/main" id="{56C3DB5A-128D-4349-B0BB-CF906CC3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912318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2" name="AutoShape 12" descr="object 13">
              <a:extLst>
                <a:ext uri="{FF2B5EF4-FFF2-40B4-BE49-F238E27FC236}">
                  <a16:creationId xmlns:a16="http://schemas.microsoft.com/office/drawing/2014/main" id="{3D26E0D3-24B0-49ED-87E8-647CDCC3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54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3" name="AutoShape 13" descr="object 14">
              <a:extLst>
                <a:ext uri="{FF2B5EF4-FFF2-40B4-BE49-F238E27FC236}">
                  <a16:creationId xmlns:a16="http://schemas.microsoft.com/office/drawing/2014/main" id="{2225725A-9AE3-406F-BFB1-31955D1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4" name="AutoShape 14" descr="object 15">
              <a:extLst>
                <a:ext uri="{FF2B5EF4-FFF2-40B4-BE49-F238E27FC236}">
                  <a16:creationId xmlns:a16="http://schemas.microsoft.com/office/drawing/2014/main" id="{C14A3A69-6A14-41B3-8433-D2BBEB86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4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5" name="AutoShape 15" descr="object 16">
              <a:extLst>
                <a:ext uri="{FF2B5EF4-FFF2-40B4-BE49-F238E27FC236}">
                  <a16:creationId xmlns:a16="http://schemas.microsoft.com/office/drawing/2014/main" id="{FA918A36-2E1E-4978-955A-840F29FC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43"/>
              <a:ext cx="1045714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6" name="AutoShape 16" descr="object 17">
              <a:extLst>
                <a:ext uri="{FF2B5EF4-FFF2-40B4-BE49-F238E27FC236}">
                  <a16:creationId xmlns:a16="http://schemas.microsoft.com/office/drawing/2014/main" id="{63B6DF80-B571-4B8D-854F-16C5B3D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1827234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7" name="AutoShape 17" descr="object 18">
              <a:extLst>
                <a:ext uri="{FF2B5EF4-FFF2-40B4-BE49-F238E27FC236}">
                  <a16:creationId xmlns:a16="http://schemas.microsoft.com/office/drawing/2014/main" id="{B365B25A-BA8C-400C-9038-013A5AD5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43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8" name="AutoShape 18" descr="object 19">
              <a:extLst>
                <a:ext uri="{FF2B5EF4-FFF2-40B4-BE49-F238E27FC236}">
                  <a16:creationId xmlns:a16="http://schemas.microsoft.com/office/drawing/2014/main" id="{D136FABF-F865-4497-B76C-BB76F0CE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1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9" name="AutoShape 19" descr="object 20">
              <a:extLst>
                <a:ext uri="{FF2B5EF4-FFF2-40B4-BE49-F238E27FC236}">
                  <a16:creationId xmlns:a16="http://schemas.microsoft.com/office/drawing/2014/main" id="{9A73819E-109E-429E-8720-6B3362AC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9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0" name="AutoShape 20" descr="object 21">
              <a:extLst>
                <a:ext uri="{FF2B5EF4-FFF2-40B4-BE49-F238E27FC236}">
                  <a16:creationId xmlns:a16="http://schemas.microsoft.com/office/drawing/2014/main" id="{E1FE1DBA-53EF-436A-9530-80F24FA2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6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1" name="AutoShape 21" descr="object 22">
              <a:extLst>
                <a:ext uri="{FF2B5EF4-FFF2-40B4-BE49-F238E27FC236}">
                  <a16:creationId xmlns:a16="http://schemas.microsoft.com/office/drawing/2014/main" id="{395C6920-D308-4076-BEB7-E590E056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2742159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2" name="AutoShape 22" descr="object 23">
              <a:extLst>
                <a:ext uri="{FF2B5EF4-FFF2-40B4-BE49-F238E27FC236}">
                  <a16:creationId xmlns:a16="http://schemas.microsoft.com/office/drawing/2014/main" id="{E7F0D7F6-D0A1-4D67-9CBE-C2AFDF02C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3" name="AutoShape 23" descr="object 24">
              <a:extLst>
                <a:ext uri="{FF2B5EF4-FFF2-40B4-BE49-F238E27FC236}">
                  <a16:creationId xmlns:a16="http://schemas.microsoft.com/office/drawing/2014/main" id="{D8E5A7A6-21A4-48A5-8884-2AA2CC47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4" name="AutoShape 24" descr="object 25">
              <a:extLst>
                <a:ext uri="{FF2B5EF4-FFF2-40B4-BE49-F238E27FC236}">
                  <a16:creationId xmlns:a16="http://schemas.microsoft.com/office/drawing/2014/main" id="{DFA22DD6-8F20-425E-B6BE-31CA5CAA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77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5" name="AutoShape 25" descr="object 26">
              <a:extLst>
                <a:ext uri="{FF2B5EF4-FFF2-40B4-BE49-F238E27FC236}">
                  <a16:creationId xmlns:a16="http://schemas.microsoft.com/office/drawing/2014/main" id="{A7532CE4-638A-4B36-A12A-5EEB1DBE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6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6" name="AutoShape 26" descr="object 27">
              <a:extLst>
                <a:ext uri="{FF2B5EF4-FFF2-40B4-BE49-F238E27FC236}">
                  <a16:creationId xmlns:a16="http://schemas.microsoft.com/office/drawing/2014/main" id="{F5289BAF-AA67-4E0B-AF68-6B2462F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3657077"/>
              <a:ext cx="675703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7" name="AutoShape 27" descr="object 28">
              <a:extLst>
                <a:ext uri="{FF2B5EF4-FFF2-40B4-BE49-F238E27FC236}">
                  <a16:creationId xmlns:a16="http://schemas.microsoft.com/office/drawing/2014/main" id="{277F1A4B-379E-4E8B-8F4D-1CF7FFEC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6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8" name="AutoShape 28" descr="object 29">
              <a:extLst>
                <a:ext uri="{FF2B5EF4-FFF2-40B4-BE49-F238E27FC236}">
                  <a16:creationId xmlns:a16="http://schemas.microsoft.com/office/drawing/2014/main" id="{97CAD86A-16BE-4DF2-A38B-5916A055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7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9" name="AutoShape 29" descr="object 30">
              <a:extLst>
                <a:ext uri="{FF2B5EF4-FFF2-40B4-BE49-F238E27FC236}">
                  <a16:creationId xmlns:a16="http://schemas.microsoft.com/office/drawing/2014/main" id="{2DC41E6D-F56B-4FF1-8EFE-0FF4F1F6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3"/>
              <a:ext cx="543495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0" name="AutoShape 30" descr="object 31">
              <a:extLst>
                <a:ext uri="{FF2B5EF4-FFF2-40B4-BE49-F238E27FC236}">
                  <a16:creationId xmlns:a16="http://schemas.microsoft.com/office/drawing/2014/main" id="{CAAABB9A-5400-462C-94AE-FB7B78248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5"/>
              <a:ext cx="1045714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1" name="AutoShape 31" descr="object 32">
              <a:extLst>
                <a:ext uri="{FF2B5EF4-FFF2-40B4-BE49-F238E27FC236}">
                  <a16:creationId xmlns:a16="http://schemas.microsoft.com/office/drawing/2014/main" id="{8AA97642-2FDD-4CF6-8941-EEEFDA71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4572003"/>
              <a:ext cx="675703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2" name="AutoShape 32" descr="object 33">
              <a:extLst>
                <a:ext uri="{FF2B5EF4-FFF2-40B4-BE49-F238E27FC236}">
                  <a16:creationId xmlns:a16="http://schemas.microsoft.com/office/drawing/2014/main" id="{B20831A8-AAFD-48E8-8905-1E5CC6C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52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3" name="AutoShape 33" descr="object 34">
              <a:extLst>
                <a:ext uri="{FF2B5EF4-FFF2-40B4-BE49-F238E27FC236}">
                  <a16:creationId xmlns:a16="http://schemas.microsoft.com/office/drawing/2014/main" id="{B4821806-08A7-4E8B-A0F9-7DA08E6C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4" name="AutoShape 34" descr="object 35">
              <a:extLst>
                <a:ext uri="{FF2B5EF4-FFF2-40B4-BE49-F238E27FC236}">
                  <a16:creationId xmlns:a16="http://schemas.microsoft.com/office/drawing/2014/main" id="{36A1C24A-FBAE-4DC6-9CAC-2E176703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4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5" name="AutoShape 35" descr="object 36">
              <a:extLst>
                <a:ext uri="{FF2B5EF4-FFF2-40B4-BE49-F238E27FC236}">
                  <a16:creationId xmlns:a16="http://schemas.microsoft.com/office/drawing/2014/main" id="{B1185AA5-6E40-4088-9474-0FDC1756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44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6" name="AutoShape 36" descr="object 37">
              <a:extLst>
                <a:ext uri="{FF2B5EF4-FFF2-40B4-BE49-F238E27FC236}">
                  <a16:creationId xmlns:a16="http://schemas.microsoft.com/office/drawing/2014/main" id="{ABF2686F-0087-427D-A92A-00ED7E2B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5486944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7" name="AutoShape 37" descr="object 38">
              <a:extLst>
                <a:ext uri="{FF2B5EF4-FFF2-40B4-BE49-F238E27FC236}">
                  <a16:creationId xmlns:a16="http://schemas.microsoft.com/office/drawing/2014/main" id="{B84E7482-25C3-46E5-B0CD-575B1D5C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45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8" name="AutoShape 38" descr="object 39">
              <a:extLst>
                <a:ext uri="{FF2B5EF4-FFF2-40B4-BE49-F238E27FC236}">
                  <a16:creationId xmlns:a16="http://schemas.microsoft.com/office/drawing/2014/main" id="{B54D3D32-73B5-43AB-8F99-73B51ADA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0"/>
              <a:ext cx="20614" cy="360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9" name="AutoShape 39" descr="object 40">
              <a:extLst>
                <a:ext uri="{FF2B5EF4-FFF2-40B4-BE49-F238E27FC236}">
                  <a16:creationId xmlns:a16="http://schemas.microsoft.com/office/drawing/2014/main" id="{F1AC8392-E251-4471-9627-D7D9A82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56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0" name="AutoShape 40" descr="object 41">
              <a:extLst>
                <a:ext uri="{FF2B5EF4-FFF2-40B4-BE49-F238E27FC236}">
                  <a16:creationId xmlns:a16="http://schemas.microsoft.com/office/drawing/2014/main" id="{857B409F-68EE-44C0-B129-31940926F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9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1" name="AutoShape 41" descr="object 42">
              <a:extLst>
                <a:ext uri="{FF2B5EF4-FFF2-40B4-BE49-F238E27FC236}">
                  <a16:creationId xmlns:a16="http://schemas.microsoft.com/office/drawing/2014/main" id="{DC02AAE1-BF08-4A44-A61D-947A929D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6401856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2" name="AutoShape 42" descr="object 43">
              <a:extLst>
                <a:ext uri="{FF2B5EF4-FFF2-40B4-BE49-F238E27FC236}">
                  <a16:creationId xmlns:a16="http://schemas.microsoft.com/office/drawing/2014/main" id="{A8FB8748-A933-4A10-B6B9-9580A3D2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5"/>
              <a:ext cx="152864" cy="267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3" name="AutoShape 43" descr="object 44">
              <a:extLst>
                <a:ext uri="{FF2B5EF4-FFF2-40B4-BE49-F238E27FC236}">
                  <a16:creationId xmlns:a16="http://schemas.microsoft.com/office/drawing/2014/main" id="{07CEC7AA-8C50-421E-B332-7328C229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0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4" name="AutoShape 44" descr="object 45">
              <a:extLst>
                <a:ext uri="{FF2B5EF4-FFF2-40B4-BE49-F238E27FC236}">
                  <a16:creationId xmlns:a16="http://schemas.microsoft.com/office/drawing/2014/main" id="{0E669F8A-A245-400E-B182-EA03AB3B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4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5" name="AutoShape 45" descr="object 46">
              <a:extLst>
                <a:ext uri="{FF2B5EF4-FFF2-40B4-BE49-F238E27FC236}">
                  <a16:creationId xmlns:a16="http://schemas.microsoft.com/office/drawing/2014/main" id="{6E5F40BD-3394-4C05-873E-B30E5B4D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0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6" name="AutoShape 46" descr="object 47">
              <a:extLst>
                <a:ext uri="{FF2B5EF4-FFF2-40B4-BE49-F238E27FC236}">
                  <a16:creationId xmlns:a16="http://schemas.microsoft.com/office/drawing/2014/main" id="{F3750A3E-8C8D-4BBE-80C5-7AC0D5BB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7316774"/>
              <a:ext cx="675703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7" name="AutoShape 47" descr="object 48">
              <a:extLst>
                <a:ext uri="{FF2B5EF4-FFF2-40B4-BE49-F238E27FC236}">
                  <a16:creationId xmlns:a16="http://schemas.microsoft.com/office/drawing/2014/main" id="{623D0924-A224-4EFE-9F72-8CE879F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0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8" name="AutoShape 48" descr="object 49">
              <a:extLst>
                <a:ext uri="{FF2B5EF4-FFF2-40B4-BE49-F238E27FC236}">
                  <a16:creationId xmlns:a16="http://schemas.microsoft.com/office/drawing/2014/main" id="{388ADB4E-A50B-4A6F-A905-B194EBEF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32"/>
              <a:ext cx="19128" cy="334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9" name="AutoShape 49" descr="object 50">
              <a:extLst>
                <a:ext uri="{FF2B5EF4-FFF2-40B4-BE49-F238E27FC236}">
                  <a16:creationId xmlns:a16="http://schemas.microsoft.com/office/drawing/2014/main" id="{A518AC1A-0F54-4FC3-A161-0ED3FEF1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87"/>
              <a:ext cx="543495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0" name="AutoShape 50" descr="object 51">
              <a:extLst>
                <a:ext uri="{FF2B5EF4-FFF2-40B4-BE49-F238E27FC236}">
                  <a16:creationId xmlns:a16="http://schemas.microsoft.com/office/drawing/2014/main" id="{CFF352AC-628B-4DC2-84E8-133BAF0E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8231691"/>
              <a:ext cx="1042741" cy="912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1" name="AutoShape 51" descr="object 52">
              <a:extLst>
                <a:ext uri="{FF2B5EF4-FFF2-40B4-BE49-F238E27FC236}">
                  <a16:creationId xmlns:a16="http://schemas.microsoft.com/office/drawing/2014/main" id="{9A094BB9-77B9-4BAA-9DFB-F0C51744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8231687"/>
              <a:ext cx="675703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2" name="AutoShape 52" descr="object 53">
              <a:extLst>
                <a:ext uri="{FF2B5EF4-FFF2-40B4-BE49-F238E27FC236}">
                  <a16:creationId xmlns:a16="http://schemas.microsoft.com/office/drawing/2014/main" id="{6A0D7C07-5147-4D90-8AD9-EAE62349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3" y="8879116"/>
              <a:ext cx="151376" cy="264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3" name="AutoShape 53" descr="object 54">
              <a:extLst>
                <a:ext uri="{FF2B5EF4-FFF2-40B4-BE49-F238E27FC236}">
                  <a16:creationId xmlns:a16="http://schemas.microsoft.com/office/drawing/2014/main" id="{DF5C442C-8F4A-477E-88E8-1B132528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8" cy="334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4" name="AutoShape 54" descr="object 55">
              <a:extLst>
                <a:ext uri="{FF2B5EF4-FFF2-40B4-BE49-F238E27FC236}">
                  <a16:creationId xmlns:a16="http://schemas.microsoft.com/office/drawing/2014/main" id="{C4B79897-D8CE-4FF1-9047-886EDA70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3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5" name="AutoShape 55" descr="object 56">
              <a:extLst>
                <a:ext uri="{FF2B5EF4-FFF2-40B4-BE49-F238E27FC236}">
                  <a16:creationId xmlns:a16="http://schemas.microsoft.com/office/drawing/2014/main" id="{9B3AC00A-D79A-4AE1-9363-E21D2064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-3"/>
              <a:ext cx="1042739" cy="91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6" name="AutoShape 56" descr="object 57">
              <a:extLst>
                <a:ext uri="{FF2B5EF4-FFF2-40B4-BE49-F238E27FC236}">
                  <a16:creationId xmlns:a16="http://schemas.microsoft.com/office/drawing/2014/main" id="{457794CF-F428-4538-AAD0-E08C82CB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-3"/>
              <a:ext cx="675702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7" name="AutoShape 57" descr="object 58">
              <a:extLst>
                <a:ext uri="{FF2B5EF4-FFF2-40B4-BE49-F238E27FC236}">
                  <a16:creationId xmlns:a16="http://schemas.microsoft.com/office/drawing/2014/main" id="{05DB81D5-CA35-4C40-8024-BC0EF53F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4" y="-3"/>
              <a:ext cx="151375" cy="2648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8" name="AutoShape 58" descr="object 59">
              <a:extLst>
                <a:ext uri="{FF2B5EF4-FFF2-40B4-BE49-F238E27FC236}">
                  <a16:creationId xmlns:a16="http://schemas.microsoft.com/office/drawing/2014/main" id="{35225584-F4B3-4408-99EE-2D9F2FCD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66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9" name="AutoShape 59" descr="object 60">
              <a:extLst>
                <a:ext uri="{FF2B5EF4-FFF2-40B4-BE49-F238E27FC236}">
                  <a16:creationId xmlns:a16="http://schemas.microsoft.com/office/drawing/2014/main" id="{9CADD1DD-8DDF-4123-AB3C-5012C60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23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0" name="AutoShape 60" descr="object 61">
              <a:extLst>
                <a:ext uri="{FF2B5EF4-FFF2-40B4-BE49-F238E27FC236}">
                  <a16:creationId xmlns:a16="http://schemas.microsoft.com/office/drawing/2014/main" id="{AE261C71-89D2-4B42-80E9-6EB5C50D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1" name="AutoShape 61" descr="object 62">
              <a:extLst>
                <a:ext uri="{FF2B5EF4-FFF2-40B4-BE49-F238E27FC236}">
                  <a16:creationId xmlns:a16="http://schemas.microsoft.com/office/drawing/2014/main" id="{370A2791-5BB9-4085-8F37-01E4B34B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912323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2" name="AutoShape 62" descr="object 63">
              <a:extLst>
                <a:ext uri="{FF2B5EF4-FFF2-40B4-BE49-F238E27FC236}">
                  <a16:creationId xmlns:a16="http://schemas.microsoft.com/office/drawing/2014/main" id="{6DDFF4E1-4F25-4307-879C-1765650B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47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3" name="AutoShape 63" descr="object 64">
              <a:extLst>
                <a:ext uri="{FF2B5EF4-FFF2-40B4-BE49-F238E27FC236}">
                  <a16:creationId xmlns:a16="http://schemas.microsoft.com/office/drawing/2014/main" id="{DD15F0E0-246A-4FBA-B0B5-7CC47F7A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7"/>
              <a:ext cx="20614" cy="36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4" name="AutoShape 64" descr="object 65">
              <a:extLst>
                <a:ext uri="{FF2B5EF4-FFF2-40B4-BE49-F238E27FC236}">
                  <a16:creationId xmlns:a16="http://schemas.microsoft.com/office/drawing/2014/main" id="{AC28572E-FCAE-4825-B2F8-1C8E6B3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1"/>
              <a:ext cx="543495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5" name="AutoShape 65" descr="object 66">
              <a:extLst>
                <a:ext uri="{FF2B5EF4-FFF2-40B4-BE49-F238E27FC236}">
                  <a16:creationId xmlns:a16="http://schemas.microsoft.com/office/drawing/2014/main" id="{62B3C5A0-75A3-4FA1-92EC-F29E0E8B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37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6" name="AutoShape 66" descr="object 67">
              <a:extLst>
                <a:ext uri="{FF2B5EF4-FFF2-40B4-BE49-F238E27FC236}">
                  <a16:creationId xmlns:a16="http://schemas.microsoft.com/office/drawing/2014/main" id="{3469D17B-065A-4CE0-B3C5-8FEC270C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1827241"/>
              <a:ext cx="675702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7" name="AutoShape 67" descr="object 68">
              <a:extLst>
                <a:ext uri="{FF2B5EF4-FFF2-40B4-BE49-F238E27FC236}">
                  <a16:creationId xmlns:a16="http://schemas.microsoft.com/office/drawing/2014/main" id="{C70D3A0F-A16C-4316-9812-A98262DE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37"/>
              <a:ext cx="152864" cy="2674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8" name="AutoShape 68" descr="object 69">
              <a:extLst>
                <a:ext uri="{FF2B5EF4-FFF2-40B4-BE49-F238E27FC236}">
                  <a16:creationId xmlns:a16="http://schemas.microsoft.com/office/drawing/2014/main" id="{ABAAB7F1-90F3-4E3E-86E5-B50E0E00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09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9" name="AutoShape 69" descr="object 70">
              <a:extLst>
                <a:ext uri="{FF2B5EF4-FFF2-40B4-BE49-F238E27FC236}">
                  <a16:creationId xmlns:a16="http://schemas.microsoft.com/office/drawing/2014/main" id="{388560A0-791B-42E2-AFCF-DF2492DF8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2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0" name="AutoShape 70" descr="object 71">
              <a:extLst>
                <a:ext uri="{FF2B5EF4-FFF2-40B4-BE49-F238E27FC236}">
                  <a16:creationId xmlns:a16="http://schemas.microsoft.com/office/drawing/2014/main" id="{F2E0FB34-04BE-4875-9DF7-68543CCF5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55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1" name="AutoShape 71" descr="object 72">
              <a:extLst>
                <a:ext uri="{FF2B5EF4-FFF2-40B4-BE49-F238E27FC236}">
                  <a16:creationId xmlns:a16="http://schemas.microsoft.com/office/drawing/2014/main" id="{2659ED50-E8AC-4F8E-B067-2C27974A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2742152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2" name="AutoShape 72" descr="object 73">
              <a:extLst>
                <a:ext uri="{FF2B5EF4-FFF2-40B4-BE49-F238E27FC236}">
                  <a16:creationId xmlns:a16="http://schemas.microsoft.com/office/drawing/2014/main" id="{2E741207-30F1-4DE9-8A40-CC9A353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0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3" name="AutoShape 73" descr="object 74">
              <a:extLst>
                <a:ext uri="{FF2B5EF4-FFF2-40B4-BE49-F238E27FC236}">
                  <a16:creationId xmlns:a16="http://schemas.microsoft.com/office/drawing/2014/main" id="{15D60DDB-B98A-48F1-BC1F-88BCE333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0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4" name="AutoShape 74" descr="object 75">
              <a:extLst>
                <a:ext uri="{FF2B5EF4-FFF2-40B4-BE49-F238E27FC236}">
                  <a16:creationId xmlns:a16="http://schemas.microsoft.com/office/drawing/2014/main" id="{AB3A2C48-58CE-4C39-88B6-EE1677D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2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5" name="AutoShape 75" descr="object 76">
              <a:extLst>
                <a:ext uri="{FF2B5EF4-FFF2-40B4-BE49-F238E27FC236}">
                  <a16:creationId xmlns:a16="http://schemas.microsoft.com/office/drawing/2014/main" id="{055817E9-97B3-42E4-88A7-A5A9C124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0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6" name="AutoShape 76" descr="object 77">
              <a:extLst>
                <a:ext uri="{FF2B5EF4-FFF2-40B4-BE49-F238E27FC236}">
                  <a16:creationId xmlns:a16="http://schemas.microsoft.com/office/drawing/2014/main" id="{9B451B9F-727B-4173-A5C2-51A6ED875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3657082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7" name="AutoShape 77" descr="object 78">
              <a:extLst>
                <a:ext uri="{FF2B5EF4-FFF2-40B4-BE49-F238E27FC236}">
                  <a16:creationId xmlns:a16="http://schemas.microsoft.com/office/drawing/2014/main" id="{032E6850-0F27-4DBD-9EDF-02C33BAA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0"/>
              <a:ext cx="152864" cy="267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8" name="AutoShape 78" descr="object 79">
              <a:extLst>
                <a:ext uri="{FF2B5EF4-FFF2-40B4-BE49-F238E27FC236}">
                  <a16:creationId xmlns:a16="http://schemas.microsoft.com/office/drawing/2014/main" id="{52031A62-50EF-45D8-BF6A-0AE5780D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6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9" name="AutoShape 79" descr="object 80">
              <a:extLst>
                <a:ext uri="{FF2B5EF4-FFF2-40B4-BE49-F238E27FC236}">
                  <a16:creationId xmlns:a16="http://schemas.microsoft.com/office/drawing/2014/main" id="{E99E2B20-5457-4E36-9F5D-5D3B0071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8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0" name="AutoShape 80" descr="object 81">
              <a:extLst>
                <a:ext uri="{FF2B5EF4-FFF2-40B4-BE49-F238E27FC236}">
                  <a16:creationId xmlns:a16="http://schemas.microsoft.com/office/drawing/2014/main" id="{6ED38D78-E08F-407F-BBC0-F3379ACF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8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1" name="AutoShape 81" descr="object 82">
              <a:extLst>
                <a:ext uri="{FF2B5EF4-FFF2-40B4-BE49-F238E27FC236}">
                  <a16:creationId xmlns:a16="http://schemas.microsoft.com/office/drawing/2014/main" id="{451443B7-016D-4606-82E9-4A165E5D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4572008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2" name="AutoShape 82" descr="object 83">
              <a:extLst>
                <a:ext uri="{FF2B5EF4-FFF2-40B4-BE49-F238E27FC236}">
                  <a16:creationId xmlns:a16="http://schemas.microsoft.com/office/drawing/2014/main" id="{EF0F268B-5012-44A4-8FCF-07204BF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45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3" name="AutoShape 83" descr="object 84">
              <a:extLst>
                <a:ext uri="{FF2B5EF4-FFF2-40B4-BE49-F238E27FC236}">
                  <a16:creationId xmlns:a16="http://schemas.microsoft.com/office/drawing/2014/main" id="{9249A7D8-6E08-4EF6-BFAA-3D48ADA2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4" name="AutoShape 84" descr="object 85">
              <a:extLst>
                <a:ext uri="{FF2B5EF4-FFF2-40B4-BE49-F238E27FC236}">
                  <a16:creationId xmlns:a16="http://schemas.microsoft.com/office/drawing/2014/main" id="{A8EECB52-3615-4AE8-BC52-CDC4137F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7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5" name="AutoShape 85" descr="object 86">
              <a:extLst>
                <a:ext uri="{FF2B5EF4-FFF2-40B4-BE49-F238E27FC236}">
                  <a16:creationId xmlns:a16="http://schemas.microsoft.com/office/drawing/2014/main" id="{EFA387A7-1275-482A-ADC8-DB826DE9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33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6" name="AutoShape 86" descr="object 87">
              <a:extLst>
                <a:ext uri="{FF2B5EF4-FFF2-40B4-BE49-F238E27FC236}">
                  <a16:creationId xmlns:a16="http://schemas.microsoft.com/office/drawing/2014/main" id="{5166B0D2-1136-4F5B-9B08-EBD86940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5486937"/>
              <a:ext cx="675702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7" name="AutoShape 87" descr="object 88">
              <a:extLst>
                <a:ext uri="{FF2B5EF4-FFF2-40B4-BE49-F238E27FC236}">
                  <a16:creationId xmlns:a16="http://schemas.microsoft.com/office/drawing/2014/main" id="{1E23372D-5DD7-4C85-AEB3-8F9A0908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34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8" name="AutoShape 88" descr="object 89">
              <a:extLst>
                <a:ext uri="{FF2B5EF4-FFF2-40B4-BE49-F238E27FC236}">
                  <a16:creationId xmlns:a16="http://schemas.microsoft.com/office/drawing/2014/main" id="{000D9E91-5F60-46A8-9C12-2BAF49E8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9" name="AutoShape 89" descr="object 90">
              <a:extLst>
                <a:ext uri="{FF2B5EF4-FFF2-40B4-BE49-F238E27FC236}">
                  <a16:creationId xmlns:a16="http://schemas.microsoft.com/office/drawing/2014/main" id="{DE6A4A88-4BA2-44E4-BE34-A1FF8CA1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49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0" name="AutoShape 90" descr="object 91">
              <a:extLst>
                <a:ext uri="{FF2B5EF4-FFF2-40B4-BE49-F238E27FC236}">
                  <a16:creationId xmlns:a16="http://schemas.microsoft.com/office/drawing/2014/main" id="{A52CFB28-B040-4C2F-A324-6F7531E04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2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1" name="AutoShape 91" descr="object 92">
              <a:extLst>
                <a:ext uri="{FF2B5EF4-FFF2-40B4-BE49-F238E27FC236}">
                  <a16:creationId xmlns:a16="http://schemas.microsoft.com/office/drawing/2014/main" id="{B55E0483-06A2-4694-9040-C01D7F81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6401849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2" name="AutoShape 92" descr="object 93">
              <a:extLst>
                <a:ext uri="{FF2B5EF4-FFF2-40B4-BE49-F238E27FC236}">
                  <a16:creationId xmlns:a16="http://schemas.microsoft.com/office/drawing/2014/main" id="{31700121-FF53-4978-84C7-F4AC8791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3" name="AutoShape 93" descr="object 94">
              <a:extLst>
                <a:ext uri="{FF2B5EF4-FFF2-40B4-BE49-F238E27FC236}">
                  <a16:creationId xmlns:a16="http://schemas.microsoft.com/office/drawing/2014/main" id="{EB397464-CE37-45A7-92F9-C9C2B160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4" name="AutoShape 94" descr="object 95">
              <a:extLst>
                <a:ext uri="{FF2B5EF4-FFF2-40B4-BE49-F238E27FC236}">
                  <a16:creationId xmlns:a16="http://schemas.microsoft.com/office/drawing/2014/main" id="{2C934A7C-2567-4092-BFCD-F8F3E90B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81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5" name="AutoShape 95" descr="object 96">
              <a:extLst>
                <a:ext uri="{FF2B5EF4-FFF2-40B4-BE49-F238E27FC236}">
                  <a16:creationId xmlns:a16="http://schemas.microsoft.com/office/drawing/2014/main" id="{A7F893C8-0B82-42CD-831E-0EBEC6B8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7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6" name="AutoShape 96" descr="object 97">
              <a:extLst>
                <a:ext uri="{FF2B5EF4-FFF2-40B4-BE49-F238E27FC236}">
                  <a16:creationId xmlns:a16="http://schemas.microsoft.com/office/drawing/2014/main" id="{29B31C0A-0238-445C-B6C3-067E53A5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7316781"/>
              <a:ext cx="675702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7" name="AutoShape 97" descr="object 98">
              <a:extLst>
                <a:ext uri="{FF2B5EF4-FFF2-40B4-BE49-F238E27FC236}">
                  <a16:creationId xmlns:a16="http://schemas.microsoft.com/office/drawing/2014/main" id="{CBD06C3A-92E6-4683-A96E-9C70EA46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7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8" name="AutoShape 98" descr="object 99">
              <a:extLst>
                <a:ext uri="{FF2B5EF4-FFF2-40B4-BE49-F238E27FC236}">
                  <a16:creationId xmlns:a16="http://schemas.microsoft.com/office/drawing/2014/main" id="{A18BB3DF-3BBB-4EC0-9ACD-5F98B1D3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26"/>
              <a:ext cx="19132" cy="33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9" name="AutoShape 99" descr="object 100">
              <a:extLst>
                <a:ext uri="{FF2B5EF4-FFF2-40B4-BE49-F238E27FC236}">
                  <a16:creationId xmlns:a16="http://schemas.microsoft.com/office/drawing/2014/main" id="{60FFDCE8-16A8-49C5-8D96-39A9D190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94"/>
              <a:ext cx="543495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0" name="AutoShape 100" descr="object 101">
              <a:extLst>
                <a:ext uri="{FF2B5EF4-FFF2-40B4-BE49-F238E27FC236}">
                  <a16:creationId xmlns:a16="http://schemas.microsoft.com/office/drawing/2014/main" id="{9219D4F4-5A7B-4E71-9332-EB42CC22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3" y="8231698"/>
              <a:ext cx="1042749" cy="912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1" name="AutoShape 101" descr="object 102">
              <a:extLst>
                <a:ext uri="{FF2B5EF4-FFF2-40B4-BE49-F238E27FC236}">
                  <a16:creationId xmlns:a16="http://schemas.microsoft.com/office/drawing/2014/main" id="{FA643A15-8ADD-4B48-9C78-37124BAE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8231694"/>
              <a:ext cx="675702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2" name="AutoShape 102" descr="object 103">
              <a:extLst>
                <a:ext uri="{FF2B5EF4-FFF2-40B4-BE49-F238E27FC236}">
                  <a16:creationId xmlns:a16="http://schemas.microsoft.com/office/drawing/2014/main" id="{C8A60BBF-0237-4A17-8829-4FEB1623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0" y="8879114"/>
              <a:ext cx="151380" cy="264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3" name="Line 103" descr="object 104">
              <a:extLst>
                <a:ext uri="{FF2B5EF4-FFF2-40B4-BE49-F238E27FC236}">
                  <a16:creationId xmlns:a16="http://schemas.microsoft.com/office/drawing/2014/main" id="{886032E7-F23D-4588-BC38-C8948B94F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1" y="8229601"/>
              <a:ext cx="15036804" cy="2"/>
            </a:xfrm>
            <a:prstGeom prst="line">
              <a:avLst/>
            </a:prstGeom>
            <a:noFill/>
            <a:ln w="50800" cap="flat" cmpd="sng">
              <a:solidFill>
                <a:srgbClr val="4E9DD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4" name="Line 104" descr="object 105">
              <a:extLst>
                <a:ext uri="{FF2B5EF4-FFF2-40B4-BE49-F238E27FC236}">
                  <a16:creationId xmlns:a16="http://schemas.microsoft.com/office/drawing/2014/main" id="{B7CBA5E4-1B3A-4308-9B94-C848CC386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6801" y="8229601"/>
              <a:ext cx="1219202" cy="2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5" name="AutoShape 105" descr="object 106">
              <a:extLst>
                <a:ext uri="{FF2B5EF4-FFF2-40B4-BE49-F238E27FC236}">
                  <a16:creationId xmlns:a16="http://schemas.microsoft.com/office/drawing/2014/main" id="{1131A1BB-2A4B-4380-827D-236880E7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34" y="7129473"/>
              <a:ext cx="313285" cy="3873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435" y="0"/>
                  </a:moveTo>
                  <a:lnTo>
                    <a:pt x="15419" y="0"/>
                  </a:lnTo>
                  <a:lnTo>
                    <a:pt x="0" y="21600"/>
                  </a:lnTo>
                  <a:lnTo>
                    <a:pt x="12323" y="21600"/>
                  </a:lnTo>
                  <a:lnTo>
                    <a:pt x="21576" y="8638"/>
                  </a:lnTo>
                  <a:lnTo>
                    <a:pt x="21600" y="8638"/>
                  </a:lnTo>
                  <a:lnTo>
                    <a:pt x="15435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6" name="AutoShape 106" descr="object 107">
              <a:extLst>
                <a:ext uri="{FF2B5EF4-FFF2-40B4-BE49-F238E27FC236}">
                  <a16:creationId xmlns:a16="http://schemas.microsoft.com/office/drawing/2014/main" id="{DE2C135A-7145-4E19-AFAA-AA8C13DD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28" y="7516826"/>
              <a:ext cx="312688" cy="387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345" y="1"/>
                  </a:moveTo>
                  <a:lnTo>
                    <a:pt x="0" y="0"/>
                  </a:lnTo>
                  <a:lnTo>
                    <a:pt x="15448" y="21600"/>
                  </a:lnTo>
                  <a:lnTo>
                    <a:pt x="15523" y="21600"/>
                  </a:lnTo>
                  <a:lnTo>
                    <a:pt x="21600" y="12907"/>
                  </a:lnTo>
                  <a:lnTo>
                    <a:pt x="12345" y="1"/>
                  </a:lnTo>
                  <a:close/>
                </a:path>
              </a:pathLst>
            </a:custGeom>
            <a:solidFill>
              <a:srgbClr val="2854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7" name="AutoShape 107" descr="object 108">
              <a:extLst>
                <a:ext uri="{FF2B5EF4-FFF2-40B4-BE49-F238E27FC236}">
                  <a16:creationId xmlns:a16="http://schemas.microsoft.com/office/drawing/2014/main" id="{0D091B61-4D80-477A-BF76-DDD4C1E7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38" y="7641861"/>
              <a:ext cx="335092" cy="2623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573" y="139"/>
                  </a:lnTo>
                  <a:lnTo>
                    <a:pt x="5702" y="8831"/>
                  </a:lnTo>
                  <a:lnTo>
                    <a:pt x="5672" y="8764"/>
                  </a:lnTo>
                  <a:lnTo>
                    <a:pt x="0" y="21600"/>
                  </a:lnTo>
                  <a:lnTo>
                    <a:pt x="122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8" name="AutoShape 108" descr="object 109">
              <a:extLst>
                <a:ext uri="{FF2B5EF4-FFF2-40B4-BE49-F238E27FC236}">
                  <a16:creationId xmlns:a16="http://schemas.microsoft.com/office/drawing/2014/main" id="{9D52BAC9-1668-4A5B-B020-62CE82FB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6" y="7129473"/>
              <a:ext cx="505502" cy="1549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779" y="0"/>
                  </a:moveTo>
                  <a:lnTo>
                    <a:pt x="0" y="0"/>
                  </a:lnTo>
                  <a:lnTo>
                    <a:pt x="3821" y="21600"/>
                  </a:lnTo>
                  <a:lnTo>
                    <a:pt x="21600" y="21597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F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9" name="AutoShape 109" descr="object 110">
              <a:extLst>
                <a:ext uri="{FF2B5EF4-FFF2-40B4-BE49-F238E27FC236}">
                  <a16:creationId xmlns:a16="http://schemas.microsoft.com/office/drawing/2014/main" id="{0642CEDD-9E0C-421F-9D36-B6B546E2F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65" y="7570158"/>
              <a:ext cx="447538" cy="332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0"/>
                  </a:moveTo>
                  <a:lnTo>
                    <a:pt x="0" y="0"/>
                  </a:lnTo>
                  <a:lnTo>
                    <a:pt x="12" y="28"/>
                  </a:lnTo>
                  <a:lnTo>
                    <a:pt x="12716" y="44"/>
                  </a:lnTo>
                  <a:lnTo>
                    <a:pt x="3814" y="21600"/>
                  </a:lnTo>
                  <a:lnTo>
                    <a:pt x="12350" y="21600"/>
                  </a:lnTo>
                  <a:lnTo>
                    <a:pt x="21600" y="28"/>
                  </a:lnTo>
                  <a:lnTo>
                    <a:pt x="21588" y="0"/>
                  </a:lnTo>
                  <a:close/>
                </a:path>
              </a:pathLst>
            </a:custGeom>
            <a:solidFill>
              <a:srgbClr val="686C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0" name="AutoShape 110" descr="object 111">
              <a:extLst>
                <a:ext uri="{FF2B5EF4-FFF2-40B4-BE49-F238E27FC236}">
                  <a16:creationId xmlns:a16="http://schemas.microsoft.com/office/drawing/2014/main" id="{5D935171-2DC2-474A-9606-58D671B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13" y="7418959"/>
              <a:ext cx="534534" cy="1512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526" y="21600"/>
                  </a:lnTo>
                  <a:lnTo>
                    <a:pt x="21600" y="21600"/>
                  </a:lnTo>
                  <a:lnTo>
                    <a:pt x="180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4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1" name="Rectangle 111" descr="object 112">
              <a:extLst>
                <a:ext uri="{FF2B5EF4-FFF2-40B4-BE49-F238E27FC236}">
                  <a16:creationId xmlns:a16="http://schemas.microsoft.com/office/drawing/2014/main" id="{E49B62CC-0EF3-4134-BE5B-D8D3C5B0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209" y="7257169"/>
              <a:ext cx="183872" cy="183872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17" name="Title 4">
            <a:extLst>
              <a:ext uri="{FF2B5EF4-FFF2-40B4-BE49-F238E27FC236}">
                <a16:creationId xmlns:a16="http://schemas.microsoft.com/office/drawing/2014/main" id="{6EF36787-BBC4-4C65-BE3E-61C768B3991E}"/>
              </a:ext>
            </a:extLst>
          </p:cNvPr>
          <p:cNvSpPr txBox="1">
            <a:spLocks/>
          </p:cNvSpPr>
          <p:nvPr/>
        </p:nvSpPr>
        <p:spPr bwMode="auto">
          <a:xfrm>
            <a:off x="677334" y="609600"/>
            <a:ext cx="10208136" cy="103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defTabSz="914400"/>
            <a:r>
              <a:rPr lang="en-GB">
                <a:solidFill>
                  <a:srgbClr val="014388"/>
                </a:solidFill>
              </a:rPr>
              <a:t>Time for Change webinar series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5189ADC-32D5-46D8-85EF-DD648784853C}"/>
              </a:ext>
            </a:extLst>
          </p:cNvPr>
          <p:cNvSpPr txBox="1">
            <a:spLocks/>
          </p:cNvSpPr>
          <p:nvPr/>
        </p:nvSpPr>
        <p:spPr bwMode="auto">
          <a:xfrm>
            <a:off x="2103482" y="6265282"/>
            <a:ext cx="6814100" cy="4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algn="ctr" defTabSz="914400"/>
            <a:r>
              <a:rPr lang="en-GB" sz="2000">
                <a:solidFill>
                  <a:schemeClr val="bg1">
                    <a:lumMod val="50000"/>
                  </a:schemeClr>
                </a:solidFill>
              </a:rPr>
              <a:t>www.amazingapprenticeships.com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80BBC-56CC-4C2C-873C-10BD2F745C4C}"/>
              </a:ext>
            </a:extLst>
          </p:cNvPr>
          <p:cNvSpPr/>
          <p:nvPr/>
        </p:nvSpPr>
        <p:spPr bwMode="auto">
          <a:xfrm>
            <a:off x="115767" y="5286963"/>
            <a:ext cx="1062584" cy="730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5DB9A-6B50-4225-A451-217CAD193055}"/>
              </a:ext>
            </a:extLst>
          </p:cNvPr>
          <p:cNvSpPr txBox="1"/>
          <p:nvPr/>
        </p:nvSpPr>
        <p:spPr>
          <a:xfrm>
            <a:off x="285205" y="1397484"/>
            <a:ext cx="10454635" cy="445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000"/>
              </a:spcBef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2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Workshop 1: 	Social Mobility in Apprenticeships</a:t>
            </a:r>
            <a:br>
              <a:rPr lang="en-GB" sz="22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r>
              <a:rPr lang="en-GB" sz="22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					Sutton Trust &amp; Social Mobility Commission</a:t>
            </a:r>
          </a:p>
          <a:p>
            <a:pPr marL="800100" lvl="1" indent="-342900">
              <a:spcBef>
                <a:spcPts val="1000"/>
              </a:spcBef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2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Workshop 2: 	Apprenticeships for All</a:t>
            </a:r>
            <a:br>
              <a:rPr lang="en-GB" sz="22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r>
              <a:rPr lang="en-GB" sz="22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					The Open University &amp; Disability Rights UK</a:t>
            </a:r>
          </a:p>
          <a:p>
            <a:pPr marL="800100" lvl="1" indent="-342900">
              <a:spcBef>
                <a:spcPts val="1000"/>
              </a:spcBef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2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Workshop 3: 	Mental Health Matters</a:t>
            </a:r>
            <a:br>
              <a:rPr lang="en-GB" sz="22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</a:br>
            <a:r>
              <a:rPr lang="en-GB" sz="22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					Gen. Healthy Minds</a:t>
            </a:r>
          </a:p>
          <a:p>
            <a:pPr marL="800100" lvl="1" indent="-342900">
              <a:spcBef>
                <a:spcPts val="1000"/>
              </a:spcBef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200">
                <a:latin typeface="Trebuchet MS" panose="020B0603020202020204"/>
              </a:rPr>
              <a:t>Workshop 4:	Youth Matters</a:t>
            </a:r>
            <a:br>
              <a:rPr lang="en-GB" sz="2200">
                <a:latin typeface="Trebuchet MS" panose="020B0603020202020204"/>
              </a:rPr>
            </a:br>
            <a:r>
              <a:rPr lang="en-GB" sz="2200">
                <a:latin typeface="Trebuchet MS" panose="020B0603020202020204"/>
              </a:rPr>
              <a:t>					Impetus &amp; Youth Employment UK</a:t>
            </a:r>
          </a:p>
          <a:p>
            <a:pPr marL="800100" lvl="1" indent="-342900">
              <a:spcBef>
                <a:spcPts val="1000"/>
              </a:spcBef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200">
                <a:latin typeface="Trebuchet MS" panose="020B0603020202020204"/>
              </a:rPr>
              <a:t>Workshop 5:	Barriers: the apprentice perspective</a:t>
            </a:r>
            <a:br>
              <a:rPr lang="en-GB" sz="2200">
                <a:latin typeface="Trebuchet MS" panose="020B0603020202020204"/>
              </a:rPr>
            </a:br>
            <a:r>
              <a:rPr lang="en-GB" sz="2200">
                <a:latin typeface="Trebuchet MS" panose="020B0603020202020204"/>
              </a:rPr>
              <a:t>					Elle &amp; Haider</a:t>
            </a:r>
          </a:p>
          <a:p>
            <a:pPr marL="800100" lvl="1" indent="-342900">
              <a:spcBef>
                <a:spcPts val="1000"/>
              </a:spcBef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200">
                <a:solidFill>
                  <a:srgbClr val="00B0F0"/>
                </a:solidFill>
                <a:latin typeface="Trebuchet MS" panose="020B0603020202020204"/>
              </a:rPr>
              <a:t>Workshop 6:	Supporting disadvantaged apprentices</a:t>
            </a:r>
          </a:p>
        </p:txBody>
      </p:sp>
    </p:spTree>
    <p:extLst>
      <p:ext uri="{BB962C8B-B14F-4D97-AF65-F5344CB8AC3E}">
        <p14:creationId xmlns:p14="http://schemas.microsoft.com/office/powerpoint/2010/main" val="26709991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CB56B359-A7F3-42A7-9BA9-7CD8858BB8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-3"/>
            <a:chExt cx="16256004" cy="9144006"/>
          </a:xfrm>
        </p:grpSpPr>
        <p:sp>
          <p:nvSpPr>
            <p:cNvPr id="5122" name="Rectangle 2" descr="object 3">
              <a:extLst>
                <a:ext uri="{FF2B5EF4-FFF2-40B4-BE49-F238E27FC236}">
                  <a16:creationId xmlns:a16="http://schemas.microsoft.com/office/drawing/2014/main" id="{E6FA6CB5-3ABB-4979-B884-7AA245A3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2"/>
              <a:ext cx="1219189" cy="9144004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3" name="AutoShape 3" descr="object 4">
              <a:extLst>
                <a:ext uri="{FF2B5EF4-FFF2-40B4-BE49-F238E27FC236}">
                  <a16:creationId xmlns:a16="http://schemas.microsoft.com/office/drawing/2014/main" id="{459E4BCB-DF4D-45CB-AC7C-C1A44B31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6" cy="334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4" name="AutoShape 4" descr="object 5">
              <a:extLst>
                <a:ext uri="{FF2B5EF4-FFF2-40B4-BE49-F238E27FC236}">
                  <a16:creationId xmlns:a16="http://schemas.microsoft.com/office/drawing/2014/main" id="{6A4608B9-983D-464C-AB8D-5D8ACCBE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2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5" name="AutoShape 5" descr="object 6">
              <a:extLst>
                <a:ext uri="{FF2B5EF4-FFF2-40B4-BE49-F238E27FC236}">
                  <a16:creationId xmlns:a16="http://schemas.microsoft.com/office/drawing/2014/main" id="{51DD36F9-0F6D-47CD-9780-44BB4302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9" y="-3"/>
              <a:ext cx="1042735" cy="9123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6" name="AutoShape 6" descr="object 7">
              <a:extLst>
                <a:ext uri="{FF2B5EF4-FFF2-40B4-BE49-F238E27FC236}">
                  <a16:creationId xmlns:a16="http://schemas.microsoft.com/office/drawing/2014/main" id="{6ECBE12B-F87F-418C-9A7B-6B84CCE4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-3"/>
              <a:ext cx="675703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7" name="AutoShape 7" descr="object 8">
              <a:extLst>
                <a:ext uri="{FF2B5EF4-FFF2-40B4-BE49-F238E27FC236}">
                  <a16:creationId xmlns:a16="http://schemas.microsoft.com/office/drawing/2014/main" id="{2CE333B1-E431-4C87-8BB9-ED70DF7F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6" y="-3"/>
              <a:ext cx="151373" cy="2648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8" name="AutoShape 8" descr="object 9">
              <a:extLst>
                <a:ext uri="{FF2B5EF4-FFF2-40B4-BE49-F238E27FC236}">
                  <a16:creationId xmlns:a16="http://schemas.microsoft.com/office/drawing/2014/main" id="{CF5F98CD-0BD8-4DAC-9C14-5A70822C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7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9" name="AutoShape 9" descr="object 10">
              <a:extLst>
                <a:ext uri="{FF2B5EF4-FFF2-40B4-BE49-F238E27FC236}">
                  <a16:creationId xmlns:a16="http://schemas.microsoft.com/office/drawing/2014/main" id="{4839A8B7-AA07-4B15-A683-E97B047EF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18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0" name="AutoShape 10" descr="object 11">
              <a:extLst>
                <a:ext uri="{FF2B5EF4-FFF2-40B4-BE49-F238E27FC236}">
                  <a16:creationId xmlns:a16="http://schemas.microsoft.com/office/drawing/2014/main" id="{C1F5111D-C3EA-451E-BDD5-5F72E2CF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8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1" name="AutoShape 11" descr="object 12">
              <a:extLst>
                <a:ext uri="{FF2B5EF4-FFF2-40B4-BE49-F238E27FC236}">
                  <a16:creationId xmlns:a16="http://schemas.microsoft.com/office/drawing/2014/main" id="{56C3DB5A-128D-4349-B0BB-CF906CC3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912318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2" name="AutoShape 12" descr="object 13">
              <a:extLst>
                <a:ext uri="{FF2B5EF4-FFF2-40B4-BE49-F238E27FC236}">
                  <a16:creationId xmlns:a16="http://schemas.microsoft.com/office/drawing/2014/main" id="{3D26E0D3-24B0-49ED-87E8-647CDCC3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54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3" name="AutoShape 13" descr="object 14">
              <a:extLst>
                <a:ext uri="{FF2B5EF4-FFF2-40B4-BE49-F238E27FC236}">
                  <a16:creationId xmlns:a16="http://schemas.microsoft.com/office/drawing/2014/main" id="{2225725A-9AE3-406F-BFB1-31955D1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4" name="AutoShape 14" descr="object 15">
              <a:extLst>
                <a:ext uri="{FF2B5EF4-FFF2-40B4-BE49-F238E27FC236}">
                  <a16:creationId xmlns:a16="http://schemas.microsoft.com/office/drawing/2014/main" id="{C14A3A69-6A14-41B3-8433-D2BBEB86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4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5" name="AutoShape 15" descr="object 16">
              <a:extLst>
                <a:ext uri="{FF2B5EF4-FFF2-40B4-BE49-F238E27FC236}">
                  <a16:creationId xmlns:a16="http://schemas.microsoft.com/office/drawing/2014/main" id="{FA918A36-2E1E-4978-955A-840F29FC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43"/>
              <a:ext cx="1045714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6" name="AutoShape 16" descr="object 17">
              <a:extLst>
                <a:ext uri="{FF2B5EF4-FFF2-40B4-BE49-F238E27FC236}">
                  <a16:creationId xmlns:a16="http://schemas.microsoft.com/office/drawing/2014/main" id="{63B6DF80-B571-4B8D-854F-16C5B3D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1827234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7" name="AutoShape 17" descr="object 18">
              <a:extLst>
                <a:ext uri="{FF2B5EF4-FFF2-40B4-BE49-F238E27FC236}">
                  <a16:creationId xmlns:a16="http://schemas.microsoft.com/office/drawing/2014/main" id="{B365B25A-BA8C-400C-9038-013A5AD5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43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8" name="AutoShape 18" descr="object 19">
              <a:extLst>
                <a:ext uri="{FF2B5EF4-FFF2-40B4-BE49-F238E27FC236}">
                  <a16:creationId xmlns:a16="http://schemas.microsoft.com/office/drawing/2014/main" id="{D136FABF-F865-4497-B76C-BB76F0CE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1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9" name="AutoShape 19" descr="object 20">
              <a:extLst>
                <a:ext uri="{FF2B5EF4-FFF2-40B4-BE49-F238E27FC236}">
                  <a16:creationId xmlns:a16="http://schemas.microsoft.com/office/drawing/2014/main" id="{9A73819E-109E-429E-8720-6B3362AC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9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0" name="AutoShape 20" descr="object 21">
              <a:extLst>
                <a:ext uri="{FF2B5EF4-FFF2-40B4-BE49-F238E27FC236}">
                  <a16:creationId xmlns:a16="http://schemas.microsoft.com/office/drawing/2014/main" id="{E1FE1DBA-53EF-436A-9530-80F24FA2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6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1" name="AutoShape 21" descr="object 22">
              <a:extLst>
                <a:ext uri="{FF2B5EF4-FFF2-40B4-BE49-F238E27FC236}">
                  <a16:creationId xmlns:a16="http://schemas.microsoft.com/office/drawing/2014/main" id="{395C6920-D308-4076-BEB7-E590E056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2742159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2" name="AutoShape 22" descr="object 23">
              <a:extLst>
                <a:ext uri="{FF2B5EF4-FFF2-40B4-BE49-F238E27FC236}">
                  <a16:creationId xmlns:a16="http://schemas.microsoft.com/office/drawing/2014/main" id="{E7F0D7F6-D0A1-4D67-9CBE-C2AFDF02C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3" name="AutoShape 23" descr="object 24">
              <a:extLst>
                <a:ext uri="{FF2B5EF4-FFF2-40B4-BE49-F238E27FC236}">
                  <a16:creationId xmlns:a16="http://schemas.microsoft.com/office/drawing/2014/main" id="{D8E5A7A6-21A4-48A5-8884-2AA2CC47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4" name="AutoShape 24" descr="object 25">
              <a:extLst>
                <a:ext uri="{FF2B5EF4-FFF2-40B4-BE49-F238E27FC236}">
                  <a16:creationId xmlns:a16="http://schemas.microsoft.com/office/drawing/2014/main" id="{DFA22DD6-8F20-425E-B6BE-31CA5CAA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77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5" name="AutoShape 25" descr="object 26">
              <a:extLst>
                <a:ext uri="{FF2B5EF4-FFF2-40B4-BE49-F238E27FC236}">
                  <a16:creationId xmlns:a16="http://schemas.microsoft.com/office/drawing/2014/main" id="{A7532CE4-638A-4B36-A12A-5EEB1DBE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6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6" name="AutoShape 26" descr="object 27">
              <a:extLst>
                <a:ext uri="{FF2B5EF4-FFF2-40B4-BE49-F238E27FC236}">
                  <a16:creationId xmlns:a16="http://schemas.microsoft.com/office/drawing/2014/main" id="{F5289BAF-AA67-4E0B-AF68-6B2462F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3657077"/>
              <a:ext cx="675703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7" name="AutoShape 27" descr="object 28">
              <a:extLst>
                <a:ext uri="{FF2B5EF4-FFF2-40B4-BE49-F238E27FC236}">
                  <a16:creationId xmlns:a16="http://schemas.microsoft.com/office/drawing/2014/main" id="{277F1A4B-379E-4E8B-8F4D-1CF7FFEC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6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8" name="AutoShape 28" descr="object 29">
              <a:extLst>
                <a:ext uri="{FF2B5EF4-FFF2-40B4-BE49-F238E27FC236}">
                  <a16:creationId xmlns:a16="http://schemas.microsoft.com/office/drawing/2014/main" id="{97CAD86A-16BE-4DF2-A38B-5916A055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7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9" name="AutoShape 29" descr="object 30">
              <a:extLst>
                <a:ext uri="{FF2B5EF4-FFF2-40B4-BE49-F238E27FC236}">
                  <a16:creationId xmlns:a16="http://schemas.microsoft.com/office/drawing/2014/main" id="{2DC41E6D-F56B-4FF1-8EFE-0FF4F1F6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3"/>
              <a:ext cx="543495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0" name="AutoShape 30" descr="object 31">
              <a:extLst>
                <a:ext uri="{FF2B5EF4-FFF2-40B4-BE49-F238E27FC236}">
                  <a16:creationId xmlns:a16="http://schemas.microsoft.com/office/drawing/2014/main" id="{CAAABB9A-5400-462C-94AE-FB7B78248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5"/>
              <a:ext cx="1045714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1" name="AutoShape 31" descr="object 32">
              <a:extLst>
                <a:ext uri="{FF2B5EF4-FFF2-40B4-BE49-F238E27FC236}">
                  <a16:creationId xmlns:a16="http://schemas.microsoft.com/office/drawing/2014/main" id="{8AA97642-2FDD-4CF6-8941-EEEFDA71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4572003"/>
              <a:ext cx="675703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2" name="AutoShape 32" descr="object 33">
              <a:extLst>
                <a:ext uri="{FF2B5EF4-FFF2-40B4-BE49-F238E27FC236}">
                  <a16:creationId xmlns:a16="http://schemas.microsoft.com/office/drawing/2014/main" id="{B20831A8-AAFD-48E8-8905-1E5CC6C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52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3" name="AutoShape 33" descr="object 34">
              <a:extLst>
                <a:ext uri="{FF2B5EF4-FFF2-40B4-BE49-F238E27FC236}">
                  <a16:creationId xmlns:a16="http://schemas.microsoft.com/office/drawing/2014/main" id="{B4821806-08A7-4E8B-A0F9-7DA08E6C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4" name="AutoShape 34" descr="object 35">
              <a:extLst>
                <a:ext uri="{FF2B5EF4-FFF2-40B4-BE49-F238E27FC236}">
                  <a16:creationId xmlns:a16="http://schemas.microsoft.com/office/drawing/2014/main" id="{36A1C24A-FBAE-4DC6-9CAC-2E176703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4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5" name="AutoShape 35" descr="object 36">
              <a:extLst>
                <a:ext uri="{FF2B5EF4-FFF2-40B4-BE49-F238E27FC236}">
                  <a16:creationId xmlns:a16="http://schemas.microsoft.com/office/drawing/2014/main" id="{B1185AA5-6E40-4088-9474-0FDC1756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44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6" name="AutoShape 36" descr="object 37">
              <a:extLst>
                <a:ext uri="{FF2B5EF4-FFF2-40B4-BE49-F238E27FC236}">
                  <a16:creationId xmlns:a16="http://schemas.microsoft.com/office/drawing/2014/main" id="{ABF2686F-0087-427D-A92A-00ED7E2B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5486944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7" name="AutoShape 37" descr="object 38">
              <a:extLst>
                <a:ext uri="{FF2B5EF4-FFF2-40B4-BE49-F238E27FC236}">
                  <a16:creationId xmlns:a16="http://schemas.microsoft.com/office/drawing/2014/main" id="{B84E7482-25C3-46E5-B0CD-575B1D5C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45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8" name="AutoShape 38" descr="object 39">
              <a:extLst>
                <a:ext uri="{FF2B5EF4-FFF2-40B4-BE49-F238E27FC236}">
                  <a16:creationId xmlns:a16="http://schemas.microsoft.com/office/drawing/2014/main" id="{B54D3D32-73B5-43AB-8F99-73B51ADA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0"/>
              <a:ext cx="20614" cy="360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9" name="AutoShape 39" descr="object 40">
              <a:extLst>
                <a:ext uri="{FF2B5EF4-FFF2-40B4-BE49-F238E27FC236}">
                  <a16:creationId xmlns:a16="http://schemas.microsoft.com/office/drawing/2014/main" id="{F1AC8392-E251-4471-9627-D7D9A82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56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0" name="AutoShape 40" descr="object 41">
              <a:extLst>
                <a:ext uri="{FF2B5EF4-FFF2-40B4-BE49-F238E27FC236}">
                  <a16:creationId xmlns:a16="http://schemas.microsoft.com/office/drawing/2014/main" id="{857B409F-68EE-44C0-B129-31940926F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9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1" name="AutoShape 41" descr="object 42">
              <a:extLst>
                <a:ext uri="{FF2B5EF4-FFF2-40B4-BE49-F238E27FC236}">
                  <a16:creationId xmlns:a16="http://schemas.microsoft.com/office/drawing/2014/main" id="{DC02AAE1-BF08-4A44-A61D-947A929D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6401856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2" name="AutoShape 42" descr="object 43">
              <a:extLst>
                <a:ext uri="{FF2B5EF4-FFF2-40B4-BE49-F238E27FC236}">
                  <a16:creationId xmlns:a16="http://schemas.microsoft.com/office/drawing/2014/main" id="{A8FB8748-A933-4A10-B6B9-9580A3D2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5"/>
              <a:ext cx="152864" cy="267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3" name="AutoShape 43" descr="object 44">
              <a:extLst>
                <a:ext uri="{FF2B5EF4-FFF2-40B4-BE49-F238E27FC236}">
                  <a16:creationId xmlns:a16="http://schemas.microsoft.com/office/drawing/2014/main" id="{07CEC7AA-8C50-421E-B332-7328C229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0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4" name="AutoShape 44" descr="object 45">
              <a:extLst>
                <a:ext uri="{FF2B5EF4-FFF2-40B4-BE49-F238E27FC236}">
                  <a16:creationId xmlns:a16="http://schemas.microsoft.com/office/drawing/2014/main" id="{0E669F8A-A245-400E-B182-EA03AB3B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4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5" name="AutoShape 45" descr="object 46">
              <a:extLst>
                <a:ext uri="{FF2B5EF4-FFF2-40B4-BE49-F238E27FC236}">
                  <a16:creationId xmlns:a16="http://schemas.microsoft.com/office/drawing/2014/main" id="{6E5F40BD-3394-4C05-873E-B30E5B4D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0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6" name="AutoShape 46" descr="object 47">
              <a:extLst>
                <a:ext uri="{FF2B5EF4-FFF2-40B4-BE49-F238E27FC236}">
                  <a16:creationId xmlns:a16="http://schemas.microsoft.com/office/drawing/2014/main" id="{F3750A3E-8C8D-4BBE-80C5-7AC0D5BB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7316774"/>
              <a:ext cx="675703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7" name="AutoShape 47" descr="object 48">
              <a:extLst>
                <a:ext uri="{FF2B5EF4-FFF2-40B4-BE49-F238E27FC236}">
                  <a16:creationId xmlns:a16="http://schemas.microsoft.com/office/drawing/2014/main" id="{623D0924-A224-4EFE-9F72-8CE879F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0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8" name="AutoShape 48" descr="object 49">
              <a:extLst>
                <a:ext uri="{FF2B5EF4-FFF2-40B4-BE49-F238E27FC236}">
                  <a16:creationId xmlns:a16="http://schemas.microsoft.com/office/drawing/2014/main" id="{388ADB4E-A50B-4A6F-A905-B194EBEF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32"/>
              <a:ext cx="19128" cy="334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9" name="AutoShape 49" descr="object 50">
              <a:extLst>
                <a:ext uri="{FF2B5EF4-FFF2-40B4-BE49-F238E27FC236}">
                  <a16:creationId xmlns:a16="http://schemas.microsoft.com/office/drawing/2014/main" id="{A518AC1A-0F54-4FC3-A161-0ED3FEF1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87"/>
              <a:ext cx="543495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0" name="AutoShape 50" descr="object 51">
              <a:extLst>
                <a:ext uri="{FF2B5EF4-FFF2-40B4-BE49-F238E27FC236}">
                  <a16:creationId xmlns:a16="http://schemas.microsoft.com/office/drawing/2014/main" id="{CFF352AC-628B-4DC2-84E8-133BAF0E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8231691"/>
              <a:ext cx="1042741" cy="912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1" name="AutoShape 51" descr="object 52">
              <a:extLst>
                <a:ext uri="{FF2B5EF4-FFF2-40B4-BE49-F238E27FC236}">
                  <a16:creationId xmlns:a16="http://schemas.microsoft.com/office/drawing/2014/main" id="{9A094BB9-77B9-4BAA-9DFB-F0C51744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8231687"/>
              <a:ext cx="675703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2" name="AutoShape 52" descr="object 53">
              <a:extLst>
                <a:ext uri="{FF2B5EF4-FFF2-40B4-BE49-F238E27FC236}">
                  <a16:creationId xmlns:a16="http://schemas.microsoft.com/office/drawing/2014/main" id="{6A0D7C07-5147-4D90-8AD9-EAE62349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3" y="8879116"/>
              <a:ext cx="151376" cy="264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3" name="AutoShape 53" descr="object 54">
              <a:extLst>
                <a:ext uri="{FF2B5EF4-FFF2-40B4-BE49-F238E27FC236}">
                  <a16:creationId xmlns:a16="http://schemas.microsoft.com/office/drawing/2014/main" id="{DF5C442C-8F4A-477E-88E8-1B132528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8" cy="334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4" name="AutoShape 54" descr="object 55">
              <a:extLst>
                <a:ext uri="{FF2B5EF4-FFF2-40B4-BE49-F238E27FC236}">
                  <a16:creationId xmlns:a16="http://schemas.microsoft.com/office/drawing/2014/main" id="{C4B79897-D8CE-4FF1-9047-886EDA70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3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5" name="AutoShape 55" descr="object 56">
              <a:extLst>
                <a:ext uri="{FF2B5EF4-FFF2-40B4-BE49-F238E27FC236}">
                  <a16:creationId xmlns:a16="http://schemas.microsoft.com/office/drawing/2014/main" id="{9B3AC00A-D79A-4AE1-9363-E21D2064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-3"/>
              <a:ext cx="1042739" cy="91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6" name="AutoShape 56" descr="object 57">
              <a:extLst>
                <a:ext uri="{FF2B5EF4-FFF2-40B4-BE49-F238E27FC236}">
                  <a16:creationId xmlns:a16="http://schemas.microsoft.com/office/drawing/2014/main" id="{457794CF-F428-4538-AAD0-E08C82CB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-3"/>
              <a:ext cx="675702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7" name="AutoShape 57" descr="object 58">
              <a:extLst>
                <a:ext uri="{FF2B5EF4-FFF2-40B4-BE49-F238E27FC236}">
                  <a16:creationId xmlns:a16="http://schemas.microsoft.com/office/drawing/2014/main" id="{05DB81D5-CA35-4C40-8024-BC0EF53F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4" y="-3"/>
              <a:ext cx="151375" cy="2648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8" name="AutoShape 58" descr="object 59">
              <a:extLst>
                <a:ext uri="{FF2B5EF4-FFF2-40B4-BE49-F238E27FC236}">
                  <a16:creationId xmlns:a16="http://schemas.microsoft.com/office/drawing/2014/main" id="{35225584-F4B3-4408-99EE-2D9F2FCD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66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9" name="AutoShape 59" descr="object 60">
              <a:extLst>
                <a:ext uri="{FF2B5EF4-FFF2-40B4-BE49-F238E27FC236}">
                  <a16:creationId xmlns:a16="http://schemas.microsoft.com/office/drawing/2014/main" id="{9CADD1DD-8DDF-4123-AB3C-5012C60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23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0" name="AutoShape 60" descr="object 61">
              <a:extLst>
                <a:ext uri="{FF2B5EF4-FFF2-40B4-BE49-F238E27FC236}">
                  <a16:creationId xmlns:a16="http://schemas.microsoft.com/office/drawing/2014/main" id="{AE261C71-89D2-4B42-80E9-6EB5C50D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1" name="AutoShape 61" descr="object 62">
              <a:extLst>
                <a:ext uri="{FF2B5EF4-FFF2-40B4-BE49-F238E27FC236}">
                  <a16:creationId xmlns:a16="http://schemas.microsoft.com/office/drawing/2014/main" id="{370A2791-5BB9-4085-8F37-01E4B34B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912323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2" name="AutoShape 62" descr="object 63">
              <a:extLst>
                <a:ext uri="{FF2B5EF4-FFF2-40B4-BE49-F238E27FC236}">
                  <a16:creationId xmlns:a16="http://schemas.microsoft.com/office/drawing/2014/main" id="{6DDFF4E1-4F25-4307-879C-1765650B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47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3" name="AutoShape 63" descr="object 64">
              <a:extLst>
                <a:ext uri="{FF2B5EF4-FFF2-40B4-BE49-F238E27FC236}">
                  <a16:creationId xmlns:a16="http://schemas.microsoft.com/office/drawing/2014/main" id="{DD15F0E0-246A-4FBA-B0B5-7CC47F7A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7"/>
              <a:ext cx="20614" cy="36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4" name="AutoShape 64" descr="object 65">
              <a:extLst>
                <a:ext uri="{FF2B5EF4-FFF2-40B4-BE49-F238E27FC236}">
                  <a16:creationId xmlns:a16="http://schemas.microsoft.com/office/drawing/2014/main" id="{AC28572E-FCAE-4825-B2F8-1C8E6B3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1"/>
              <a:ext cx="543495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5" name="AutoShape 65" descr="object 66">
              <a:extLst>
                <a:ext uri="{FF2B5EF4-FFF2-40B4-BE49-F238E27FC236}">
                  <a16:creationId xmlns:a16="http://schemas.microsoft.com/office/drawing/2014/main" id="{62B3C5A0-75A3-4FA1-92EC-F29E0E8B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37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6" name="AutoShape 66" descr="object 67">
              <a:extLst>
                <a:ext uri="{FF2B5EF4-FFF2-40B4-BE49-F238E27FC236}">
                  <a16:creationId xmlns:a16="http://schemas.microsoft.com/office/drawing/2014/main" id="{3469D17B-065A-4CE0-B3C5-8FEC270C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1827241"/>
              <a:ext cx="675702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7" name="AutoShape 67" descr="object 68">
              <a:extLst>
                <a:ext uri="{FF2B5EF4-FFF2-40B4-BE49-F238E27FC236}">
                  <a16:creationId xmlns:a16="http://schemas.microsoft.com/office/drawing/2014/main" id="{C70D3A0F-A16C-4316-9812-A98262DE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37"/>
              <a:ext cx="152864" cy="2674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8" name="AutoShape 68" descr="object 69">
              <a:extLst>
                <a:ext uri="{FF2B5EF4-FFF2-40B4-BE49-F238E27FC236}">
                  <a16:creationId xmlns:a16="http://schemas.microsoft.com/office/drawing/2014/main" id="{ABAAB7F1-90F3-4E3E-86E5-B50E0E00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09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9" name="AutoShape 69" descr="object 70">
              <a:extLst>
                <a:ext uri="{FF2B5EF4-FFF2-40B4-BE49-F238E27FC236}">
                  <a16:creationId xmlns:a16="http://schemas.microsoft.com/office/drawing/2014/main" id="{388560A0-791B-42E2-AFCF-DF2492DF8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2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0" name="AutoShape 70" descr="object 71">
              <a:extLst>
                <a:ext uri="{FF2B5EF4-FFF2-40B4-BE49-F238E27FC236}">
                  <a16:creationId xmlns:a16="http://schemas.microsoft.com/office/drawing/2014/main" id="{F2E0FB34-04BE-4875-9DF7-68543CCF5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55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1" name="AutoShape 71" descr="object 72">
              <a:extLst>
                <a:ext uri="{FF2B5EF4-FFF2-40B4-BE49-F238E27FC236}">
                  <a16:creationId xmlns:a16="http://schemas.microsoft.com/office/drawing/2014/main" id="{2659ED50-E8AC-4F8E-B067-2C27974A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2742152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2" name="AutoShape 72" descr="object 73">
              <a:extLst>
                <a:ext uri="{FF2B5EF4-FFF2-40B4-BE49-F238E27FC236}">
                  <a16:creationId xmlns:a16="http://schemas.microsoft.com/office/drawing/2014/main" id="{2E741207-30F1-4DE9-8A40-CC9A353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0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3" name="AutoShape 73" descr="object 74">
              <a:extLst>
                <a:ext uri="{FF2B5EF4-FFF2-40B4-BE49-F238E27FC236}">
                  <a16:creationId xmlns:a16="http://schemas.microsoft.com/office/drawing/2014/main" id="{15D60DDB-B98A-48F1-BC1F-88BCE333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0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4" name="AutoShape 74" descr="object 75">
              <a:extLst>
                <a:ext uri="{FF2B5EF4-FFF2-40B4-BE49-F238E27FC236}">
                  <a16:creationId xmlns:a16="http://schemas.microsoft.com/office/drawing/2014/main" id="{AB3A2C48-58CE-4C39-88B6-EE1677D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2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5" name="AutoShape 75" descr="object 76">
              <a:extLst>
                <a:ext uri="{FF2B5EF4-FFF2-40B4-BE49-F238E27FC236}">
                  <a16:creationId xmlns:a16="http://schemas.microsoft.com/office/drawing/2014/main" id="{055817E9-97B3-42E4-88A7-A5A9C124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0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6" name="AutoShape 76" descr="object 77">
              <a:extLst>
                <a:ext uri="{FF2B5EF4-FFF2-40B4-BE49-F238E27FC236}">
                  <a16:creationId xmlns:a16="http://schemas.microsoft.com/office/drawing/2014/main" id="{9B451B9F-727B-4173-A5C2-51A6ED875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3657082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7" name="AutoShape 77" descr="object 78">
              <a:extLst>
                <a:ext uri="{FF2B5EF4-FFF2-40B4-BE49-F238E27FC236}">
                  <a16:creationId xmlns:a16="http://schemas.microsoft.com/office/drawing/2014/main" id="{032E6850-0F27-4DBD-9EDF-02C33BAA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0"/>
              <a:ext cx="152864" cy="267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8" name="AutoShape 78" descr="object 79">
              <a:extLst>
                <a:ext uri="{FF2B5EF4-FFF2-40B4-BE49-F238E27FC236}">
                  <a16:creationId xmlns:a16="http://schemas.microsoft.com/office/drawing/2014/main" id="{52031A62-50EF-45D8-BF6A-0AE5780D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6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9" name="AutoShape 79" descr="object 80">
              <a:extLst>
                <a:ext uri="{FF2B5EF4-FFF2-40B4-BE49-F238E27FC236}">
                  <a16:creationId xmlns:a16="http://schemas.microsoft.com/office/drawing/2014/main" id="{E99E2B20-5457-4E36-9F5D-5D3B0071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8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0" name="AutoShape 80" descr="object 81">
              <a:extLst>
                <a:ext uri="{FF2B5EF4-FFF2-40B4-BE49-F238E27FC236}">
                  <a16:creationId xmlns:a16="http://schemas.microsoft.com/office/drawing/2014/main" id="{6ED38D78-E08F-407F-BBC0-F3379ACF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8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1" name="AutoShape 81" descr="object 82">
              <a:extLst>
                <a:ext uri="{FF2B5EF4-FFF2-40B4-BE49-F238E27FC236}">
                  <a16:creationId xmlns:a16="http://schemas.microsoft.com/office/drawing/2014/main" id="{451443B7-016D-4606-82E9-4A165E5D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4572008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2" name="AutoShape 82" descr="object 83">
              <a:extLst>
                <a:ext uri="{FF2B5EF4-FFF2-40B4-BE49-F238E27FC236}">
                  <a16:creationId xmlns:a16="http://schemas.microsoft.com/office/drawing/2014/main" id="{EF0F268B-5012-44A4-8FCF-07204BF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45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3" name="AutoShape 83" descr="object 84">
              <a:extLst>
                <a:ext uri="{FF2B5EF4-FFF2-40B4-BE49-F238E27FC236}">
                  <a16:creationId xmlns:a16="http://schemas.microsoft.com/office/drawing/2014/main" id="{9249A7D8-6E08-4EF6-BFAA-3D48ADA2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4" name="AutoShape 84" descr="object 85">
              <a:extLst>
                <a:ext uri="{FF2B5EF4-FFF2-40B4-BE49-F238E27FC236}">
                  <a16:creationId xmlns:a16="http://schemas.microsoft.com/office/drawing/2014/main" id="{A8EECB52-3615-4AE8-BC52-CDC4137F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7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5" name="AutoShape 85" descr="object 86">
              <a:extLst>
                <a:ext uri="{FF2B5EF4-FFF2-40B4-BE49-F238E27FC236}">
                  <a16:creationId xmlns:a16="http://schemas.microsoft.com/office/drawing/2014/main" id="{EFA387A7-1275-482A-ADC8-DB826DE9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33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6" name="AutoShape 86" descr="object 87">
              <a:extLst>
                <a:ext uri="{FF2B5EF4-FFF2-40B4-BE49-F238E27FC236}">
                  <a16:creationId xmlns:a16="http://schemas.microsoft.com/office/drawing/2014/main" id="{5166B0D2-1136-4F5B-9B08-EBD86940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5486937"/>
              <a:ext cx="675702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7" name="AutoShape 87" descr="object 88">
              <a:extLst>
                <a:ext uri="{FF2B5EF4-FFF2-40B4-BE49-F238E27FC236}">
                  <a16:creationId xmlns:a16="http://schemas.microsoft.com/office/drawing/2014/main" id="{1E23372D-5DD7-4C85-AEB3-8F9A0908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34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8" name="AutoShape 88" descr="object 89">
              <a:extLst>
                <a:ext uri="{FF2B5EF4-FFF2-40B4-BE49-F238E27FC236}">
                  <a16:creationId xmlns:a16="http://schemas.microsoft.com/office/drawing/2014/main" id="{000D9E91-5F60-46A8-9C12-2BAF49E8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9" name="AutoShape 89" descr="object 90">
              <a:extLst>
                <a:ext uri="{FF2B5EF4-FFF2-40B4-BE49-F238E27FC236}">
                  <a16:creationId xmlns:a16="http://schemas.microsoft.com/office/drawing/2014/main" id="{DE6A4A88-4BA2-44E4-BE34-A1FF8CA1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49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0" name="AutoShape 90" descr="object 91">
              <a:extLst>
                <a:ext uri="{FF2B5EF4-FFF2-40B4-BE49-F238E27FC236}">
                  <a16:creationId xmlns:a16="http://schemas.microsoft.com/office/drawing/2014/main" id="{A52CFB28-B040-4C2F-A324-6F7531E04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2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1" name="AutoShape 91" descr="object 92">
              <a:extLst>
                <a:ext uri="{FF2B5EF4-FFF2-40B4-BE49-F238E27FC236}">
                  <a16:creationId xmlns:a16="http://schemas.microsoft.com/office/drawing/2014/main" id="{B55E0483-06A2-4694-9040-C01D7F81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6401849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2" name="AutoShape 92" descr="object 93">
              <a:extLst>
                <a:ext uri="{FF2B5EF4-FFF2-40B4-BE49-F238E27FC236}">
                  <a16:creationId xmlns:a16="http://schemas.microsoft.com/office/drawing/2014/main" id="{31700121-FF53-4978-84C7-F4AC8791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3" name="AutoShape 93" descr="object 94">
              <a:extLst>
                <a:ext uri="{FF2B5EF4-FFF2-40B4-BE49-F238E27FC236}">
                  <a16:creationId xmlns:a16="http://schemas.microsoft.com/office/drawing/2014/main" id="{EB397464-CE37-45A7-92F9-C9C2B160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4" name="AutoShape 94" descr="object 95">
              <a:extLst>
                <a:ext uri="{FF2B5EF4-FFF2-40B4-BE49-F238E27FC236}">
                  <a16:creationId xmlns:a16="http://schemas.microsoft.com/office/drawing/2014/main" id="{2C934A7C-2567-4092-BFCD-F8F3E90B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81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5" name="AutoShape 95" descr="object 96">
              <a:extLst>
                <a:ext uri="{FF2B5EF4-FFF2-40B4-BE49-F238E27FC236}">
                  <a16:creationId xmlns:a16="http://schemas.microsoft.com/office/drawing/2014/main" id="{A7F893C8-0B82-42CD-831E-0EBEC6B8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7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6" name="AutoShape 96" descr="object 97">
              <a:extLst>
                <a:ext uri="{FF2B5EF4-FFF2-40B4-BE49-F238E27FC236}">
                  <a16:creationId xmlns:a16="http://schemas.microsoft.com/office/drawing/2014/main" id="{29B31C0A-0238-445C-B6C3-067E53A5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7316781"/>
              <a:ext cx="675702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7" name="AutoShape 97" descr="object 98">
              <a:extLst>
                <a:ext uri="{FF2B5EF4-FFF2-40B4-BE49-F238E27FC236}">
                  <a16:creationId xmlns:a16="http://schemas.microsoft.com/office/drawing/2014/main" id="{CBD06C3A-92E6-4683-A96E-9C70EA46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7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8" name="AutoShape 98" descr="object 99">
              <a:extLst>
                <a:ext uri="{FF2B5EF4-FFF2-40B4-BE49-F238E27FC236}">
                  <a16:creationId xmlns:a16="http://schemas.microsoft.com/office/drawing/2014/main" id="{A18BB3DF-3BBB-4EC0-9ACD-5F98B1D3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26"/>
              <a:ext cx="19132" cy="33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9" name="AutoShape 99" descr="object 100">
              <a:extLst>
                <a:ext uri="{FF2B5EF4-FFF2-40B4-BE49-F238E27FC236}">
                  <a16:creationId xmlns:a16="http://schemas.microsoft.com/office/drawing/2014/main" id="{60FFDCE8-16A8-49C5-8D96-39A9D190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94"/>
              <a:ext cx="543495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0" name="AutoShape 100" descr="object 101">
              <a:extLst>
                <a:ext uri="{FF2B5EF4-FFF2-40B4-BE49-F238E27FC236}">
                  <a16:creationId xmlns:a16="http://schemas.microsoft.com/office/drawing/2014/main" id="{9219D4F4-5A7B-4E71-9332-EB42CC22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3" y="8231698"/>
              <a:ext cx="1042749" cy="912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1" name="AutoShape 101" descr="object 102">
              <a:extLst>
                <a:ext uri="{FF2B5EF4-FFF2-40B4-BE49-F238E27FC236}">
                  <a16:creationId xmlns:a16="http://schemas.microsoft.com/office/drawing/2014/main" id="{FA643A15-8ADD-4B48-9C78-37124BAE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8231694"/>
              <a:ext cx="675702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2" name="AutoShape 102" descr="object 103">
              <a:extLst>
                <a:ext uri="{FF2B5EF4-FFF2-40B4-BE49-F238E27FC236}">
                  <a16:creationId xmlns:a16="http://schemas.microsoft.com/office/drawing/2014/main" id="{C8A60BBF-0237-4A17-8829-4FEB1623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0" y="8879114"/>
              <a:ext cx="151380" cy="264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3" name="Line 103" descr="object 104">
              <a:extLst>
                <a:ext uri="{FF2B5EF4-FFF2-40B4-BE49-F238E27FC236}">
                  <a16:creationId xmlns:a16="http://schemas.microsoft.com/office/drawing/2014/main" id="{886032E7-F23D-4588-BC38-C8948B94F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1" y="8229601"/>
              <a:ext cx="15036804" cy="2"/>
            </a:xfrm>
            <a:prstGeom prst="line">
              <a:avLst/>
            </a:prstGeom>
            <a:noFill/>
            <a:ln w="50800" cap="flat" cmpd="sng">
              <a:solidFill>
                <a:srgbClr val="4E9DD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4" name="Line 104" descr="object 105">
              <a:extLst>
                <a:ext uri="{FF2B5EF4-FFF2-40B4-BE49-F238E27FC236}">
                  <a16:creationId xmlns:a16="http://schemas.microsoft.com/office/drawing/2014/main" id="{B7CBA5E4-1B3A-4308-9B94-C848CC386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6801" y="8229601"/>
              <a:ext cx="1219202" cy="2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5" name="AutoShape 105" descr="object 106">
              <a:extLst>
                <a:ext uri="{FF2B5EF4-FFF2-40B4-BE49-F238E27FC236}">
                  <a16:creationId xmlns:a16="http://schemas.microsoft.com/office/drawing/2014/main" id="{1131A1BB-2A4B-4380-827D-236880E7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34" y="7129473"/>
              <a:ext cx="313285" cy="3873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435" y="0"/>
                  </a:moveTo>
                  <a:lnTo>
                    <a:pt x="15419" y="0"/>
                  </a:lnTo>
                  <a:lnTo>
                    <a:pt x="0" y="21600"/>
                  </a:lnTo>
                  <a:lnTo>
                    <a:pt x="12323" y="21600"/>
                  </a:lnTo>
                  <a:lnTo>
                    <a:pt x="21576" y="8638"/>
                  </a:lnTo>
                  <a:lnTo>
                    <a:pt x="21600" y="8638"/>
                  </a:lnTo>
                  <a:lnTo>
                    <a:pt x="15435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6" name="AutoShape 106" descr="object 107">
              <a:extLst>
                <a:ext uri="{FF2B5EF4-FFF2-40B4-BE49-F238E27FC236}">
                  <a16:creationId xmlns:a16="http://schemas.microsoft.com/office/drawing/2014/main" id="{DE2C135A-7145-4E19-AFAA-AA8C13DD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28" y="7516826"/>
              <a:ext cx="312688" cy="387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345" y="1"/>
                  </a:moveTo>
                  <a:lnTo>
                    <a:pt x="0" y="0"/>
                  </a:lnTo>
                  <a:lnTo>
                    <a:pt x="15448" y="21600"/>
                  </a:lnTo>
                  <a:lnTo>
                    <a:pt x="15523" y="21600"/>
                  </a:lnTo>
                  <a:lnTo>
                    <a:pt x="21600" y="12907"/>
                  </a:lnTo>
                  <a:lnTo>
                    <a:pt x="12345" y="1"/>
                  </a:lnTo>
                  <a:close/>
                </a:path>
              </a:pathLst>
            </a:custGeom>
            <a:solidFill>
              <a:srgbClr val="2854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7" name="AutoShape 107" descr="object 108">
              <a:extLst>
                <a:ext uri="{FF2B5EF4-FFF2-40B4-BE49-F238E27FC236}">
                  <a16:creationId xmlns:a16="http://schemas.microsoft.com/office/drawing/2014/main" id="{0D091B61-4D80-477A-BF76-DDD4C1E7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38" y="7641861"/>
              <a:ext cx="335092" cy="2623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573" y="139"/>
                  </a:lnTo>
                  <a:lnTo>
                    <a:pt x="5702" y="8831"/>
                  </a:lnTo>
                  <a:lnTo>
                    <a:pt x="5672" y="8764"/>
                  </a:lnTo>
                  <a:lnTo>
                    <a:pt x="0" y="21600"/>
                  </a:lnTo>
                  <a:lnTo>
                    <a:pt x="122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8" name="AutoShape 108" descr="object 109">
              <a:extLst>
                <a:ext uri="{FF2B5EF4-FFF2-40B4-BE49-F238E27FC236}">
                  <a16:creationId xmlns:a16="http://schemas.microsoft.com/office/drawing/2014/main" id="{9D52BAC9-1668-4A5B-B020-62CE82FB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6" y="7129473"/>
              <a:ext cx="505502" cy="1549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779" y="0"/>
                  </a:moveTo>
                  <a:lnTo>
                    <a:pt x="0" y="0"/>
                  </a:lnTo>
                  <a:lnTo>
                    <a:pt x="3821" y="21600"/>
                  </a:lnTo>
                  <a:lnTo>
                    <a:pt x="21600" y="21597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F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9" name="AutoShape 109" descr="object 110">
              <a:extLst>
                <a:ext uri="{FF2B5EF4-FFF2-40B4-BE49-F238E27FC236}">
                  <a16:creationId xmlns:a16="http://schemas.microsoft.com/office/drawing/2014/main" id="{0642CEDD-9E0C-421F-9D36-B6B546E2F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65" y="7570158"/>
              <a:ext cx="447538" cy="332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0"/>
                  </a:moveTo>
                  <a:lnTo>
                    <a:pt x="0" y="0"/>
                  </a:lnTo>
                  <a:lnTo>
                    <a:pt x="12" y="28"/>
                  </a:lnTo>
                  <a:lnTo>
                    <a:pt x="12716" y="44"/>
                  </a:lnTo>
                  <a:lnTo>
                    <a:pt x="3814" y="21600"/>
                  </a:lnTo>
                  <a:lnTo>
                    <a:pt x="12350" y="21600"/>
                  </a:lnTo>
                  <a:lnTo>
                    <a:pt x="21600" y="28"/>
                  </a:lnTo>
                  <a:lnTo>
                    <a:pt x="21588" y="0"/>
                  </a:lnTo>
                  <a:close/>
                </a:path>
              </a:pathLst>
            </a:custGeom>
            <a:solidFill>
              <a:srgbClr val="686C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0" name="AutoShape 110" descr="object 111">
              <a:extLst>
                <a:ext uri="{FF2B5EF4-FFF2-40B4-BE49-F238E27FC236}">
                  <a16:creationId xmlns:a16="http://schemas.microsoft.com/office/drawing/2014/main" id="{5D935171-2DC2-474A-9606-58D671B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13" y="7418959"/>
              <a:ext cx="534534" cy="1512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526" y="21600"/>
                  </a:lnTo>
                  <a:lnTo>
                    <a:pt x="21600" y="21600"/>
                  </a:lnTo>
                  <a:lnTo>
                    <a:pt x="180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4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1" name="Rectangle 111" descr="object 112">
              <a:extLst>
                <a:ext uri="{FF2B5EF4-FFF2-40B4-BE49-F238E27FC236}">
                  <a16:creationId xmlns:a16="http://schemas.microsoft.com/office/drawing/2014/main" id="{E49B62CC-0EF3-4134-BE5B-D8D3C5B0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209" y="7257169"/>
              <a:ext cx="183872" cy="183872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17" name="Title 4">
            <a:extLst>
              <a:ext uri="{FF2B5EF4-FFF2-40B4-BE49-F238E27FC236}">
                <a16:creationId xmlns:a16="http://schemas.microsoft.com/office/drawing/2014/main" id="{6EF36787-BBC4-4C65-BE3E-61C768B3991E}"/>
              </a:ext>
            </a:extLst>
          </p:cNvPr>
          <p:cNvSpPr txBox="1">
            <a:spLocks/>
          </p:cNvSpPr>
          <p:nvPr/>
        </p:nvSpPr>
        <p:spPr bwMode="auto">
          <a:xfrm>
            <a:off x="677334" y="609600"/>
            <a:ext cx="8596668" cy="103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defTabSz="914400"/>
            <a:r>
              <a:rPr lang="en-GB">
                <a:solidFill>
                  <a:srgbClr val="014388"/>
                </a:solidFill>
              </a:rPr>
              <a:t>Today’s workshop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5189ADC-32D5-46D8-85EF-DD648784853C}"/>
              </a:ext>
            </a:extLst>
          </p:cNvPr>
          <p:cNvSpPr txBox="1">
            <a:spLocks/>
          </p:cNvSpPr>
          <p:nvPr/>
        </p:nvSpPr>
        <p:spPr bwMode="auto">
          <a:xfrm>
            <a:off x="2103482" y="6265282"/>
            <a:ext cx="6814100" cy="4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algn="ctr" defTabSz="914400"/>
            <a:r>
              <a:rPr lang="en-GB" sz="2000">
                <a:solidFill>
                  <a:schemeClr val="bg1">
                    <a:lumMod val="50000"/>
                  </a:schemeClr>
                </a:solidFill>
              </a:rPr>
              <a:t>www.amazingapprenticeships.com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80BBC-56CC-4C2C-873C-10BD2F745C4C}"/>
              </a:ext>
            </a:extLst>
          </p:cNvPr>
          <p:cNvSpPr/>
          <p:nvPr/>
        </p:nvSpPr>
        <p:spPr bwMode="auto">
          <a:xfrm>
            <a:off x="115767" y="5286963"/>
            <a:ext cx="1062584" cy="730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5DB9A-6B50-4225-A451-217CAD193055}"/>
              </a:ext>
            </a:extLst>
          </p:cNvPr>
          <p:cNvSpPr txBox="1"/>
          <p:nvPr/>
        </p:nvSpPr>
        <p:spPr>
          <a:xfrm>
            <a:off x="708323" y="1640264"/>
            <a:ext cx="1045463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 hangingPunct="1"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4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Welcome &amp; housekeeping</a:t>
            </a:r>
          </a:p>
          <a:p>
            <a:pPr marL="342900" indent="-342900" defTabSz="457200" fontAlgn="auto" hangingPunct="1"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4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NUS Apprentice Extra Card, Bev McLaren</a:t>
            </a:r>
          </a:p>
          <a:p>
            <a:pPr marL="342900" indent="-342900" defTabSz="457200" fontAlgn="auto" hangingPunct="1"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4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Meet the speakers and panel discussion</a:t>
            </a:r>
          </a:p>
          <a:p>
            <a:pPr marL="342900" indent="-342900" defTabSz="457200" fontAlgn="auto" hangingPunct="1"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4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Q&amp;A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087346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CB56B359-A7F3-42A7-9BA9-7CD8858BB8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-3"/>
            <a:chExt cx="16256004" cy="9144006"/>
          </a:xfrm>
        </p:grpSpPr>
        <p:sp>
          <p:nvSpPr>
            <p:cNvPr id="5122" name="Rectangle 2" descr="object 3">
              <a:extLst>
                <a:ext uri="{FF2B5EF4-FFF2-40B4-BE49-F238E27FC236}">
                  <a16:creationId xmlns:a16="http://schemas.microsoft.com/office/drawing/2014/main" id="{E6FA6CB5-3ABB-4979-B884-7AA245A3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2"/>
              <a:ext cx="1219189" cy="9144004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3" name="AutoShape 3" descr="object 4">
              <a:extLst>
                <a:ext uri="{FF2B5EF4-FFF2-40B4-BE49-F238E27FC236}">
                  <a16:creationId xmlns:a16="http://schemas.microsoft.com/office/drawing/2014/main" id="{459E4BCB-DF4D-45CB-AC7C-C1A44B31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6" cy="334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4" name="AutoShape 4" descr="object 5">
              <a:extLst>
                <a:ext uri="{FF2B5EF4-FFF2-40B4-BE49-F238E27FC236}">
                  <a16:creationId xmlns:a16="http://schemas.microsoft.com/office/drawing/2014/main" id="{6A4608B9-983D-464C-AB8D-5D8ACCBE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2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5" name="AutoShape 5" descr="object 6">
              <a:extLst>
                <a:ext uri="{FF2B5EF4-FFF2-40B4-BE49-F238E27FC236}">
                  <a16:creationId xmlns:a16="http://schemas.microsoft.com/office/drawing/2014/main" id="{51DD36F9-0F6D-47CD-9780-44BB4302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9" y="-3"/>
              <a:ext cx="1042735" cy="9123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6" name="AutoShape 6" descr="object 7">
              <a:extLst>
                <a:ext uri="{FF2B5EF4-FFF2-40B4-BE49-F238E27FC236}">
                  <a16:creationId xmlns:a16="http://schemas.microsoft.com/office/drawing/2014/main" id="{6ECBE12B-F87F-418C-9A7B-6B84CCE4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-3"/>
              <a:ext cx="675703" cy="9123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7" name="AutoShape 7" descr="object 8">
              <a:extLst>
                <a:ext uri="{FF2B5EF4-FFF2-40B4-BE49-F238E27FC236}">
                  <a16:creationId xmlns:a16="http://schemas.microsoft.com/office/drawing/2014/main" id="{2CE333B1-E431-4C87-8BB9-ED70DF7F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6" y="-3"/>
              <a:ext cx="151373" cy="2648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8" name="AutoShape 8" descr="object 9">
              <a:extLst>
                <a:ext uri="{FF2B5EF4-FFF2-40B4-BE49-F238E27FC236}">
                  <a16:creationId xmlns:a16="http://schemas.microsoft.com/office/drawing/2014/main" id="{CF5F98CD-0BD8-4DAC-9C14-5A70822C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7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29" name="AutoShape 9" descr="object 10">
              <a:extLst>
                <a:ext uri="{FF2B5EF4-FFF2-40B4-BE49-F238E27FC236}">
                  <a16:creationId xmlns:a16="http://schemas.microsoft.com/office/drawing/2014/main" id="{4839A8B7-AA07-4B15-A683-E97B047EF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18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0" name="AutoShape 10" descr="object 11">
              <a:extLst>
                <a:ext uri="{FF2B5EF4-FFF2-40B4-BE49-F238E27FC236}">
                  <a16:creationId xmlns:a16="http://schemas.microsoft.com/office/drawing/2014/main" id="{C1F5111D-C3EA-451E-BDD5-5F72E2CF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8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1" name="AutoShape 11" descr="object 12">
              <a:extLst>
                <a:ext uri="{FF2B5EF4-FFF2-40B4-BE49-F238E27FC236}">
                  <a16:creationId xmlns:a16="http://schemas.microsoft.com/office/drawing/2014/main" id="{56C3DB5A-128D-4349-B0BB-CF906CC3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912318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2" name="AutoShape 12" descr="object 13">
              <a:extLst>
                <a:ext uri="{FF2B5EF4-FFF2-40B4-BE49-F238E27FC236}">
                  <a16:creationId xmlns:a16="http://schemas.microsoft.com/office/drawing/2014/main" id="{3D26E0D3-24B0-49ED-87E8-647CDCC30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54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3" name="AutoShape 13" descr="object 14">
              <a:extLst>
                <a:ext uri="{FF2B5EF4-FFF2-40B4-BE49-F238E27FC236}">
                  <a16:creationId xmlns:a16="http://schemas.microsoft.com/office/drawing/2014/main" id="{2225725A-9AE3-406F-BFB1-31955D1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3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4" name="AutoShape 14" descr="object 15">
              <a:extLst>
                <a:ext uri="{FF2B5EF4-FFF2-40B4-BE49-F238E27FC236}">
                  <a16:creationId xmlns:a16="http://schemas.microsoft.com/office/drawing/2014/main" id="{C14A3A69-6A14-41B3-8433-D2BBEB86B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4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5" name="AutoShape 15" descr="object 16">
              <a:extLst>
                <a:ext uri="{FF2B5EF4-FFF2-40B4-BE49-F238E27FC236}">
                  <a16:creationId xmlns:a16="http://schemas.microsoft.com/office/drawing/2014/main" id="{FA918A36-2E1E-4978-955A-840F29FC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43"/>
              <a:ext cx="1045714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6" name="AutoShape 16" descr="object 17">
              <a:extLst>
                <a:ext uri="{FF2B5EF4-FFF2-40B4-BE49-F238E27FC236}">
                  <a16:creationId xmlns:a16="http://schemas.microsoft.com/office/drawing/2014/main" id="{63B6DF80-B571-4B8D-854F-16C5B3D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1827234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7" name="AutoShape 17" descr="object 18">
              <a:extLst>
                <a:ext uri="{FF2B5EF4-FFF2-40B4-BE49-F238E27FC236}">
                  <a16:creationId xmlns:a16="http://schemas.microsoft.com/office/drawing/2014/main" id="{B365B25A-BA8C-400C-9038-013A5AD5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43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8" name="AutoShape 18" descr="object 19">
              <a:extLst>
                <a:ext uri="{FF2B5EF4-FFF2-40B4-BE49-F238E27FC236}">
                  <a16:creationId xmlns:a16="http://schemas.microsoft.com/office/drawing/2014/main" id="{D136FABF-F865-4497-B76C-BB76F0CE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1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39" name="AutoShape 19" descr="object 20">
              <a:extLst>
                <a:ext uri="{FF2B5EF4-FFF2-40B4-BE49-F238E27FC236}">
                  <a16:creationId xmlns:a16="http://schemas.microsoft.com/office/drawing/2014/main" id="{9A73819E-109E-429E-8720-6B3362ACB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9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0" name="AutoShape 20" descr="object 21">
              <a:extLst>
                <a:ext uri="{FF2B5EF4-FFF2-40B4-BE49-F238E27FC236}">
                  <a16:creationId xmlns:a16="http://schemas.microsoft.com/office/drawing/2014/main" id="{E1FE1DBA-53EF-436A-9530-80F24FA2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6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1" name="AutoShape 21" descr="object 22">
              <a:extLst>
                <a:ext uri="{FF2B5EF4-FFF2-40B4-BE49-F238E27FC236}">
                  <a16:creationId xmlns:a16="http://schemas.microsoft.com/office/drawing/2014/main" id="{395C6920-D308-4076-BEB7-E590E056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2742159"/>
              <a:ext cx="675703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2" name="AutoShape 22" descr="object 23">
              <a:extLst>
                <a:ext uri="{FF2B5EF4-FFF2-40B4-BE49-F238E27FC236}">
                  <a16:creationId xmlns:a16="http://schemas.microsoft.com/office/drawing/2014/main" id="{E7F0D7F6-D0A1-4D67-9CBE-C2AFDF02C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3" name="AutoShape 23" descr="object 24">
              <a:extLst>
                <a:ext uri="{FF2B5EF4-FFF2-40B4-BE49-F238E27FC236}">
                  <a16:creationId xmlns:a16="http://schemas.microsoft.com/office/drawing/2014/main" id="{D8E5A7A6-21A4-48A5-8884-2AA2CC47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6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4" name="AutoShape 24" descr="object 25">
              <a:extLst>
                <a:ext uri="{FF2B5EF4-FFF2-40B4-BE49-F238E27FC236}">
                  <a16:creationId xmlns:a16="http://schemas.microsoft.com/office/drawing/2014/main" id="{DFA22DD6-8F20-425E-B6BE-31CA5CAA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77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5" name="AutoShape 25" descr="object 26">
              <a:extLst>
                <a:ext uri="{FF2B5EF4-FFF2-40B4-BE49-F238E27FC236}">
                  <a16:creationId xmlns:a16="http://schemas.microsoft.com/office/drawing/2014/main" id="{A7532CE4-638A-4B36-A12A-5EEB1DBE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6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6" name="AutoShape 26" descr="object 27">
              <a:extLst>
                <a:ext uri="{FF2B5EF4-FFF2-40B4-BE49-F238E27FC236}">
                  <a16:creationId xmlns:a16="http://schemas.microsoft.com/office/drawing/2014/main" id="{F5289BAF-AA67-4E0B-AF68-6B2462F80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3657077"/>
              <a:ext cx="675703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7" name="AutoShape 27" descr="object 28">
              <a:extLst>
                <a:ext uri="{FF2B5EF4-FFF2-40B4-BE49-F238E27FC236}">
                  <a16:creationId xmlns:a16="http://schemas.microsoft.com/office/drawing/2014/main" id="{277F1A4B-379E-4E8B-8F4D-1CF7FFEC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6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8" name="AutoShape 28" descr="object 29">
              <a:extLst>
                <a:ext uri="{FF2B5EF4-FFF2-40B4-BE49-F238E27FC236}">
                  <a16:creationId xmlns:a16="http://schemas.microsoft.com/office/drawing/2014/main" id="{97CAD86A-16BE-4DF2-A38B-5916A055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7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49" name="AutoShape 29" descr="object 30">
              <a:extLst>
                <a:ext uri="{FF2B5EF4-FFF2-40B4-BE49-F238E27FC236}">
                  <a16:creationId xmlns:a16="http://schemas.microsoft.com/office/drawing/2014/main" id="{2DC41E6D-F56B-4FF1-8EFE-0FF4F1F6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3"/>
              <a:ext cx="543495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0" name="AutoShape 30" descr="object 31">
              <a:extLst>
                <a:ext uri="{FF2B5EF4-FFF2-40B4-BE49-F238E27FC236}">
                  <a16:creationId xmlns:a16="http://schemas.microsoft.com/office/drawing/2014/main" id="{CAAABB9A-5400-462C-94AE-FB7B78248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5"/>
              <a:ext cx="1045714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1" name="AutoShape 31" descr="object 32">
              <a:extLst>
                <a:ext uri="{FF2B5EF4-FFF2-40B4-BE49-F238E27FC236}">
                  <a16:creationId xmlns:a16="http://schemas.microsoft.com/office/drawing/2014/main" id="{8AA97642-2FDD-4CF6-8941-EEEFDA71D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4572003"/>
              <a:ext cx="675703" cy="9149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2" name="AutoShape 32" descr="object 33">
              <a:extLst>
                <a:ext uri="{FF2B5EF4-FFF2-40B4-BE49-F238E27FC236}">
                  <a16:creationId xmlns:a16="http://schemas.microsoft.com/office/drawing/2014/main" id="{B20831A8-AAFD-48E8-8905-1E5CC6C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52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3" name="AutoShape 33" descr="object 34">
              <a:extLst>
                <a:ext uri="{FF2B5EF4-FFF2-40B4-BE49-F238E27FC236}">
                  <a16:creationId xmlns:a16="http://schemas.microsoft.com/office/drawing/2014/main" id="{B4821806-08A7-4E8B-A0F9-7DA08E6C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5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4" name="AutoShape 34" descr="object 35">
              <a:extLst>
                <a:ext uri="{FF2B5EF4-FFF2-40B4-BE49-F238E27FC236}">
                  <a16:creationId xmlns:a16="http://schemas.microsoft.com/office/drawing/2014/main" id="{36A1C24A-FBAE-4DC6-9CAC-2E176703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44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5" name="AutoShape 35" descr="object 36">
              <a:extLst>
                <a:ext uri="{FF2B5EF4-FFF2-40B4-BE49-F238E27FC236}">
                  <a16:creationId xmlns:a16="http://schemas.microsoft.com/office/drawing/2014/main" id="{B1185AA5-6E40-4088-9474-0FDC1756D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44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6" name="AutoShape 36" descr="object 37">
              <a:extLst>
                <a:ext uri="{FF2B5EF4-FFF2-40B4-BE49-F238E27FC236}">
                  <a16:creationId xmlns:a16="http://schemas.microsoft.com/office/drawing/2014/main" id="{ABF2686F-0087-427D-A92A-00ED7E2B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5486944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7" name="AutoShape 37" descr="object 38">
              <a:extLst>
                <a:ext uri="{FF2B5EF4-FFF2-40B4-BE49-F238E27FC236}">
                  <a16:creationId xmlns:a16="http://schemas.microsoft.com/office/drawing/2014/main" id="{B84E7482-25C3-46E5-B0CD-575B1D5C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45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8" name="AutoShape 38" descr="object 39">
              <a:extLst>
                <a:ext uri="{FF2B5EF4-FFF2-40B4-BE49-F238E27FC236}">
                  <a16:creationId xmlns:a16="http://schemas.microsoft.com/office/drawing/2014/main" id="{B54D3D32-73B5-43AB-8F99-73B51ADA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0"/>
              <a:ext cx="20614" cy="360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59" name="AutoShape 39" descr="object 40">
              <a:extLst>
                <a:ext uri="{FF2B5EF4-FFF2-40B4-BE49-F238E27FC236}">
                  <a16:creationId xmlns:a16="http://schemas.microsoft.com/office/drawing/2014/main" id="{F1AC8392-E251-4471-9627-D7D9A828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56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0" name="AutoShape 40" descr="object 41">
              <a:extLst>
                <a:ext uri="{FF2B5EF4-FFF2-40B4-BE49-F238E27FC236}">
                  <a16:creationId xmlns:a16="http://schemas.microsoft.com/office/drawing/2014/main" id="{857B409F-68EE-44C0-B129-31940926F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9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1" name="AutoShape 41" descr="object 42">
              <a:extLst>
                <a:ext uri="{FF2B5EF4-FFF2-40B4-BE49-F238E27FC236}">
                  <a16:creationId xmlns:a16="http://schemas.microsoft.com/office/drawing/2014/main" id="{DC02AAE1-BF08-4A44-A61D-947A929D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6401856"/>
              <a:ext cx="675703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2" name="AutoShape 42" descr="object 43">
              <a:extLst>
                <a:ext uri="{FF2B5EF4-FFF2-40B4-BE49-F238E27FC236}">
                  <a16:creationId xmlns:a16="http://schemas.microsoft.com/office/drawing/2014/main" id="{A8FB8748-A933-4A10-B6B9-9580A3D2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5"/>
              <a:ext cx="152864" cy="2674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3" name="AutoShape 43" descr="object 44">
              <a:extLst>
                <a:ext uri="{FF2B5EF4-FFF2-40B4-BE49-F238E27FC236}">
                  <a16:creationId xmlns:a16="http://schemas.microsoft.com/office/drawing/2014/main" id="{07CEC7AA-8C50-421E-B332-7328C229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0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4" name="AutoShape 44" descr="object 45">
              <a:extLst>
                <a:ext uri="{FF2B5EF4-FFF2-40B4-BE49-F238E27FC236}">
                  <a16:creationId xmlns:a16="http://schemas.microsoft.com/office/drawing/2014/main" id="{0E669F8A-A245-400E-B182-EA03AB3B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4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5" name="AutoShape 45" descr="object 46">
              <a:extLst>
                <a:ext uri="{FF2B5EF4-FFF2-40B4-BE49-F238E27FC236}">
                  <a16:creationId xmlns:a16="http://schemas.microsoft.com/office/drawing/2014/main" id="{6E5F40BD-3394-4C05-873E-B30E5B4D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0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6" name="AutoShape 46" descr="object 47">
              <a:extLst>
                <a:ext uri="{FF2B5EF4-FFF2-40B4-BE49-F238E27FC236}">
                  <a16:creationId xmlns:a16="http://schemas.microsoft.com/office/drawing/2014/main" id="{F3750A3E-8C8D-4BBE-80C5-7AC0D5BB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7316774"/>
              <a:ext cx="675703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7" name="AutoShape 47" descr="object 48">
              <a:extLst>
                <a:ext uri="{FF2B5EF4-FFF2-40B4-BE49-F238E27FC236}">
                  <a16:creationId xmlns:a16="http://schemas.microsoft.com/office/drawing/2014/main" id="{623D0924-A224-4EFE-9F72-8CE879F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0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8" name="AutoShape 48" descr="object 49">
              <a:extLst>
                <a:ext uri="{FF2B5EF4-FFF2-40B4-BE49-F238E27FC236}">
                  <a16:creationId xmlns:a16="http://schemas.microsoft.com/office/drawing/2014/main" id="{388ADB4E-A50B-4A6F-A905-B194EBEF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32"/>
              <a:ext cx="19128" cy="334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69" name="AutoShape 49" descr="object 50">
              <a:extLst>
                <a:ext uri="{FF2B5EF4-FFF2-40B4-BE49-F238E27FC236}">
                  <a16:creationId xmlns:a16="http://schemas.microsoft.com/office/drawing/2014/main" id="{A518AC1A-0F54-4FC3-A161-0ED3FEF1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87"/>
              <a:ext cx="543495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0" name="AutoShape 50" descr="object 51">
              <a:extLst>
                <a:ext uri="{FF2B5EF4-FFF2-40B4-BE49-F238E27FC236}">
                  <a16:creationId xmlns:a16="http://schemas.microsoft.com/office/drawing/2014/main" id="{CFF352AC-628B-4DC2-84E8-133BAF0E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8231691"/>
              <a:ext cx="1042741" cy="912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1" name="AutoShape 51" descr="object 52">
              <a:extLst>
                <a:ext uri="{FF2B5EF4-FFF2-40B4-BE49-F238E27FC236}">
                  <a16:creationId xmlns:a16="http://schemas.microsoft.com/office/drawing/2014/main" id="{9A094BB9-77B9-4BAA-9DFB-F0C51744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7" y="8231687"/>
              <a:ext cx="675703" cy="9123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2" name="AutoShape 52" descr="object 53">
              <a:extLst>
                <a:ext uri="{FF2B5EF4-FFF2-40B4-BE49-F238E27FC236}">
                  <a16:creationId xmlns:a16="http://schemas.microsoft.com/office/drawing/2014/main" id="{6A0D7C07-5147-4D90-8AD9-EAE62349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3" y="8879116"/>
              <a:ext cx="151376" cy="264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3" name="AutoShape 53" descr="object 54">
              <a:extLst>
                <a:ext uri="{FF2B5EF4-FFF2-40B4-BE49-F238E27FC236}">
                  <a16:creationId xmlns:a16="http://schemas.microsoft.com/office/drawing/2014/main" id="{DF5C442C-8F4A-477E-88E8-1B132528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19128" cy="334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4" name="AutoShape 54" descr="object 55">
              <a:extLst>
                <a:ext uri="{FF2B5EF4-FFF2-40B4-BE49-F238E27FC236}">
                  <a16:creationId xmlns:a16="http://schemas.microsoft.com/office/drawing/2014/main" id="{C4B79897-D8CE-4FF1-9047-886EDA70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-3"/>
              <a:ext cx="543495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793"/>
                  </a:lnTo>
                  <a:lnTo>
                    <a:pt x="760" y="0"/>
                  </a:lnTo>
                  <a:lnTo>
                    <a:pt x="8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5" name="AutoShape 55" descr="object 56">
              <a:extLst>
                <a:ext uri="{FF2B5EF4-FFF2-40B4-BE49-F238E27FC236}">
                  <a16:creationId xmlns:a16="http://schemas.microsoft.com/office/drawing/2014/main" id="{9B3AC00A-D79A-4AE1-9363-E21D2064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8" y="-3"/>
              <a:ext cx="1042739" cy="91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6" name="AutoShape 56" descr="object 57">
              <a:extLst>
                <a:ext uri="{FF2B5EF4-FFF2-40B4-BE49-F238E27FC236}">
                  <a16:creationId xmlns:a16="http://schemas.microsoft.com/office/drawing/2014/main" id="{457794CF-F428-4538-AAD0-E08C82CB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-3"/>
              <a:ext cx="675702" cy="912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666" y="0"/>
                  </a:lnTo>
                  <a:lnTo>
                    <a:pt x="16761" y="0"/>
                  </a:lnTo>
                  <a:lnTo>
                    <a:pt x="21600" y="627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7" name="AutoShape 57" descr="object 58">
              <a:extLst>
                <a:ext uri="{FF2B5EF4-FFF2-40B4-BE49-F238E27FC236}">
                  <a16:creationId xmlns:a16="http://schemas.microsoft.com/office/drawing/2014/main" id="{05DB81D5-CA35-4C40-8024-BC0EF53F0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4" y="-3"/>
              <a:ext cx="151375" cy="2648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8" name="AutoShape 58" descr="object 59">
              <a:extLst>
                <a:ext uri="{FF2B5EF4-FFF2-40B4-BE49-F238E27FC236}">
                  <a16:creationId xmlns:a16="http://schemas.microsoft.com/office/drawing/2014/main" id="{35225584-F4B3-4408-99EE-2D9F2FCD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791166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D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79" name="AutoShape 59" descr="object 60">
              <a:extLst>
                <a:ext uri="{FF2B5EF4-FFF2-40B4-BE49-F238E27FC236}">
                  <a16:creationId xmlns:a16="http://schemas.microsoft.com/office/drawing/2014/main" id="{9CADD1DD-8DDF-4123-AB3C-5012C602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2323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170B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0" name="AutoShape 60" descr="object 61">
              <a:extLst>
                <a:ext uri="{FF2B5EF4-FFF2-40B4-BE49-F238E27FC236}">
                  <a16:creationId xmlns:a16="http://schemas.microsoft.com/office/drawing/2014/main" id="{AE261C71-89D2-4B42-80E9-6EB5C50DC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912312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675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1" name="AutoShape 61" descr="object 62">
              <a:extLst>
                <a:ext uri="{FF2B5EF4-FFF2-40B4-BE49-F238E27FC236}">
                  <a16:creationId xmlns:a16="http://schemas.microsoft.com/office/drawing/2014/main" id="{370A2791-5BB9-4085-8F37-01E4B34B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912323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5C7BB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2" name="AutoShape 62" descr="object 63">
              <a:extLst>
                <a:ext uri="{FF2B5EF4-FFF2-40B4-BE49-F238E27FC236}">
                  <a16:creationId xmlns:a16="http://schemas.microsoft.com/office/drawing/2014/main" id="{6DDFF4E1-4F25-4307-879C-1765650B1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559747"/>
              <a:ext cx="152864" cy="2674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E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3" name="AutoShape 63" descr="object 64">
              <a:extLst>
                <a:ext uri="{FF2B5EF4-FFF2-40B4-BE49-F238E27FC236}">
                  <a16:creationId xmlns:a16="http://schemas.microsoft.com/office/drawing/2014/main" id="{DD15F0E0-246A-4FBA-B0B5-7CC47F7A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37"/>
              <a:ext cx="20614" cy="360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C76B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4" name="AutoShape 64" descr="object 65">
              <a:extLst>
                <a:ext uri="{FF2B5EF4-FFF2-40B4-BE49-F238E27FC236}">
                  <a16:creationId xmlns:a16="http://schemas.microsoft.com/office/drawing/2014/main" id="{AC28572E-FCAE-4825-B2F8-1C8E6B3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1827241"/>
              <a:ext cx="543495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47E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5" name="AutoShape 65" descr="object 66">
              <a:extLst>
                <a:ext uri="{FF2B5EF4-FFF2-40B4-BE49-F238E27FC236}">
                  <a16:creationId xmlns:a16="http://schemas.microsoft.com/office/drawing/2014/main" id="{62B3C5A0-75A3-4FA1-92EC-F29E0E8B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1827237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5B78B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6" name="AutoShape 66" descr="object 67">
              <a:extLst>
                <a:ext uri="{FF2B5EF4-FFF2-40B4-BE49-F238E27FC236}">
                  <a16:creationId xmlns:a16="http://schemas.microsoft.com/office/drawing/2014/main" id="{3469D17B-065A-4CE0-B3C5-8FEC270C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1827241"/>
              <a:ext cx="675702" cy="914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7F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7" name="AutoShape 67" descr="object 68">
              <a:extLst>
                <a:ext uri="{FF2B5EF4-FFF2-40B4-BE49-F238E27FC236}">
                  <a16:creationId xmlns:a16="http://schemas.microsoft.com/office/drawing/2014/main" id="{C70D3A0F-A16C-4316-9812-A98262DE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1827237"/>
              <a:ext cx="152864" cy="2674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3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8" name="AutoShape 68" descr="object 69">
              <a:extLst>
                <a:ext uri="{FF2B5EF4-FFF2-40B4-BE49-F238E27FC236}">
                  <a16:creationId xmlns:a16="http://schemas.microsoft.com/office/drawing/2014/main" id="{ABAAB7F1-90F3-4E3E-86E5-B50E0E00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21009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F78B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89" name="AutoShape 69" descr="object 70">
              <a:extLst>
                <a:ext uri="{FF2B5EF4-FFF2-40B4-BE49-F238E27FC236}">
                  <a16:creationId xmlns:a16="http://schemas.microsoft.com/office/drawing/2014/main" id="{388560A0-791B-42E2-AFCF-DF2492DF8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2742152"/>
              <a:ext cx="543495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7689C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0" name="AutoShape 70" descr="object 71">
              <a:extLst>
                <a:ext uri="{FF2B5EF4-FFF2-40B4-BE49-F238E27FC236}">
                  <a16:creationId xmlns:a16="http://schemas.microsoft.com/office/drawing/2014/main" id="{F2E0FB34-04BE-4875-9DF7-68543CCF5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2742155"/>
              <a:ext cx="1045714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80B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1" name="AutoShape 71" descr="object 72">
              <a:extLst>
                <a:ext uri="{FF2B5EF4-FFF2-40B4-BE49-F238E27FC236}">
                  <a16:creationId xmlns:a16="http://schemas.microsoft.com/office/drawing/2014/main" id="{2659ED50-E8AC-4F8E-B067-2C27974A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2742152"/>
              <a:ext cx="675702" cy="914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8A9CCF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2" name="AutoShape 72" descr="object 73">
              <a:extLst>
                <a:ext uri="{FF2B5EF4-FFF2-40B4-BE49-F238E27FC236}">
                  <a16:creationId xmlns:a16="http://schemas.microsoft.com/office/drawing/2014/main" id="{2E741207-30F1-4DE9-8A40-CC9A3532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389590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991C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3" name="AutoShape 73" descr="object 74">
              <a:extLst>
                <a:ext uri="{FF2B5EF4-FFF2-40B4-BE49-F238E27FC236}">
                  <a16:creationId xmlns:a16="http://schemas.microsoft.com/office/drawing/2014/main" id="{15D60DDB-B98A-48F1-BC1F-88BCE333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0"/>
              <a:ext cx="20614" cy="360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7AB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4" name="AutoShape 74" descr="object 75">
              <a:extLst>
                <a:ext uri="{FF2B5EF4-FFF2-40B4-BE49-F238E27FC236}">
                  <a16:creationId xmlns:a16="http://schemas.microsoft.com/office/drawing/2014/main" id="{AB3A2C48-58CE-4C39-88B6-EE1677D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3657082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B81B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5" name="AutoShape 75" descr="object 76">
              <a:extLst>
                <a:ext uri="{FF2B5EF4-FFF2-40B4-BE49-F238E27FC236}">
                  <a16:creationId xmlns:a16="http://schemas.microsoft.com/office/drawing/2014/main" id="{055817E9-97B3-42E4-88A7-A5A9C124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3657080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7387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6" name="AutoShape 76" descr="object 77">
              <a:extLst>
                <a:ext uri="{FF2B5EF4-FFF2-40B4-BE49-F238E27FC236}">
                  <a16:creationId xmlns:a16="http://schemas.microsoft.com/office/drawing/2014/main" id="{9B451B9F-727B-4173-A5C2-51A6ED875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3657082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1C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7" name="AutoShape 77" descr="object 78">
              <a:extLst>
                <a:ext uri="{FF2B5EF4-FFF2-40B4-BE49-F238E27FC236}">
                  <a16:creationId xmlns:a16="http://schemas.microsoft.com/office/drawing/2014/main" id="{032E6850-0F27-4DBD-9EDF-02C33BAA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3657080"/>
              <a:ext cx="152864" cy="2674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D90C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8" name="AutoShape 78" descr="object 79">
              <a:extLst>
                <a:ext uri="{FF2B5EF4-FFF2-40B4-BE49-F238E27FC236}">
                  <a16:creationId xmlns:a16="http://schemas.microsoft.com/office/drawing/2014/main" id="{52031A62-50EF-45D8-BF6A-0AE5780D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5086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C81A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199" name="AutoShape 79" descr="object 80">
              <a:extLst>
                <a:ext uri="{FF2B5EF4-FFF2-40B4-BE49-F238E27FC236}">
                  <a16:creationId xmlns:a16="http://schemas.microsoft.com/office/drawing/2014/main" id="{E99E2B20-5457-4E36-9F5D-5D3B0071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4572008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636B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0" name="AutoShape 80" descr="object 81">
              <a:extLst>
                <a:ext uri="{FF2B5EF4-FFF2-40B4-BE49-F238E27FC236}">
                  <a16:creationId xmlns:a16="http://schemas.microsoft.com/office/drawing/2014/main" id="{6ED38D78-E08F-407F-BBC0-F3379ACF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4572008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77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1" name="AutoShape 81" descr="object 82">
              <a:extLst>
                <a:ext uri="{FF2B5EF4-FFF2-40B4-BE49-F238E27FC236}">
                  <a16:creationId xmlns:a16="http://schemas.microsoft.com/office/drawing/2014/main" id="{451443B7-016D-4606-82E9-4A165E5D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4572008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334D8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2" name="AutoShape 82" descr="object 83">
              <a:extLst>
                <a:ext uri="{FF2B5EF4-FFF2-40B4-BE49-F238E27FC236}">
                  <a16:creationId xmlns:a16="http://schemas.microsoft.com/office/drawing/2014/main" id="{EF0F268B-5012-44A4-8FCF-07204BFF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219445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68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3" name="AutoShape 83" descr="object 84">
              <a:extLst>
                <a:ext uri="{FF2B5EF4-FFF2-40B4-BE49-F238E27FC236}">
                  <a16:creationId xmlns:a16="http://schemas.microsoft.com/office/drawing/2014/main" id="{9249A7D8-6E08-4EF6-BFAA-3D48ADA2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4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46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4" name="AutoShape 84" descr="object 85">
              <a:extLst>
                <a:ext uri="{FF2B5EF4-FFF2-40B4-BE49-F238E27FC236}">
                  <a16:creationId xmlns:a16="http://schemas.microsoft.com/office/drawing/2014/main" id="{A8EECB52-3615-4AE8-BC52-CDC4137F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5486937"/>
              <a:ext cx="543495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D447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5" name="AutoShape 85" descr="object 86">
              <a:extLst>
                <a:ext uri="{FF2B5EF4-FFF2-40B4-BE49-F238E27FC236}">
                  <a16:creationId xmlns:a16="http://schemas.microsoft.com/office/drawing/2014/main" id="{EFA387A7-1275-482A-ADC8-DB826DE9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5486933"/>
              <a:ext cx="1045714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354C8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6" name="AutoShape 86" descr="object 87">
              <a:extLst>
                <a:ext uri="{FF2B5EF4-FFF2-40B4-BE49-F238E27FC236}">
                  <a16:creationId xmlns:a16="http://schemas.microsoft.com/office/drawing/2014/main" id="{5166B0D2-1136-4F5B-9B08-EBD86940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5486937"/>
              <a:ext cx="675702" cy="914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4F8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7" name="AutoShape 87" descr="object 88">
              <a:extLst>
                <a:ext uri="{FF2B5EF4-FFF2-40B4-BE49-F238E27FC236}">
                  <a16:creationId xmlns:a16="http://schemas.microsoft.com/office/drawing/2014/main" id="{1E23372D-5DD7-4C85-AEB3-8F9A0908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5486934"/>
              <a:ext cx="152864" cy="2674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5C9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8" name="AutoShape 88" descr="object 89">
              <a:extLst>
                <a:ext uri="{FF2B5EF4-FFF2-40B4-BE49-F238E27FC236}">
                  <a16:creationId xmlns:a16="http://schemas.microsoft.com/office/drawing/2014/main" id="{000D9E91-5F60-46A8-9C12-2BAF49E8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28070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E4B7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09" name="AutoShape 89" descr="object 90">
              <a:extLst>
                <a:ext uri="{FF2B5EF4-FFF2-40B4-BE49-F238E27FC236}">
                  <a16:creationId xmlns:a16="http://schemas.microsoft.com/office/drawing/2014/main" id="{DE6A4A88-4BA2-44E4-BE34-A1FF8CA1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6401849"/>
              <a:ext cx="543495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9" y="21600"/>
                  </a:moveTo>
                  <a:lnTo>
                    <a:pt x="0" y="2074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19" y="21600"/>
                  </a:lnTo>
                  <a:close/>
                </a:path>
              </a:pathLst>
            </a:custGeom>
            <a:solidFill>
              <a:srgbClr val="53588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0" name="AutoShape 90" descr="object 91">
              <a:extLst>
                <a:ext uri="{FF2B5EF4-FFF2-40B4-BE49-F238E27FC236}">
                  <a16:creationId xmlns:a16="http://schemas.microsoft.com/office/drawing/2014/main" id="{A52CFB28-B040-4C2F-A324-6F7531E04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6401852"/>
              <a:ext cx="1045714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35E8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1" name="AutoShape 91" descr="object 92">
              <a:extLst>
                <a:ext uri="{FF2B5EF4-FFF2-40B4-BE49-F238E27FC236}">
                  <a16:creationId xmlns:a16="http://schemas.microsoft.com/office/drawing/2014/main" id="{B55E0483-06A2-4694-9040-C01D7F81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6401849"/>
              <a:ext cx="675702" cy="914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13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85"/>
                  </a:lnTo>
                  <a:lnTo>
                    <a:pt x="16713" y="21600"/>
                  </a:lnTo>
                  <a:close/>
                </a:path>
              </a:pathLst>
            </a:custGeom>
            <a:solidFill>
              <a:srgbClr val="6D6E9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2" name="AutoShape 92" descr="object 93">
              <a:extLst>
                <a:ext uri="{FF2B5EF4-FFF2-40B4-BE49-F238E27FC236}">
                  <a16:creationId xmlns:a16="http://schemas.microsoft.com/office/drawing/2014/main" id="{31700121-FF53-4978-84C7-F4AC87911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049287"/>
              <a:ext cx="152864" cy="2674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66E9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3" name="AutoShape 93" descr="object 94">
              <a:extLst>
                <a:ext uri="{FF2B5EF4-FFF2-40B4-BE49-F238E27FC236}">
                  <a16:creationId xmlns:a16="http://schemas.microsoft.com/office/drawing/2014/main" id="{EB397464-CE37-45A7-92F9-C9C2B1604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77"/>
              <a:ext cx="20614" cy="360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C304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4" name="AutoShape 94" descr="object 95">
              <a:extLst>
                <a:ext uri="{FF2B5EF4-FFF2-40B4-BE49-F238E27FC236}">
                  <a16:creationId xmlns:a16="http://schemas.microsoft.com/office/drawing/2014/main" id="{2C934A7C-2567-4092-BFCD-F8F3E90B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7316781"/>
              <a:ext cx="543495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852"/>
                  </a:lnTo>
                  <a:lnTo>
                    <a:pt x="819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4527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5" name="AutoShape 95" descr="object 96">
              <a:extLst>
                <a:ext uri="{FF2B5EF4-FFF2-40B4-BE49-F238E27FC236}">
                  <a16:creationId xmlns:a16="http://schemas.microsoft.com/office/drawing/2014/main" id="{A7F893C8-0B82-42CD-831E-0EBEC6B8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421" y="7316777"/>
              <a:ext cx="1045714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F355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6" name="AutoShape 96" descr="object 97">
              <a:extLst>
                <a:ext uri="{FF2B5EF4-FFF2-40B4-BE49-F238E27FC236}">
                  <a16:creationId xmlns:a16="http://schemas.microsoft.com/office/drawing/2014/main" id="{29B31C0A-0238-445C-B6C3-067E53A5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7316781"/>
              <a:ext cx="675702" cy="914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713" y="0"/>
                  </a:lnTo>
                  <a:lnTo>
                    <a:pt x="21600" y="631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456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7" name="AutoShape 97" descr="object 98">
              <a:extLst>
                <a:ext uri="{FF2B5EF4-FFF2-40B4-BE49-F238E27FC236}">
                  <a16:creationId xmlns:a16="http://schemas.microsoft.com/office/drawing/2014/main" id="{CBD06C3A-92E6-4683-A96E-9C70EA46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3126" y="7316777"/>
              <a:ext cx="152864" cy="2674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305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8" name="AutoShape 98" descr="object 99">
              <a:extLst>
                <a:ext uri="{FF2B5EF4-FFF2-40B4-BE49-F238E27FC236}">
                  <a16:creationId xmlns:a16="http://schemas.microsoft.com/office/drawing/2014/main" id="{A18BB3DF-3BBB-4EC0-9ACD-5F98B1D3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9110526"/>
              <a:ext cx="19132" cy="33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D173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19" name="AutoShape 99" descr="object 100">
              <a:extLst>
                <a:ext uri="{FF2B5EF4-FFF2-40B4-BE49-F238E27FC236}">
                  <a16:creationId xmlns:a16="http://schemas.microsoft.com/office/drawing/2014/main" id="{60FFDCE8-16A8-49C5-8D96-39A9D190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6801" y="8231694"/>
              <a:ext cx="543495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8" y="21600"/>
                  </a:moveTo>
                  <a:lnTo>
                    <a:pt x="760" y="21600"/>
                  </a:lnTo>
                  <a:lnTo>
                    <a:pt x="0" y="2080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151D3B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0" name="AutoShape 100" descr="object 101">
              <a:extLst>
                <a:ext uri="{FF2B5EF4-FFF2-40B4-BE49-F238E27FC236}">
                  <a16:creationId xmlns:a16="http://schemas.microsoft.com/office/drawing/2014/main" id="{9219D4F4-5A7B-4E71-9332-EB42CC22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8903" y="8231698"/>
              <a:ext cx="1042749" cy="912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4204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1" name="AutoShape 101" descr="object 102">
              <a:extLst>
                <a:ext uri="{FF2B5EF4-FFF2-40B4-BE49-F238E27FC236}">
                  <a16:creationId xmlns:a16="http://schemas.microsoft.com/office/drawing/2014/main" id="{FA643A15-8ADD-4B48-9C78-37124BAE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0288" y="8231694"/>
              <a:ext cx="675702" cy="9123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761" y="21600"/>
                  </a:moveTo>
                  <a:lnTo>
                    <a:pt x="16666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5328"/>
                  </a:lnTo>
                  <a:lnTo>
                    <a:pt x="16761" y="21600"/>
                  </a:lnTo>
                  <a:close/>
                </a:path>
              </a:pathLst>
            </a:custGeom>
            <a:solidFill>
              <a:srgbClr val="1A2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2" name="AutoShape 102" descr="object 103">
              <a:extLst>
                <a:ext uri="{FF2B5EF4-FFF2-40B4-BE49-F238E27FC236}">
                  <a16:creationId xmlns:a16="http://schemas.microsoft.com/office/drawing/2014/main" id="{C8A60BBF-0237-4A17-8829-4FEB1623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4610" y="8879114"/>
              <a:ext cx="151380" cy="264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C2A4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3" name="Line 103" descr="object 104">
              <a:extLst>
                <a:ext uri="{FF2B5EF4-FFF2-40B4-BE49-F238E27FC236}">
                  <a16:creationId xmlns:a16="http://schemas.microsoft.com/office/drawing/2014/main" id="{886032E7-F23D-4588-BC38-C8948B94F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1" y="8229601"/>
              <a:ext cx="15036804" cy="2"/>
            </a:xfrm>
            <a:prstGeom prst="line">
              <a:avLst/>
            </a:prstGeom>
            <a:noFill/>
            <a:ln w="50800" cap="flat" cmpd="sng">
              <a:solidFill>
                <a:srgbClr val="4E9DD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4" name="Line 104" descr="object 105">
              <a:extLst>
                <a:ext uri="{FF2B5EF4-FFF2-40B4-BE49-F238E27FC236}">
                  <a16:creationId xmlns:a16="http://schemas.microsoft.com/office/drawing/2014/main" id="{B7CBA5E4-1B3A-4308-9B94-C848CC386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6801" y="8229601"/>
              <a:ext cx="1219202" cy="2"/>
            </a:xfrm>
            <a:prstGeom prst="line">
              <a:avLst/>
            </a:pr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+mn-ea"/>
                <a:cs typeface="Calibri"/>
                <a:sym typeface="Helvetica Neue" charset="0"/>
              </a:endParaRPr>
            </a:p>
          </p:txBody>
        </p:sp>
        <p:sp>
          <p:nvSpPr>
            <p:cNvPr id="5225" name="AutoShape 105" descr="object 106">
              <a:extLst>
                <a:ext uri="{FF2B5EF4-FFF2-40B4-BE49-F238E27FC236}">
                  <a16:creationId xmlns:a16="http://schemas.microsoft.com/office/drawing/2014/main" id="{1131A1BB-2A4B-4380-827D-236880E7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34" y="7129473"/>
              <a:ext cx="313285" cy="3873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435" y="0"/>
                  </a:moveTo>
                  <a:lnTo>
                    <a:pt x="15419" y="0"/>
                  </a:lnTo>
                  <a:lnTo>
                    <a:pt x="0" y="21600"/>
                  </a:lnTo>
                  <a:lnTo>
                    <a:pt x="12323" y="21600"/>
                  </a:lnTo>
                  <a:lnTo>
                    <a:pt x="21576" y="8638"/>
                  </a:lnTo>
                  <a:lnTo>
                    <a:pt x="21600" y="8638"/>
                  </a:lnTo>
                  <a:lnTo>
                    <a:pt x="15435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6" name="AutoShape 106" descr="object 107">
              <a:extLst>
                <a:ext uri="{FF2B5EF4-FFF2-40B4-BE49-F238E27FC236}">
                  <a16:creationId xmlns:a16="http://schemas.microsoft.com/office/drawing/2014/main" id="{DE2C135A-7145-4E19-AFAA-AA8C13DD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28" y="7516826"/>
              <a:ext cx="312688" cy="387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345" y="1"/>
                  </a:moveTo>
                  <a:lnTo>
                    <a:pt x="0" y="0"/>
                  </a:lnTo>
                  <a:lnTo>
                    <a:pt x="15448" y="21600"/>
                  </a:lnTo>
                  <a:lnTo>
                    <a:pt x="15523" y="21600"/>
                  </a:lnTo>
                  <a:lnTo>
                    <a:pt x="21600" y="12907"/>
                  </a:lnTo>
                  <a:lnTo>
                    <a:pt x="12345" y="1"/>
                  </a:lnTo>
                  <a:close/>
                </a:path>
              </a:pathLst>
            </a:custGeom>
            <a:solidFill>
              <a:srgbClr val="2854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7" name="AutoShape 107" descr="object 108">
              <a:extLst>
                <a:ext uri="{FF2B5EF4-FFF2-40B4-BE49-F238E27FC236}">
                  <a16:creationId xmlns:a16="http://schemas.microsoft.com/office/drawing/2014/main" id="{0D091B61-4D80-477A-BF76-DDD4C1E7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38" y="7641861"/>
              <a:ext cx="335092" cy="2623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573" y="139"/>
                  </a:lnTo>
                  <a:lnTo>
                    <a:pt x="5702" y="8831"/>
                  </a:lnTo>
                  <a:lnTo>
                    <a:pt x="5672" y="8764"/>
                  </a:lnTo>
                  <a:lnTo>
                    <a:pt x="0" y="21600"/>
                  </a:lnTo>
                  <a:lnTo>
                    <a:pt x="122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79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8" name="AutoShape 108" descr="object 109">
              <a:extLst>
                <a:ext uri="{FF2B5EF4-FFF2-40B4-BE49-F238E27FC236}">
                  <a16:creationId xmlns:a16="http://schemas.microsoft.com/office/drawing/2014/main" id="{9D52BAC9-1668-4A5B-B020-62CE82FB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6" y="7129473"/>
              <a:ext cx="505502" cy="1549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779" y="0"/>
                  </a:moveTo>
                  <a:lnTo>
                    <a:pt x="0" y="0"/>
                  </a:lnTo>
                  <a:lnTo>
                    <a:pt x="3821" y="21600"/>
                  </a:lnTo>
                  <a:lnTo>
                    <a:pt x="21600" y="21597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4F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29" name="AutoShape 109" descr="object 110">
              <a:extLst>
                <a:ext uri="{FF2B5EF4-FFF2-40B4-BE49-F238E27FC236}">
                  <a16:creationId xmlns:a16="http://schemas.microsoft.com/office/drawing/2014/main" id="{0642CEDD-9E0C-421F-9D36-B6B546E2F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65" y="7570158"/>
              <a:ext cx="447538" cy="3323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0"/>
                  </a:moveTo>
                  <a:lnTo>
                    <a:pt x="0" y="0"/>
                  </a:lnTo>
                  <a:lnTo>
                    <a:pt x="12" y="28"/>
                  </a:lnTo>
                  <a:lnTo>
                    <a:pt x="12716" y="44"/>
                  </a:lnTo>
                  <a:lnTo>
                    <a:pt x="3814" y="21600"/>
                  </a:lnTo>
                  <a:lnTo>
                    <a:pt x="12350" y="21600"/>
                  </a:lnTo>
                  <a:lnTo>
                    <a:pt x="21600" y="28"/>
                  </a:lnTo>
                  <a:lnTo>
                    <a:pt x="21588" y="0"/>
                  </a:lnTo>
                  <a:close/>
                </a:path>
              </a:pathLst>
            </a:custGeom>
            <a:solidFill>
              <a:srgbClr val="686C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0" name="AutoShape 110" descr="object 111">
              <a:extLst>
                <a:ext uri="{FF2B5EF4-FFF2-40B4-BE49-F238E27FC236}">
                  <a16:creationId xmlns:a16="http://schemas.microsoft.com/office/drawing/2014/main" id="{5D935171-2DC2-474A-9606-58D671B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13" y="7418959"/>
              <a:ext cx="534534" cy="1512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526" y="21600"/>
                  </a:lnTo>
                  <a:lnTo>
                    <a:pt x="21600" y="21600"/>
                  </a:lnTo>
                  <a:lnTo>
                    <a:pt x="180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4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31" name="Rectangle 111" descr="object 112">
              <a:extLst>
                <a:ext uri="{FF2B5EF4-FFF2-40B4-BE49-F238E27FC236}">
                  <a16:creationId xmlns:a16="http://schemas.microsoft.com/office/drawing/2014/main" id="{E49B62CC-0EF3-4134-BE5B-D8D3C5B0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209" y="7257169"/>
              <a:ext cx="183872" cy="183872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17" name="Title 4">
            <a:extLst>
              <a:ext uri="{FF2B5EF4-FFF2-40B4-BE49-F238E27FC236}">
                <a16:creationId xmlns:a16="http://schemas.microsoft.com/office/drawing/2014/main" id="{6EF36787-BBC4-4C65-BE3E-61C768B3991E}"/>
              </a:ext>
            </a:extLst>
          </p:cNvPr>
          <p:cNvSpPr txBox="1">
            <a:spLocks/>
          </p:cNvSpPr>
          <p:nvPr/>
        </p:nvSpPr>
        <p:spPr bwMode="auto">
          <a:xfrm>
            <a:off x="677334" y="609600"/>
            <a:ext cx="8596668" cy="103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defTabSz="914400"/>
            <a:r>
              <a:rPr lang="en-GB">
                <a:solidFill>
                  <a:srgbClr val="014388"/>
                </a:solidFill>
              </a:rPr>
              <a:t>Housekeeping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5189ADC-32D5-46D8-85EF-DD648784853C}"/>
              </a:ext>
            </a:extLst>
          </p:cNvPr>
          <p:cNvSpPr txBox="1">
            <a:spLocks/>
          </p:cNvSpPr>
          <p:nvPr/>
        </p:nvSpPr>
        <p:spPr bwMode="auto">
          <a:xfrm>
            <a:off x="2103482" y="6265282"/>
            <a:ext cx="6814100" cy="4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E9DD6"/>
                </a:solidFill>
                <a:latin typeface="+mj-lt"/>
                <a:ea typeface="+mj-ea"/>
                <a:cs typeface="+mj-cs"/>
                <a:sym typeface="Roboto Condensed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5pPr>
            <a:lvl6pPr marL="3429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6pPr>
            <a:lvl7pPr marL="6858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7pPr>
            <a:lvl8pPr marL="10287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8pPr>
            <a:lvl9pPr marL="1371600" algn="l" rtl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E9DD6"/>
                </a:solidFill>
                <a:latin typeface="Roboto Condensed" charset="0"/>
                <a:ea typeface="Roboto Condensed" charset="0"/>
                <a:cs typeface="Roboto Condensed" charset="0"/>
                <a:sym typeface="Roboto Condensed" charset="0"/>
              </a:defRPr>
            </a:lvl9pPr>
          </a:lstStyle>
          <a:p>
            <a:pPr algn="ctr" defTabSz="914400"/>
            <a:r>
              <a:rPr lang="en-GB" sz="2000">
                <a:solidFill>
                  <a:schemeClr val="bg1">
                    <a:lumMod val="50000"/>
                  </a:schemeClr>
                </a:solidFill>
              </a:rPr>
              <a:t>www.amazingapprenticeships.com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80BBC-56CC-4C2C-873C-10BD2F745C4C}"/>
              </a:ext>
            </a:extLst>
          </p:cNvPr>
          <p:cNvSpPr/>
          <p:nvPr/>
        </p:nvSpPr>
        <p:spPr bwMode="auto">
          <a:xfrm>
            <a:off x="115767" y="5286963"/>
            <a:ext cx="1062584" cy="7301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5DB9A-6B50-4225-A451-217CAD193055}"/>
              </a:ext>
            </a:extLst>
          </p:cNvPr>
          <p:cNvSpPr txBox="1"/>
          <p:nvPr/>
        </p:nvSpPr>
        <p:spPr>
          <a:xfrm>
            <a:off x="708323" y="1640264"/>
            <a:ext cx="10454635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 hangingPunct="1"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4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Today’s webinar is being recorded</a:t>
            </a:r>
          </a:p>
          <a:p>
            <a:pPr marL="342900" indent="-342900" defTabSz="457200" fontAlgn="auto" hangingPunct="1"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4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Please keep cameras switched off and remain muted</a:t>
            </a:r>
          </a:p>
          <a:p>
            <a:pPr marL="342900" indent="-342900" defTabSz="457200" fontAlgn="auto" hangingPunct="1">
              <a:spcBef>
                <a:spcPts val="1000"/>
              </a:spcBef>
              <a:spcAft>
                <a:spcPts val="0"/>
              </a:spcAft>
              <a:buClr>
                <a:srgbClr val="014388"/>
              </a:buClr>
              <a:buSzPct val="80000"/>
              <a:buFont typeface="Wingdings 3" charset="2"/>
              <a:buChar char=""/>
              <a:defRPr/>
            </a:pPr>
            <a:r>
              <a:rPr lang="en-GB" sz="240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 chat can be used to submit questions </a:t>
            </a:r>
          </a:p>
        </p:txBody>
      </p:sp>
    </p:spTree>
    <p:extLst>
      <p:ext uri="{BB962C8B-B14F-4D97-AF65-F5344CB8AC3E}">
        <p14:creationId xmlns:p14="http://schemas.microsoft.com/office/powerpoint/2010/main" val="3596314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 descr="object 2">
            <a:extLst>
              <a:ext uri="{FF2B5EF4-FFF2-40B4-BE49-F238E27FC236}">
                <a16:creationId xmlns:a16="http://schemas.microsoft.com/office/drawing/2014/main" id="{12B35131-AE00-42F7-8AA0-D55A4238EF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0" y="360760"/>
            <a:ext cx="12192000" cy="0"/>
          </a:xfrm>
          <a:prstGeom prst="line">
            <a:avLst/>
          </a:prstGeom>
          <a:noFill/>
          <a:ln w="50800" cap="flat" cmpd="sng">
            <a:solidFill>
              <a:srgbClr val="4E9DD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4289" tIns="34289" rIns="34289" bIns="34289"/>
          <a:lstStyle/>
          <a:p>
            <a:pPr marL="0" marR="0" lvl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+mn-ea"/>
              <a:cs typeface="Calibri"/>
              <a:sym typeface="Helvetica Neue" charset="0"/>
            </a:endParaRPr>
          </a:p>
        </p:txBody>
      </p:sp>
      <p:grpSp>
        <p:nvGrpSpPr>
          <p:cNvPr id="6146" name="Group 2">
            <a:extLst>
              <a:ext uri="{FF2B5EF4-FFF2-40B4-BE49-F238E27FC236}">
                <a16:creationId xmlns:a16="http://schemas.microsoft.com/office/drawing/2014/main" id="{CD646844-8FA2-49A2-AB9F-F99A37829143}"/>
              </a:ext>
            </a:extLst>
          </p:cNvPr>
          <p:cNvGrpSpPr>
            <a:grpSpLocks/>
          </p:cNvGrpSpPr>
          <p:nvPr/>
        </p:nvGrpSpPr>
        <p:grpSpPr bwMode="auto">
          <a:xfrm>
            <a:off x="0" y="6242036"/>
            <a:ext cx="12192000" cy="629840"/>
            <a:chOff x="-2" y="-1"/>
            <a:chExt cx="16256005" cy="838203"/>
          </a:xfrm>
        </p:grpSpPr>
        <p:sp>
          <p:nvSpPr>
            <p:cNvPr id="6147" name="Rectangle 3" descr="object 4">
              <a:extLst>
                <a:ext uri="{FF2B5EF4-FFF2-40B4-BE49-F238E27FC236}">
                  <a16:creationId xmlns:a16="http://schemas.microsoft.com/office/drawing/2014/main" id="{7A5955FE-37AC-4E03-B7E2-C192CAA46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0"/>
              <a:ext cx="10896603" cy="838201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48" name="AutoShape 4" descr="object 5">
              <a:extLst>
                <a:ext uri="{FF2B5EF4-FFF2-40B4-BE49-F238E27FC236}">
                  <a16:creationId xmlns:a16="http://schemas.microsoft.com/office/drawing/2014/main" id="{6CC7E313-66F3-4792-9E09-46BA76522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-1"/>
              <a:ext cx="52248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2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3154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49" name="AutoShape 5" descr="object 6">
              <a:extLst>
                <a:ext uri="{FF2B5EF4-FFF2-40B4-BE49-F238E27FC236}">
                  <a16:creationId xmlns:a16="http://schemas.microsoft.com/office/drawing/2014/main" id="{71D4409F-6680-47F3-9A58-37D448A0C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42" y="-1"/>
              <a:ext cx="15685" cy="137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1C1F5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0" name="AutoShape 6" descr="object 7">
              <a:extLst>
                <a:ext uri="{FF2B5EF4-FFF2-40B4-BE49-F238E27FC236}">
                  <a16:creationId xmlns:a16="http://schemas.microsoft.com/office/drawing/2014/main" id="{FA913498-4941-4362-A43C-F51E2A29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-1"/>
              <a:ext cx="104568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D1F5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1" name="AutoShape 7" descr="object 8">
              <a:extLst>
                <a:ext uri="{FF2B5EF4-FFF2-40B4-BE49-F238E27FC236}">
                  <a16:creationId xmlns:a16="http://schemas.microsoft.com/office/drawing/2014/main" id="{7473064B-E6EE-4A37-9E7A-870870E2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3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32C6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2" name="AutoShape 8" descr="object 9">
              <a:extLst>
                <a:ext uri="{FF2B5EF4-FFF2-40B4-BE49-F238E27FC236}">
                  <a16:creationId xmlns:a16="http://schemas.microsoft.com/office/drawing/2014/main" id="{ACFC431F-3DF1-42DE-9586-692B4D1C0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69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42D6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3" name="AutoShape 9" descr="object 10">
              <a:extLst>
                <a:ext uri="{FF2B5EF4-FFF2-40B4-BE49-F238E27FC236}">
                  <a16:creationId xmlns:a16="http://schemas.microsoft.com/office/drawing/2014/main" id="{AF996259-EBF0-43B6-A722-A7F48635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02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6377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4" name="AutoShape 10" descr="object 11">
              <a:extLst>
                <a:ext uri="{FF2B5EF4-FFF2-40B4-BE49-F238E27FC236}">
                  <a16:creationId xmlns:a16="http://schemas.microsoft.com/office/drawing/2014/main" id="{6D0228BA-147F-439D-A658-4430DC12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87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5" name="AutoShape 11" descr="object 12">
              <a:extLst>
                <a:ext uri="{FF2B5EF4-FFF2-40B4-BE49-F238E27FC236}">
                  <a16:creationId xmlns:a16="http://schemas.microsoft.com/office/drawing/2014/main" id="{110FD666-3EE4-4B97-A728-6F7AC04E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72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1429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6" name="AutoShape 12" descr="object 13">
              <a:extLst>
                <a:ext uri="{FF2B5EF4-FFF2-40B4-BE49-F238E27FC236}">
                  <a16:creationId xmlns:a16="http://schemas.microsoft.com/office/drawing/2014/main" id="{A05DB6C2-7C6A-4883-AF0D-DE8350E17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419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7" name="AutoShape 13" descr="object 14">
              <a:extLst>
                <a:ext uri="{FF2B5EF4-FFF2-40B4-BE49-F238E27FC236}">
                  <a16:creationId xmlns:a16="http://schemas.microsoft.com/office/drawing/2014/main" id="{12476B1C-2BA2-4897-97D9-825635FE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0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950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8" name="AutoShape 14" descr="object 15">
              <a:extLst>
                <a:ext uri="{FF2B5EF4-FFF2-40B4-BE49-F238E27FC236}">
                  <a16:creationId xmlns:a16="http://schemas.microsoft.com/office/drawing/2014/main" id="{9EB37EBC-25EC-4683-AE93-7CD1822C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B51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59" name="AutoShape 15" descr="object 16">
              <a:extLst>
                <a:ext uri="{FF2B5EF4-FFF2-40B4-BE49-F238E27FC236}">
                  <a16:creationId xmlns:a16="http://schemas.microsoft.com/office/drawing/2014/main" id="{A8A04880-7A63-46E2-8D82-2B2A335A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10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0" name="AutoShape 16" descr="object 17">
              <a:extLst>
                <a:ext uri="{FF2B5EF4-FFF2-40B4-BE49-F238E27FC236}">
                  <a16:creationId xmlns:a16="http://schemas.microsoft.com/office/drawing/2014/main" id="{CEAFFEB7-054E-4896-815C-ABED9868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C60A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1" name="AutoShape 17" descr="object 18">
              <a:extLst>
                <a:ext uri="{FF2B5EF4-FFF2-40B4-BE49-F238E27FC236}">
                  <a16:creationId xmlns:a16="http://schemas.microsoft.com/office/drawing/2014/main" id="{FA5AB022-21D4-4931-B7FF-584DCE4A0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79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2" name="AutoShape 18" descr="object 19">
              <a:extLst>
                <a:ext uri="{FF2B5EF4-FFF2-40B4-BE49-F238E27FC236}">
                  <a16:creationId xmlns:a16="http://schemas.microsoft.com/office/drawing/2014/main" id="{34BD1787-A412-490D-99F4-33BDE259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86C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3" name="AutoShape 19" descr="object 20">
              <a:extLst>
                <a:ext uri="{FF2B5EF4-FFF2-40B4-BE49-F238E27FC236}">
                  <a16:creationId xmlns:a16="http://schemas.microsoft.com/office/drawing/2014/main" id="{9DF70693-1726-4166-9041-6EA1E3C3A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48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4" name="AutoShape 20" descr="object 21">
              <a:extLst>
                <a:ext uri="{FF2B5EF4-FFF2-40B4-BE49-F238E27FC236}">
                  <a16:creationId xmlns:a16="http://schemas.microsoft.com/office/drawing/2014/main" id="{CE269D40-B620-4FCA-8130-053BBE9BB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8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D81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5" name="AutoShape 21" descr="object 22">
              <a:extLst>
                <a:ext uri="{FF2B5EF4-FFF2-40B4-BE49-F238E27FC236}">
                  <a16:creationId xmlns:a16="http://schemas.microsoft.com/office/drawing/2014/main" id="{586D799F-E267-4596-A113-23B2C570E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17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6" name="AutoShape 22" descr="object 23">
              <a:extLst>
                <a:ext uri="{FF2B5EF4-FFF2-40B4-BE49-F238E27FC236}">
                  <a16:creationId xmlns:a16="http://schemas.microsoft.com/office/drawing/2014/main" id="{AA719E74-2F85-43A8-858D-F770B7B7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7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8B4E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7" name="AutoShape 23" descr="object 24">
              <a:extLst>
                <a:ext uri="{FF2B5EF4-FFF2-40B4-BE49-F238E27FC236}">
                  <a16:creationId xmlns:a16="http://schemas.microsoft.com/office/drawing/2014/main" id="{80C0ECE9-C160-4146-958D-79558BD39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883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8" name="AutoShape 24" descr="object 25">
              <a:extLst>
                <a:ext uri="{FF2B5EF4-FFF2-40B4-BE49-F238E27FC236}">
                  <a16:creationId xmlns:a16="http://schemas.microsoft.com/office/drawing/2014/main" id="{5AECBFAE-855D-479D-911B-4F63E2D2B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-1"/>
              <a:ext cx="962869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7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DF1F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69" name="AutoShape 25" descr="object 26">
              <a:extLst>
                <a:ext uri="{FF2B5EF4-FFF2-40B4-BE49-F238E27FC236}">
                  <a16:creationId xmlns:a16="http://schemas.microsoft.com/office/drawing/2014/main" id="{A2EC3ABD-8DA1-460F-971A-D175AA1F4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13722"/>
              <a:ext cx="52248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2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21" y="21600"/>
                  </a:lnTo>
                  <a:close/>
                </a:path>
              </a:pathLst>
            </a:custGeom>
            <a:solidFill>
              <a:srgbClr val="232D6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0" name="AutoShape 26" descr="object 27">
              <a:extLst>
                <a:ext uri="{FF2B5EF4-FFF2-40B4-BE49-F238E27FC236}">
                  <a16:creationId xmlns:a16="http://schemas.microsoft.com/office/drawing/2014/main" id="{769DDE0F-F872-4EF5-AEB9-52768B436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9" y="13725"/>
              <a:ext cx="942321" cy="8244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22C6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1" name="AutoShape 27" descr="object 28">
              <a:extLst>
                <a:ext uri="{FF2B5EF4-FFF2-40B4-BE49-F238E27FC236}">
                  <a16:creationId xmlns:a16="http://schemas.microsoft.com/office/drawing/2014/main" id="{1C8DEC56-04E2-4D43-B36D-5A36D43B6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13722"/>
              <a:ext cx="104568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6367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2" name="AutoShape 28" descr="object 29">
              <a:extLst>
                <a:ext uri="{FF2B5EF4-FFF2-40B4-BE49-F238E27FC236}">
                  <a16:creationId xmlns:a16="http://schemas.microsoft.com/office/drawing/2014/main" id="{9B5AD353-31DB-4804-9DBD-D5409ED26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013" y="13725"/>
              <a:ext cx="9423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77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3" name="AutoShape 29" descr="object 30">
              <a:extLst>
                <a:ext uri="{FF2B5EF4-FFF2-40B4-BE49-F238E27FC236}">
                  <a16:creationId xmlns:a16="http://schemas.microsoft.com/office/drawing/2014/main" id="{2F065A22-2DA1-4D27-9A10-C15DC14E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56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4428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4" name="AutoShape 30" descr="object 31">
              <a:extLst>
                <a:ext uri="{FF2B5EF4-FFF2-40B4-BE49-F238E27FC236}">
                  <a16:creationId xmlns:a16="http://schemas.microsoft.com/office/drawing/2014/main" id="{1EBC143D-B1C2-46FE-B102-151227272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705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3428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5" name="AutoShape 31" descr="object 32">
              <a:extLst>
                <a:ext uri="{FF2B5EF4-FFF2-40B4-BE49-F238E27FC236}">
                  <a16:creationId xmlns:a16="http://schemas.microsoft.com/office/drawing/2014/main" id="{4BEB9547-64DF-4591-8941-B5492353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B50A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6" name="AutoShape 32" descr="object 33">
              <a:extLst>
                <a:ext uri="{FF2B5EF4-FFF2-40B4-BE49-F238E27FC236}">
                  <a16:creationId xmlns:a16="http://schemas.microsoft.com/office/drawing/2014/main" id="{B9E6AD2C-698E-4BE0-B4E8-C5A43AECC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408" y="13725"/>
              <a:ext cx="942297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950A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7" name="AutoShape 33" descr="object 34">
              <a:extLst>
                <a:ext uri="{FF2B5EF4-FFF2-40B4-BE49-F238E27FC236}">
                  <a16:creationId xmlns:a16="http://schemas.microsoft.com/office/drawing/2014/main" id="{48B63C63-2256-4B3E-B41E-6BC12137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13722"/>
              <a:ext cx="1045672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3155A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8" name="AutoShape 34" descr="object 35">
              <a:extLst>
                <a:ext uri="{FF2B5EF4-FFF2-40B4-BE49-F238E27FC236}">
                  <a16:creationId xmlns:a16="http://schemas.microsoft.com/office/drawing/2014/main" id="{EDFA692B-6D10-47C5-B000-A2D1BB9F5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085" y="13725"/>
              <a:ext cx="94233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5BA9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79" name="AutoShape 35" descr="object 36">
              <a:extLst>
                <a:ext uri="{FF2B5EF4-FFF2-40B4-BE49-F238E27FC236}">
                  <a16:creationId xmlns:a16="http://schemas.microsoft.com/office/drawing/2014/main" id="{5A432FA2-09AC-4C55-9CC1-6C5D73CC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0" name="AutoShape 36" descr="object 37">
              <a:extLst>
                <a:ext uri="{FF2B5EF4-FFF2-40B4-BE49-F238E27FC236}">
                  <a16:creationId xmlns:a16="http://schemas.microsoft.com/office/drawing/2014/main" id="{86CE12D9-6F6C-4B96-BB40-2EB96A460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788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1" name="AutoShape 37" descr="object 38">
              <a:extLst>
                <a:ext uri="{FF2B5EF4-FFF2-40B4-BE49-F238E27FC236}">
                  <a16:creationId xmlns:a16="http://schemas.microsoft.com/office/drawing/2014/main" id="{4B63F0E3-E00C-46D7-8347-10859B3C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2" name="AutoShape 38" descr="object 39">
              <a:extLst>
                <a:ext uri="{FF2B5EF4-FFF2-40B4-BE49-F238E27FC236}">
                  <a16:creationId xmlns:a16="http://schemas.microsoft.com/office/drawing/2014/main" id="{527DC98F-373C-49B0-B9B0-6F0254AEF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493" y="13725"/>
              <a:ext cx="942310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3" name="AutoShape 39" descr="object 40">
              <a:extLst>
                <a:ext uri="{FF2B5EF4-FFF2-40B4-BE49-F238E27FC236}">
                  <a16:creationId xmlns:a16="http://schemas.microsoft.com/office/drawing/2014/main" id="{F8E969A2-B7A0-40B4-9CC7-B5B48D2ED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4" name="AutoShape 40" descr="object 41">
              <a:extLst>
                <a:ext uri="{FF2B5EF4-FFF2-40B4-BE49-F238E27FC236}">
                  <a16:creationId xmlns:a16="http://schemas.microsoft.com/office/drawing/2014/main" id="{6F0D1CA7-4573-4AD1-B13E-B20508D80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182" y="13725"/>
              <a:ext cx="94228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9C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5" name="AutoShape 41" descr="object 42">
              <a:extLst>
                <a:ext uri="{FF2B5EF4-FFF2-40B4-BE49-F238E27FC236}">
                  <a16:creationId xmlns:a16="http://schemas.microsoft.com/office/drawing/2014/main" id="{F2948A7E-3242-4C5E-8744-FF5DE2BD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6788C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6" name="AutoShape 42" descr="object 43">
              <a:extLst>
                <a:ext uri="{FF2B5EF4-FFF2-40B4-BE49-F238E27FC236}">
                  <a16:creationId xmlns:a16="http://schemas.microsoft.com/office/drawing/2014/main" id="{045A8655-4AE1-4FA9-9404-4EBB1C19F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859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497C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7" name="AutoShape 43" descr="object 44">
              <a:extLst>
                <a:ext uri="{FF2B5EF4-FFF2-40B4-BE49-F238E27FC236}">
                  <a16:creationId xmlns:a16="http://schemas.microsoft.com/office/drawing/2014/main" id="{C40D4EE9-7A02-4EB6-B463-C5F5A519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8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82AAD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8" name="AutoShape 44" descr="object 45">
              <a:extLst>
                <a:ext uri="{FF2B5EF4-FFF2-40B4-BE49-F238E27FC236}">
                  <a16:creationId xmlns:a16="http://schemas.microsoft.com/office/drawing/2014/main" id="{232D14D0-257E-4D73-A8BD-6E01E8F47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2564" y="13725"/>
              <a:ext cx="942323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CD0E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89" name="AutoShape 45" descr="object 46">
              <a:extLst>
                <a:ext uri="{FF2B5EF4-FFF2-40B4-BE49-F238E27FC236}">
                  <a16:creationId xmlns:a16="http://schemas.microsoft.com/office/drawing/2014/main" id="{B4F73A53-C29A-49AB-8F89-72C2E39B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13722"/>
              <a:ext cx="962869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889" y="21600"/>
                  </a:moveTo>
                  <a:lnTo>
                    <a:pt x="1057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797"/>
                  </a:lnTo>
                  <a:lnTo>
                    <a:pt x="12889" y="21600"/>
                  </a:lnTo>
                  <a:close/>
                </a:path>
              </a:pathLst>
            </a:custGeom>
            <a:solidFill>
              <a:srgbClr val="BCDFF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0" name="AutoShape 46" descr="object 47">
              <a:extLst>
                <a:ext uri="{FF2B5EF4-FFF2-40B4-BE49-F238E27FC236}">
                  <a16:creationId xmlns:a16="http://schemas.microsoft.com/office/drawing/2014/main" id="{89876162-46D4-4973-8C04-82F6FEDF2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259" y="158646"/>
              <a:ext cx="388343" cy="679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1F1F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1" name="AutoShape 47" descr="object 48">
              <a:extLst>
                <a:ext uri="{FF2B5EF4-FFF2-40B4-BE49-F238E27FC236}">
                  <a16:creationId xmlns:a16="http://schemas.microsoft.com/office/drawing/2014/main" id="{983343BA-44E4-4C01-908E-D0C68B08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522479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2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3154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2" name="AutoShape 48" descr="object 49">
              <a:extLst>
                <a:ext uri="{FF2B5EF4-FFF2-40B4-BE49-F238E27FC236}">
                  <a16:creationId xmlns:a16="http://schemas.microsoft.com/office/drawing/2014/main" id="{CD9161D7-37DE-4FFA-AF8A-08E05EE9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42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1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801" y="21600"/>
                  </a:lnTo>
                  <a:close/>
                </a:path>
              </a:pathLst>
            </a:custGeom>
            <a:solidFill>
              <a:srgbClr val="1C1F5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3" name="AutoShape 49" descr="object 50">
              <a:extLst>
                <a:ext uri="{FF2B5EF4-FFF2-40B4-BE49-F238E27FC236}">
                  <a16:creationId xmlns:a16="http://schemas.microsoft.com/office/drawing/2014/main" id="{5227EC32-0509-490D-8494-B5FAF3D0D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-1"/>
              <a:ext cx="104568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D1F5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4" name="AutoShape 50" descr="object 51">
              <a:extLst>
                <a:ext uri="{FF2B5EF4-FFF2-40B4-BE49-F238E27FC236}">
                  <a16:creationId xmlns:a16="http://schemas.microsoft.com/office/drawing/2014/main" id="{E93CC73A-FE24-48AF-9D93-184F84766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3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32C6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5" name="AutoShape 51" descr="object 52">
              <a:extLst>
                <a:ext uri="{FF2B5EF4-FFF2-40B4-BE49-F238E27FC236}">
                  <a16:creationId xmlns:a16="http://schemas.microsoft.com/office/drawing/2014/main" id="{FBAFA979-D86D-4591-B1FF-0163420D1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69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42D6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6" name="AutoShape 52" descr="object 53">
              <a:extLst>
                <a:ext uri="{FF2B5EF4-FFF2-40B4-BE49-F238E27FC236}">
                  <a16:creationId xmlns:a16="http://schemas.microsoft.com/office/drawing/2014/main" id="{3CB7739C-216A-4864-B4AE-5FC9FF81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02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6377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7" name="AutoShape 53" descr="object 54">
              <a:extLst>
                <a:ext uri="{FF2B5EF4-FFF2-40B4-BE49-F238E27FC236}">
                  <a16:creationId xmlns:a16="http://schemas.microsoft.com/office/drawing/2014/main" id="{3D01B603-9791-478A-ACAD-0283D3493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87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8" name="AutoShape 54" descr="object 55">
              <a:extLst>
                <a:ext uri="{FF2B5EF4-FFF2-40B4-BE49-F238E27FC236}">
                  <a16:creationId xmlns:a16="http://schemas.microsoft.com/office/drawing/2014/main" id="{1295ED35-5146-427A-A772-188B05E2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72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1429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199" name="AutoShape 55" descr="object 56">
              <a:extLst>
                <a:ext uri="{FF2B5EF4-FFF2-40B4-BE49-F238E27FC236}">
                  <a16:creationId xmlns:a16="http://schemas.microsoft.com/office/drawing/2014/main" id="{C5E1F73C-4B91-4ACB-B544-87ACE216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419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0" name="AutoShape 56" descr="object 57">
              <a:extLst>
                <a:ext uri="{FF2B5EF4-FFF2-40B4-BE49-F238E27FC236}">
                  <a16:creationId xmlns:a16="http://schemas.microsoft.com/office/drawing/2014/main" id="{4AA868C1-D89C-4745-889B-B7391F627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04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2950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1" name="AutoShape 57" descr="object 58">
              <a:extLst>
                <a:ext uri="{FF2B5EF4-FFF2-40B4-BE49-F238E27FC236}">
                  <a16:creationId xmlns:a16="http://schemas.microsoft.com/office/drawing/2014/main" id="{9D5A2D06-4110-4BD3-B75B-F3374FE0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B51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2" name="AutoShape 58" descr="object 59">
              <a:extLst>
                <a:ext uri="{FF2B5EF4-FFF2-40B4-BE49-F238E27FC236}">
                  <a16:creationId xmlns:a16="http://schemas.microsoft.com/office/drawing/2014/main" id="{B323FF85-DFFC-4DC6-86F7-049B6F80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107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3" name="AutoShape 59" descr="object 60">
              <a:extLst>
                <a:ext uri="{FF2B5EF4-FFF2-40B4-BE49-F238E27FC236}">
                  <a16:creationId xmlns:a16="http://schemas.microsoft.com/office/drawing/2014/main" id="{1EB04FDC-AA46-4E02-A053-247361E5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-1"/>
              <a:ext cx="1045700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C60A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4" name="AutoShape 60" descr="object 61">
              <a:extLst>
                <a:ext uri="{FF2B5EF4-FFF2-40B4-BE49-F238E27FC236}">
                  <a16:creationId xmlns:a16="http://schemas.microsoft.com/office/drawing/2014/main" id="{6588C634-4C57-432E-8353-791B522C1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79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5" name="AutoShape 61" descr="object 62">
              <a:extLst>
                <a:ext uri="{FF2B5EF4-FFF2-40B4-BE49-F238E27FC236}">
                  <a16:creationId xmlns:a16="http://schemas.microsoft.com/office/drawing/2014/main" id="{C4559BAA-65DA-4EAD-ADF4-8E50E7F1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86C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6" name="AutoShape 62" descr="object 63">
              <a:extLst>
                <a:ext uri="{FF2B5EF4-FFF2-40B4-BE49-F238E27FC236}">
                  <a16:creationId xmlns:a16="http://schemas.microsoft.com/office/drawing/2014/main" id="{B800DEEF-4924-41A7-AF4F-4A65D2D48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48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7" name="AutoShape 63" descr="object 64">
              <a:extLst>
                <a:ext uri="{FF2B5EF4-FFF2-40B4-BE49-F238E27FC236}">
                  <a16:creationId xmlns:a16="http://schemas.microsoft.com/office/drawing/2014/main" id="{637E189D-57D2-4BBF-9778-03A8E53F4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8" y="-1"/>
              <a:ext cx="1045672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D81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8" name="AutoShape 64" descr="object 65">
              <a:extLst>
                <a:ext uri="{FF2B5EF4-FFF2-40B4-BE49-F238E27FC236}">
                  <a16:creationId xmlns:a16="http://schemas.microsoft.com/office/drawing/2014/main" id="{B7790FCF-7C90-4489-97B5-6D1B95A4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178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09" name="AutoShape 65" descr="object 66">
              <a:extLst>
                <a:ext uri="{FF2B5EF4-FFF2-40B4-BE49-F238E27FC236}">
                  <a16:creationId xmlns:a16="http://schemas.microsoft.com/office/drawing/2014/main" id="{EEA101FB-E38D-479B-A97A-2659AA12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7" y="-1"/>
              <a:ext cx="1045687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62" y="0"/>
                  </a:lnTo>
                  <a:lnTo>
                    <a:pt x="2143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8B4E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0" name="AutoShape 66" descr="object 67">
              <a:extLst>
                <a:ext uri="{FF2B5EF4-FFF2-40B4-BE49-F238E27FC236}">
                  <a16:creationId xmlns:a16="http://schemas.microsoft.com/office/drawing/2014/main" id="{1BCBD232-4DF5-4733-B15C-83B84B80F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883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1" name="AutoShape 67" descr="object 68">
              <a:extLst>
                <a:ext uri="{FF2B5EF4-FFF2-40B4-BE49-F238E27FC236}">
                  <a16:creationId xmlns:a16="http://schemas.microsoft.com/office/drawing/2014/main" id="{63FF468C-B10C-405F-A435-831FD3B31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-1"/>
              <a:ext cx="962869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76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DF1F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2" name="AutoShape 68" descr="object 69">
              <a:extLst>
                <a:ext uri="{FF2B5EF4-FFF2-40B4-BE49-F238E27FC236}">
                  <a16:creationId xmlns:a16="http://schemas.microsoft.com/office/drawing/2014/main" id="{B605071B-A349-4B13-9637-17021887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722"/>
              <a:ext cx="522479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21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21" y="21600"/>
                  </a:lnTo>
                  <a:close/>
                </a:path>
              </a:pathLst>
            </a:custGeom>
            <a:solidFill>
              <a:srgbClr val="232D6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3" name="AutoShape 69" descr="object 70">
              <a:extLst>
                <a:ext uri="{FF2B5EF4-FFF2-40B4-BE49-F238E27FC236}">
                  <a16:creationId xmlns:a16="http://schemas.microsoft.com/office/drawing/2014/main" id="{2AD7C58D-3F07-4A28-8292-89627FB96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1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22C6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4" name="AutoShape 70" descr="object 71">
              <a:extLst>
                <a:ext uri="{FF2B5EF4-FFF2-40B4-BE49-F238E27FC236}">
                  <a16:creationId xmlns:a16="http://schemas.microsoft.com/office/drawing/2014/main" id="{42C0D54B-BA7B-459D-A96D-B33832F8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79" y="13722"/>
              <a:ext cx="104568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6367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5" name="AutoShape 71" descr="object 72">
              <a:extLst>
                <a:ext uri="{FF2B5EF4-FFF2-40B4-BE49-F238E27FC236}">
                  <a16:creationId xmlns:a16="http://schemas.microsoft.com/office/drawing/2014/main" id="{76D027A1-4B94-4BB2-9847-4421C1687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013" y="13725"/>
              <a:ext cx="9423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77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6" name="AutoShape 72" descr="object 73">
              <a:extLst>
                <a:ext uri="{FF2B5EF4-FFF2-40B4-BE49-F238E27FC236}">
                  <a16:creationId xmlns:a16="http://schemas.microsoft.com/office/drawing/2014/main" id="{8D188613-4688-4359-BE03-95423CFE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156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4428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7" name="AutoShape 73" descr="object 74">
              <a:extLst>
                <a:ext uri="{FF2B5EF4-FFF2-40B4-BE49-F238E27FC236}">
                  <a16:creationId xmlns:a16="http://schemas.microsoft.com/office/drawing/2014/main" id="{B3BFCBD6-9BF1-4C26-A322-F757AEAD0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705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3428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8" name="AutoShape 74" descr="object 75">
              <a:extLst>
                <a:ext uri="{FF2B5EF4-FFF2-40B4-BE49-F238E27FC236}">
                  <a16:creationId xmlns:a16="http://schemas.microsoft.com/office/drawing/2014/main" id="{96770F10-082D-4CC6-B2CF-67BDE972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860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2B50A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19" name="AutoShape 75" descr="object 76">
              <a:extLst>
                <a:ext uri="{FF2B5EF4-FFF2-40B4-BE49-F238E27FC236}">
                  <a16:creationId xmlns:a16="http://schemas.microsoft.com/office/drawing/2014/main" id="{A5D6C3CC-9061-489C-9651-08C71FF41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408" y="13725"/>
              <a:ext cx="942297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950A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0" name="AutoShape 76" descr="object 77">
              <a:extLst>
                <a:ext uri="{FF2B5EF4-FFF2-40B4-BE49-F238E27FC236}">
                  <a16:creationId xmlns:a16="http://schemas.microsoft.com/office/drawing/2014/main" id="{B760D53F-6B27-4407-ADF6-B5EB7010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563" y="13722"/>
              <a:ext cx="1045672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3155A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1" name="AutoShape 77" descr="object 78">
              <a:extLst>
                <a:ext uri="{FF2B5EF4-FFF2-40B4-BE49-F238E27FC236}">
                  <a16:creationId xmlns:a16="http://schemas.microsoft.com/office/drawing/2014/main" id="{598F45B9-3A0F-4D40-AD36-290672536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085" y="13725"/>
              <a:ext cx="94233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65BA9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2" name="AutoShape 78" descr="object 79">
              <a:extLst>
                <a:ext uri="{FF2B5EF4-FFF2-40B4-BE49-F238E27FC236}">
                  <a16:creationId xmlns:a16="http://schemas.microsoft.com/office/drawing/2014/main" id="{AC6C8A11-374A-4B64-975B-ED9829894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239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3" name="AutoShape 79" descr="object 80">
              <a:extLst>
                <a:ext uri="{FF2B5EF4-FFF2-40B4-BE49-F238E27FC236}">
                  <a16:creationId xmlns:a16="http://schemas.microsoft.com/office/drawing/2014/main" id="{932631F6-F019-4CF9-B03F-B1BEB1F2C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788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4" name="AutoShape 80" descr="object 81">
              <a:extLst>
                <a:ext uri="{FF2B5EF4-FFF2-40B4-BE49-F238E27FC236}">
                  <a16:creationId xmlns:a16="http://schemas.microsoft.com/office/drawing/2014/main" id="{29272783-8685-4528-9169-9E1C614E0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4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3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5" name="AutoShape 81" descr="object 82">
              <a:extLst>
                <a:ext uri="{FF2B5EF4-FFF2-40B4-BE49-F238E27FC236}">
                  <a16:creationId xmlns:a16="http://schemas.microsoft.com/office/drawing/2014/main" id="{FB29253A-E90B-4EF4-AB78-3C1602868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493" y="13725"/>
              <a:ext cx="942310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6" name="AutoShape 82" descr="object 83">
              <a:extLst>
                <a:ext uri="{FF2B5EF4-FFF2-40B4-BE49-F238E27FC236}">
                  <a16:creationId xmlns:a16="http://schemas.microsoft.com/office/drawing/2014/main" id="{4E52E6A4-C500-4FE5-B656-CA0EDCE7C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64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8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8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7" name="AutoShape 83" descr="object 84">
              <a:extLst>
                <a:ext uri="{FF2B5EF4-FFF2-40B4-BE49-F238E27FC236}">
                  <a16:creationId xmlns:a16="http://schemas.microsoft.com/office/drawing/2014/main" id="{88E887A0-155C-43FE-B9DC-A5345B8FE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182" y="13725"/>
              <a:ext cx="942285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589C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8" name="AutoShape 84" descr="object 85">
              <a:extLst>
                <a:ext uri="{FF2B5EF4-FFF2-40B4-BE49-F238E27FC236}">
                  <a16:creationId xmlns:a16="http://schemas.microsoft.com/office/drawing/2014/main" id="{DB2EF51B-3F66-4C03-9C09-B2ABA32D8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7" y="13722"/>
              <a:ext cx="1045686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6788C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29" name="AutoShape 85" descr="object 86">
              <a:extLst>
                <a:ext uri="{FF2B5EF4-FFF2-40B4-BE49-F238E27FC236}">
                  <a16:creationId xmlns:a16="http://schemas.microsoft.com/office/drawing/2014/main" id="{EF15E675-0850-4D6F-A3C3-3809ED4ED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859" y="13725"/>
              <a:ext cx="942322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497C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0" name="AutoShape 86" descr="object 87">
              <a:extLst>
                <a:ext uri="{FF2B5EF4-FFF2-40B4-BE49-F238E27FC236}">
                  <a16:creationId xmlns:a16="http://schemas.microsoft.com/office/drawing/2014/main" id="{76B11829-FA54-47C4-B4CC-418B18DB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028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867" y="21600"/>
                  </a:moveTo>
                  <a:lnTo>
                    <a:pt x="9732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1867" y="21600"/>
                  </a:lnTo>
                  <a:close/>
                </a:path>
              </a:pathLst>
            </a:custGeom>
            <a:solidFill>
              <a:srgbClr val="82AAD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1" name="AutoShape 87" descr="object 88">
              <a:extLst>
                <a:ext uri="{FF2B5EF4-FFF2-40B4-BE49-F238E27FC236}">
                  <a16:creationId xmlns:a16="http://schemas.microsoft.com/office/drawing/2014/main" id="{A6E966CA-66A1-4ED7-BD0C-5CFD9CDE9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2564" y="13725"/>
              <a:ext cx="942323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CD0E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2" name="AutoShape 88" descr="object 89">
              <a:extLst>
                <a:ext uri="{FF2B5EF4-FFF2-40B4-BE49-F238E27FC236}">
                  <a16:creationId xmlns:a16="http://schemas.microsoft.com/office/drawing/2014/main" id="{BC17AA89-612A-4CCD-BE4D-85F53BF9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732" y="13722"/>
              <a:ext cx="962869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888" y="21600"/>
                  </a:moveTo>
                  <a:lnTo>
                    <a:pt x="10569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3797"/>
                  </a:lnTo>
                  <a:lnTo>
                    <a:pt x="12888" y="21600"/>
                  </a:lnTo>
                  <a:close/>
                </a:path>
              </a:pathLst>
            </a:custGeom>
            <a:solidFill>
              <a:srgbClr val="BCDFF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3" name="AutoShape 89" descr="object 90">
              <a:extLst>
                <a:ext uri="{FF2B5EF4-FFF2-40B4-BE49-F238E27FC236}">
                  <a16:creationId xmlns:a16="http://schemas.microsoft.com/office/drawing/2014/main" id="{D3C28C47-7BCB-45E5-87C2-37AB775B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266" y="158659"/>
              <a:ext cx="388336" cy="6795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1F1F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4" name="Rectangle 90" descr="object 91">
              <a:extLst>
                <a:ext uri="{FF2B5EF4-FFF2-40B4-BE49-F238E27FC236}">
                  <a16:creationId xmlns:a16="http://schemas.microsoft.com/office/drawing/2014/main" id="{C809F229-510D-4F53-B9B2-E50FF77E1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0"/>
              <a:ext cx="5361002" cy="838201"/>
            </a:xfrm>
            <a:prstGeom prst="rect">
              <a:avLst/>
            </a:prstGeom>
            <a:solidFill>
              <a:srgbClr val="4E9D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5" name="AutoShape 91" descr="object 92">
              <a:extLst>
                <a:ext uri="{FF2B5EF4-FFF2-40B4-BE49-F238E27FC236}">
                  <a16:creationId xmlns:a16="http://schemas.microsoft.com/office/drawing/2014/main" id="{2B2710F3-0B33-4381-91BD-6E64444C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-1"/>
              <a:ext cx="21534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78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B51A3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6" name="AutoShape 92" descr="object 93">
              <a:extLst>
                <a:ext uri="{FF2B5EF4-FFF2-40B4-BE49-F238E27FC236}">
                  <a16:creationId xmlns:a16="http://schemas.microsoft.com/office/drawing/2014/main" id="{8DF4CCCD-16A7-4686-9CED-9342BD0C7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2811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7" name="AutoShape 93" descr="object 94">
              <a:extLst>
                <a:ext uri="{FF2B5EF4-FFF2-40B4-BE49-F238E27FC236}">
                  <a16:creationId xmlns:a16="http://schemas.microsoft.com/office/drawing/2014/main" id="{60ADE36B-6BB5-48D7-975E-32481AC4F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-1"/>
              <a:ext cx="1045701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C60AC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8" name="AutoShape 94" descr="object 95">
              <a:extLst>
                <a:ext uri="{FF2B5EF4-FFF2-40B4-BE49-F238E27FC236}">
                  <a16:creationId xmlns:a16="http://schemas.microsoft.com/office/drawing/2014/main" id="{A0FE5A38-B9A1-4FD0-8E64-1A7E85CC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712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39" name="AutoShape 95" descr="object 96">
              <a:extLst>
                <a:ext uri="{FF2B5EF4-FFF2-40B4-BE49-F238E27FC236}">
                  <a16:creationId xmlns:a16="http://schemas.microsoft.com/office/drawing/2014/main" id="{AB63C244-6D14-480D-A9FE-4E525B9EB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8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86CB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0" name="AutoShape 96" descr="object 97">
              <a:extLst>
                <a:ext uri="{FF2B5EF4-FFF2-40B4-BE49-F238E27FC236}">
                  <a16:creationId xmlns:a16="http://schemas.microsoft.com/office/drawing/2014/main" id="{24E502E9-67B9-4536-9C45-D4DD9138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143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1" name="AutoShape 97" descr="object 98">
              <a:extLst>
                <a:ext uri="{FF2B5EF4-FFF2-40B4-BE49-F238E27FC236}">
                  <a16:creationId xmlns:a16="http://schemas.microsoft.com/office/drawing/2014/main" id="{46FFDA7C-FBCA-4557-A4CA-8F6D970E1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9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D81C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2" name="AutoShape 98" descr="object 99">
              <a:extLst>
                <a:ext uri="{FF2B5EF4-FFF2-40B4-BE49-F238E27FC236}">
                  <a16:creationId xmlns:a16="http://schemas.microsoft.com/office/drawing/2014/main" id="{54C3C4DF-EEEC-49D6-8E8B-246EE640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574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3" name="AutoShape 99" descr="object 100">
              <a:extLst>
                <a:ext uri="{FF2B5EF4-FFF2-40B4-BE49-F238E27FC236}">
                  <a16:creationId xmlns:a16="http://schemas.microsoft.com/office/drawing/2014/main" id="{91CA9552-79D0-41B6-AAF0-C4824F61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87" y="-1"/>
              <a:ext cx="1045686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8B4E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4" name="AutoShape 100" descr="object 101">
              <a:extLst>
                <a:ext uri="{FF2B5EF4-FFF2-40B4-BE49-F238E27FC236}">
                  <a16:creationId xmlns:a16="http://schemas.microsoft.com/office/drawing/2014/main" id="{A846BE0F-F9E8-4AAA-9632-97F8255A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0036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5" name="AutoShape 101" descr="object 102">
              <a:extLst>
                <a:ext uri="{FF2B5EF4-FFF2-40B4-BE49-F238E27FC236}">
                  <a16:creationId xmlns:a16="http://schemas.microsoft.com/office/drawing/2014/main" id="{94094D65-BC3C-4CC6-8BA5-2CA1F03CE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-1"/>
              <a:ext cx="96286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24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F1F8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6" name="AutoShape 102" descr="object 103">
              <a:extLst>
                <a:ext uri="{FF2B5EF4-FFF2-40B4-BE49-F238E27FC236}">
                  <a16:creationId xmlns:a16="http://schemas.microsoft.com/office/drawing/2014/main" id="{52B5F331-E994-4102-93F6-424891CEB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13722"/>
              <a:ext cx="215343" cy="376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68B1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7" name="AutoShape 103" descr="object 104">
              <a:extLst>
                <a:ext uri="{FF2B5EF4-FFF2-40B4-BE49-F238E27FC236}">
                  <a16:creationId xmlns:a16="http://schemas.microsoft.com/office/drawing/2014/main" id="{D96524B3-B69F-4CE3-B3ED-ABEBB07B4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9492" y="13725"/>
              <a:ext cx="6865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9873"/>
                  </a:lnTo>
                  <a:lnTo>
                    <a:pt x="14824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B6EB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8" name="AutoShape 104" descr="object 105">
              <a:extLst>
                <a:ext uri="{FF2B5EF4-FFF2-40B4-BE49-F238E27FC236}">
                  <a16:creationId xmlns:a16="http://schemas.microsoft.com/office/drawing/2014/main" id="{7DA22673-21AA-40C6-AEE9-7852FBA7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7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C7D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49" name="AutoShape 105" descr="object 106">
              <a:extLst>
                <a:ext uri="{FF2B5EF4-FFF2-40B4-BE49-F238E27FC236}">
                  <a16:creationId xmlns:a16="http://schemas.microsoft.com/office/drawing/2014/main" id="{949274A2-2E38-41D5-887B-339954A5B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3799" y="13725"/>
              <a:ext cx="942309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97CB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0" name="AutoShape 106" descr="object 107">
              <a:extLst>
                <a:ext uri="{FF2B5EF4-FFF2-40B4-BE49-F238E27FC236}">
                  <a16:creationId xmlns:a16="http://schemas.microsoft.com/office/drawing/2014/main" id="{2D0BAEF3-A04B-4E7A-87B7-F4A27E0A2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6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E80C0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1" name="AutoShape 107" descr="object 108">
              <a:extLst>
                <a:ext uri="{FF2B5EF4-FFF2-40B4-BE49-F238E27FC236}">
                  <a16:creationId xmlns:a16="http://schemas.microsoft.com/office/drawing/2014/main" id="{7F3E3EAF-6531-4CE0-B999-C3C6F9EA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8134" y="13725"/>
              <a:ext cx="942284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589C6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2" name="AutoShape 108" descr="object 109">
              <a:extLst>
                <a:ext uri="{FF2B5EF4-FFF2-40B4-BE49-F238E27FC236}">
                  <a16:creationId xmlns:a16="http://schemas.microsoft.com/office/drawing/2014/main" id="{5D0D56D5-8202-4FA3-ADD1-CCFC9156A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7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6788C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3" name="AutoShape 109" descr="object 110">
              <a:extLst>
                <a:ext uri="{FF2B5EF4-FFF2-40B4-BE49-F238E27FC236}">
                  <a16:creationId xmlns:a16="http://schemas.microsoft.com/office/drawing/2014/main" id="{3FA02E23-ADE1-4E9A-9B56-22AF3DE0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2420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7497CE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4" name="AutoShape 110" descr="object 111">
              <a:extLst>
                <a:ext uri="{FF2B5EF4-FFF2-40B4-BE49-F238E27FC236}">
                  <a16:creationId xmlns:a16="http://schemas.microsoft.com/office/drawing/2014/main" id="{E41E58B3-64D6-4E84-87B2-59136897B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73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82AADA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5" name="AutoShape 111" descr="object 112">
              <a:extLst>
                <a:ext uri="{FF2B5EF4-FFF2-40B4-BE49-F238E27FC236}">
                  <a16:creationId xmlns:a16="http://schemas.microsoft.com/office/drawing/2014/main" id="{ADA0BA43-10FF-42AF-B258-F031400D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6716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CD0ED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6" name="AutoShape 112" descr="object 113">
              <a:extLst>
                <a:ext uri="{FF2B5EF4-FFF2-40B4-BE49-F238E27FC236}">
                  <a16:creationId xmlns:a16="http://schemas.microsoft.com/office/drawing/2014/main" id="{281B0E7C-D50B-4F4B-8E22-B3D6F3AB6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13722"/>
              <a:ext cx="96286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11" y="21600"/>
                  </a:moveTo>
                  <a:lnTo>
                    <a:pt x="1103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3797"/>
                  </a:lnTo>
                  <a:lnTo>
                    <a:pt x="8711" y="21600"/>
                  </a:lnTo>
                  <a:close/>
                </a:path>
              </a:pathLst>
            </a:custGeom>
            <a:solidFill>
              <a:srgbClr val="BCDFF5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7" name="AutoShape 113" descr="object 114">
              <a:extLst>
                <a:ext uri="{FF2B5EF4-FFF2-40B4-BE49-F238E27FC236}">
                  <a16:creationId xmlns:a16="http://schemas.microsoft.com/office/drawing/2014/main" id="{53ADBA64-8D80-49DB-A9D8-26D726FB0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0" y="158646"/>
              <a:ext cx="388343" cy="679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1F1F7">
                <a:alpha val="399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8" name="AutoShape 114" descr="object 115">
              <a:extLst>
                <a:ext uri="{FF2B5EF4-FFF2-40B4-BE49-F238E27FC236}">
                  <a16:creationId xmlns:a16="http://schemas.microsoft.com/office/drawing/2014/main" id="{932CF51F-6242-4551-8A73-055EC8EDD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-1"/>
              <a:ext cx="21534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78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B51A3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59" name="AutoShape 115" descr="object 116">
              <a:extLst>
                <a:ext uri="{FF2B5EF4-FFF2-40B4-BE49-F238E27FC236}">
                  <a16:creationId xmlns:a16="http://schemas.microsoft.com/office/drawing/2014/main" id="{49B106A6-E3C4-455B-B4B7-D40D6F86A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2811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3C60A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0" name="AutoShape 116" descr="object 117">
              <a:extLst>
                <a:ext uri="{FF2B5EF4-FFF2-40B4-BE49-F238E27FC236}">
                  <a16:creationId xmlns:a16="http://schemas.microsoft.com/office/drawing/2014/main" id="{6D13DC9D-D6F4-4A8D-9668-0EB7A5522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-1"/>
              <a:ext cx="1045701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C60AC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1" name="AutoShape 117" descr="object 118">
              <a:extLst>
                <a:ext uri="{FF2B5EF4-FFF2-40B4-BE49-F238E27FC236}">
                  <a16:creationId xmlns:a16="http://schemas.microsoft.com/office/drawing/2014/main" id="{B390A25A-3782-4B21-8C9C-DA0649C5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712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486D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2" name="AutoShape 118" descr="object 119">
              <a:extLst>
                <a:ext uri="{FF2B5EF4-FFF2-40B4-BE49-F238E27FC236}">
                  <a16:creationId xmlns:a16="http://schemas.microsoft.com/office/drawing/2014/main" id="{7A99AD43-E2A5-406F-AB54-EA7F2BF38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8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86CB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3" name="AutoShape 119" descr="object 120">
              <a:extLst>
                <a:ext uri="{FF2B5EF4-FFF2-40B4-BE49-F238E27FC236}">
                  <a16:creationId xmlns:a16="http://schemas.microsoft.com/office/drawing/2014/main" id="{7D410404-F9D6-4FCB-A150-A794DCE50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143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58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4" name="AutoShape 120" descr="object 121">
              <a:extLst>
                <a:ext uri="{FF2B5EF4-FFF2-40B4-BE49-F238E27FC236}">
                  <a16:creationId xmlns:a16="http://schemas.microsoft.com/office/drawing/2014/main" id="{597DEF1F-F2ED-4029-BA84-56D3655AE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91" y="-1"/>
              <a:ext cx="1045673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D81C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5" name="AutoShape 121" descr="object 122">
              <a:extLst>
                <a:ext uri="{FF2B5EF4-FFF2-40B4-BE49-F238E27FC236}">
                  <a16:creationId xmlns:a16="http://schemas.microsoft.com/office/drawing/2014/main" id="{D3E9A8DE-B7B1-4CE6-AAED-81EDB18F0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5740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76A0D4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6" name="AutoShape 122" descr="object 123">
              <a:extLst>
                <a:ext uri="{FF2B5EF4-FFF2-40B4-BE49-F238E27FC236}">
                  <a16:creationId xmlns:a16="http://schemas.microsoft.com/office/drawing/2014/main" id="{1EF2D6A4-863E-4630-885A-A3693F68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87" y="-1"/>
              <a:ext cx="1045686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38" y="0"/>
                  </a:lnTo>
                  <a:lnTo>
                    <a:pt x="16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8B4E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7" name="AutoShape 123" descr="object 124">
              <a:extLst>
                <a:ext uri="{FF2B5EF4-FFF2-40B4-BE49-F238E27FC236}">
                  <a16:creationId xmlns:a16="http://schemas.microsoft.com/office/drawing/2014/main" id="{2F14EE84-667E-4DAB-9E82-50DD2A17A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0036" y="-1"/>
              <a:ext cx="15683" cy="137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0799" y="21600"/>
                  </a:lnTo>
                  <a:close/>
                </a:path>
              </a:pathLst>
            </a:custGeom>
            <a:solidFill>
              <a:srgbClr val="B4D9F2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8" name="AutoShape 124" descr="object 125">
              <a:extLst>
                <a:ext uri="{FF2B5EF4-FFF2-40B4-BE49-F238E27FC236}">
                  <a16:creationId xmlns:a16="http://schemas.microsoft.com/office/drawing/2014/main" id="{D8BF9FB6-918C-4C93-95D2-A6269D8D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-1"/>
              <a:ext cx="962868" cy="13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24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F1F8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69" name="AutoShape 125" descr="object 126">
              <a:extLst>
                <a:ext uri="{FF2B5EF4-FFF2-40B4-BE49-F238E27FC236}">
                  <a16:creationId xmlns:a16="http://schemas.microsoft.com/office/drawing/2014/main" id="{0AB67A52-17E8-4F07-A77C-15FFEF30C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0660" y="13722"/>
              <a:ext cx="215343" cy="3768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568B1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0" name="AutoShape 126" descr="object 127">
              <a:extLst>
                <a:ext uri="{FF2B5EF4-FFF2-40B4-BE49-F238E27FC236}">
                  <a16:creationId xmlns:a16="http://schemas.microsoft.com/office/drawing/2014/main" id="{FC27C3A9-140B-4749-AC47-216309BAD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9492" y="13725"/>
              <a:ext cx="68651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9873"/>
                  </a:lnTo>
                  <a:lnTo>
                    <a:pt x="14824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B6EB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1" name="AutoShape 127" descr="object 128">
              <a:extLst>
                <a:ext uri="{FF2B5EF4-FFF2-40B4-BE49-F238E27FC236}">
                  <a16:creationId xmlns:a16="http://schemas.microsoft.com/office/drawing/2014/main" id="{9DFE746B-3FC7-4996-BB87-E133C397E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4957" y="13722"/>
              <a:ext cx="1045701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7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C7D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2" name="AutoShape 128" descr="object 129">
              <a:extLst>
                <a:ext uri="{FF2B5EF4-FFF2-40B4-BE49-F238E27FC236}">
                  <a16:creationId xmlns:a16="http://schemas.microsoft.com/office/drawing/2014/main" id="{DDA86E11-0D17-4C91-AF9F-AC31F7D28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3799" y="13725"/>
              <a:ext cx="942309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97CB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3" name="AutoShape 129" descr="object 130">
              <a:extLst>
                <a:ext uri="{FF2B5EF4-FFF2-40B4-BE49-F238E27FC236}">
                  <a16:creationId xmlns:a16="http://schemas.microsoft.com/office/drawing/2014/main" id="{33A8C285-8FBD-49A4-81AB-C263281B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926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2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2" y="21600"/>
                  </a:lnTo>
                  <a:close/>
                </a:path>
              </a:pathLst>
            </a:custGeom>
            <a:solidFill>
              <a:srgbClr val="5E80C0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4" name="AutoShape 130" descr="object 131">
              <a:extLst>
                <a:ext uri="{FF2B5EF4-FFF2-40B4-BE49-F238E27FC236}">
                  <a16:creationId xmlns:a16="http://schemas.microsoft.com/office/drawing/2014/main" id="{75A415C1-CE7A-4D5F-93D0-06895275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8134" y="13725"/>
              <a:ext cx="942284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589C6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5" name="AutoShape 131" descr="object 132">
              <a:extLst>
                <a:ext uri="{FF2B5EF4-FFF2-40B4-BE49-F238E27FC236}">
                  <a16:creationId xmlns:a16="http://schemas.microsoft.com/office/drawing/2014/main" id="{B0001316-A4FD-4429-9B3F-DA57CE9A0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3577" y="13722"/>
              <a:ext cx="1045687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6788C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6" name="AutoShape 132" descr="object 133">
              <a:extLst>
                <a:ext uri="{FF2B5EF4-FFF2-40B4-BE49-F238E27FC236}">
                  <a16:creationId xmlns:a16="http://schemas.microsoft.com/office/drawing/2014/main" id="{7F6FD2D6-2373-4091-81DA-7044A8E35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2420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7497CE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7" name="AutoShape 133" descr="object 134">
              <a:extLst>
                <a:ext uri="{FF2B5EF4-FFF2-40B4-BE49-F238E27FC236}">
                  <a16:creationId xmlns:a16="http://schemas.microsoft.com/office/drawing/2014/main" id="{58FC789E-4366-42B1-8F94-8A6AF921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873" y="13722"/>
              <a:ext cx="1045700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733" y="21600"/>
                  </a:moveTo>
                  <a:lnTo>
                    <a:pt x="11868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9733" y="21600"/>
                  </a:lnTo>
                  <a:close/>
                </a:path>
              </a:pathLst>
            </a:custGeom>
            <a:solidFill>
              <a:srgbClr val="82AADA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8" name="AutoShape 134" descr="object 135">
              <a:extLst>
                <a:ext uri="{FF2B5EF4-FFF2-40B4-BE49-F238E27FC236}">
                  <a16:creationId xmlns:a16="http://schemas.microsoft.com/office/drawing/2014/main" id="{B5D88D2D-415C-4EC9-AB57-C24D63A4B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6716" y="13725"/>
              <a:ext cx="942321" cy="8244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CD0ED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79" name="AutoShape 135" descr="object 136">
              <a:extLst>
                <a:ext uri="{FF2B5EF4-FFF2-40B4-BE49-F238E27FC236}">
                  <a16:creationId xmlns:a16="http://schemas.microsoft.com/office/drawing/2014/main" id="{414AEEB8-08E9-4071-9621-AAC02698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1" y="13722"/>
              <a:ext cx="962868" cy="82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12" y="21600"/>
                  </a:moveTo>
                  <a:lnTo>
                    <a:pt x="11031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3797"/>
                  </a:lnTo>
                  <a:lnTo>
                    <a:pt x="8712" y="21600"/>
                  </a:lnTo>
                  <a:close/>
                </a:path>
              </a:pathLst>
            </a:custGeom>
            <a:solidFill>
              <a:srgbClr val="BCDFF5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280" name="AutoShape 136" descr="object 137">
              <a:extLst>
                <a:ext uri="{FF2B5EF4-FFF2-40B4-BE49-F238E27FC236}">
                  <a16:creationId xmlns:a16="http://schemas.microsoft.com/office/drawing/2014/main" id="{DE8D9A24-14D0-4003-A412-A9A8375A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00" y="158658"/>
              <a:ext cx="388336" cy="6795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1F1F7">
                <a:alpha val="279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pPr marL="0" marR="0" lvl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21AC851-696A-4016-B093-0155A4C4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99" y="479057"/>
            <a:ext cx="1959864" cy="1182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4ADE8-0321-46FF-94E5-450F368913D9}"/>
              </a:ext>
            </a:extLst>
          </p:cNvPr>
          <p:cNvSpPr txBox="1"/>
          <p:nvPr/>
        </p:nvSpPr>
        <p:spPr>
          <a:xfrm>
            <a:off x="653951" y="2059394"/>
            <a:ext cx="10467354" cy="13696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>
                <a:solidFill>
                  <a:srgbClr val="232333"/>
                </a:solidFill>
                <a:latin typeface="Lato" panose="020F0502020204030203"/>
              </a:rPr>
              <a:t>NUS Apprentice Extra Card</a:t>
            </a:r>
            <a:br>
              <a:rPr lang="en-GB" sz="4800" b="1">
                <a:solidFill>
                  <a:srgbClr val="232333"/>
                </a:solidFill>
                <a:latin typeface="Lato" panose="020F0502020204030203"/>
              </a:rPr>
            </a:br>
            <a:endParaRPr lang="en-GB" sz="1100" b="1">
              <a:solidFill>
                <a:srgbClr val="232333"/>
              </a:solidFill>
              <a:latin typeface="Lato" panose="020F0502020204030203"/>
            </a:endParaRPr>
          </a:p>
          <a:p>
            <a:pPr algn="ctr"/>
            <a:r>
              <a:rPr lang="en-GB" sz="3200" b="1" i="0">
                <a:solidFill>
                  <a:srgbClr val="232333"/>
                </a:solidFill>
                <a:effectLst/>
                <a:latin typeface="Lato" panose="020F0502020204030203"/>
              </a:rPr>
              <a:t>Bev McLaren</a:t>
            </a:r>
            <a:endParaRPr lang="en-US" sz="1100" b="1">
              <a:solidFill>
                <a:srgbClr val="014388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B3F2FF5-1989-4A00-974E-1BB09726C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75" y="4854837"/>
            <a:ext cx="3155376" cy="11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172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" y="0"/>
            <a:ext cx="12311105" cy="6910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101" y="211946"/>
            <a:ext cx="5233626" cy="1557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174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money off the biggest brands with NUS Apprentice extra!</a:t>
            </a:r>
          </a:p>
        </p:txBody>
      </p:sp>
    </p:spTree>
    <p:extLst>
      <p:ext uri="{BB962C8B-B14F-4D97-AF65-F5344CB8AC3E}">
        <p14:creationId xmlns:p14="http://schemas.microsoft.com/office/powerpoint/2010/main" val="114701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6A4F51-8EC4-4BBD-A809-305057AFF42B}"/>
              </a:ext>
            </a:extLst>
          </p:cNvPr>
          <p:cNvGrpSpPr/>
          <p:nvPr/>
        </p:nvGrpSpPr>
        <p:grpSpPr>
          <a:xfrm>
            <a:off x="240" y="0"/>
            <a:ext cx="12381148" cy="6935045"/>
            <a:chOff x="794" y="-3014"/>
            <a:chExt cx="10807113" cy="76478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" y="-3014"/>
              <a:ext cx="10807113" cy="76478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142" y="6836565"/>
              <a:ext cx="1344214" cy="60340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AF7ADE-AFCC-4249-9F90-E41F6D837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354" y="6759933"/>
              <a:ext cx="1637237" cy="75666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23FA0C-B303-4537-8E82-8CAA8B30F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2249" y="6899604"/>
              <a:ext cx="2151399" cy="6810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A17510-252D-431C-85E0-1372321B0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0575" y="6791959"/>
              <a:ext cx="2257157" cy="7054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64E187-D49B-4273-A8C4-A95CC9C58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73648" y="6781922"/>
              <a:ext cx="1788786" cy="73468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22590" y="1458730"/>
            <a:ext cx="10961533" cy="310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118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Launched in 2017, </a:t>
            </a:r>
            <a:r>
              <a:rPr lang="en-US" sz="1632" b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OneVoice Digital </a:t>
            </a: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is a collaborative partnership between </a:t>
            </a:r>
            <a:r>
              <a:rPr lang="en-US" sz="1632" b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NUS</a:t>
            </a: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 and </a:t>
            </a:r>
            <a:r>
              <a:rPr lang="en-US" sz="1632" b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Arrk Group</a:t>
            </a: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, with the objective of providing a digital business with the expertise to develop and provide digital products and services for NUS, members and similar organisations. </a:t>
            </a:r>
          </a:p>
          <a:p>
            <a:pPr marL="259118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9"/>
              </a:buBlip>
            </a:pPr>
            <a:endParaRPr lang="en-US" sz="1632">
              <a:solidFill>
                <a:srgbClr val="000000"/>
              </a:solidFill>
              <a:latin typeface="Verdana" charset="0"/>
              <a:ea typeface="ＭＳ Ｐゴシック" charset="0"/>
            </a:endParaRPr>
          </a:p>
          <a:p>
            <a:pPr marL="259118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Operational for over 20 years, the company has over 200 employees and is based in Macclesfield and Mumbai, </a:t>
            </a:r>
            <a:r>
              <a:rPr lang="en-GB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specialising</a:t>
            </a: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 in developing and operating digital services and products for third sector, government, higher education and private sector organisations. </a:t>
            </a:r>
          </a:p>
          <a:p>
            <a:pPr marL="259118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9"/>
              </a:buBlip>
            </a:pPr>
            <a:endParaRPr lang="en-US" sz="1632">
              <a:solidFill>
                <a:srgbClr val="000000"/>
              </a:solidFill>
              <a:latin typeface="Verdana" charset="0"/>
              <a:ea typeface="ＭＳ Ｐゴシック" charset="0"/>
            </a:endParaRPr>
          </a:p>
          <a:p>
            <a:pPr marL="259118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Arrk Group has a </a:t>
            </a:r>
            <a:r>
              <a:rPr lang="en-US" sz="1632" b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strong ethical fit </a:t>
            </a: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with NUS.</a:t>
            </a:r>
          </a:p>
          <a:p>
            <a:pPr marL="259118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9"/>
              </a:buBlip>
            </a:pPr>
            <a:endParaRPr lang="en-US" sz="1632">
              <a:solidFill>
                <a:srgbClr val="000000"/>
              </a:solidFill>
              <a:latin typeface="Verdana" charset="0"/>
              <a:ea typeface="ＭＳ Ｐゴシック" charset="0"/>
            </a:endParaRPr>
          </a:p>
          <a:p>
            <a:pPr marL="259118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In September 2018, the NUS extra student discount card became </a:t>
            </a:r>
            <a:r>
              <a:rPr lang="en-US" sz="1632" b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TOTUM </a:t>
            </a: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for students and</a:t>
            </a:r>
            <a:r>
              <a:rPr lang="en-US" sz="1632" b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 TOTUM </a:t>
            </a:r>
            <a:r>
              <a:rPr lang="en-US" sz="1632">
                <a:solidFill>
                  <a:srgbClr val="000000"/>
                </a:solidFill>
                <a:latin typeface="Verdana" charset="0"/>
                <a:ea typeface="ＭＳ Ｐゴシック" charset="0"/>
              </a:rPr>
              <a:t>Pro for professional learners</a:t>
            </a:r>
            <a:endParaRPr lang="en-GB" sz="1632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387" y="610301"/>
            <a:ext cx="2348720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Background…</a:t>
            </a:r>
            <a:endParaRPr lang="en-GB" sz="2176" b="1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0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Working with NUS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" y="-2733"/>
            <a:ext cx="12334034" cy="6935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762" y="638389"/>
            <a:ext cx="5351145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we’re helping apprentices…</a:t>
            </a:r>
            <a:endParaRPr lang="en-GB" sz="2176" b="1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79" y="5940955"/>
            <a:ext cx="1720982" cy="7725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5914" y="1197267"/>
            <a:ext cx="6538219" cy="567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Discounts on over 350+ brands: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Travel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Fashion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Eating out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Health and fitness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Beauty 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Entertainment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Everyday essentials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Finance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Telco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Groceries</a:t>
            </a:r>
          </a:p>
          <a:p>
            <a:pPr marL="1204795" lvl="2" indent="-259118" defTabSz="8291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Energy provider </a:t>
            </a:r>
          </a:p>
          <a:p>
            <a:pPr marL="945677" lvl="2"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…and more!</a:t>
            </a:r>
          </a:p>
          <a:p>
            <a:pPr marL="945677" lvl="2" defTabSz="8291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76">
              <a:solidFill>
                <a:srgbClr val="000000"/>
              </a:solidFill>
              <a:latin typeface="Verdana" charset="0"/>
              <a:ea typeface="ＭＳ Ｐゴシック" charset="0"/>
            </a:endParaRPr>
          </a:p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NUS Apprentice extra is just </a:t>
            </a:r>
            <a:r>
              <a:rPr lang="en-GB" sz="2176" b="1">
                <a:solidFill>
                  <a:srgbClr val="FF0000"/>
                </a:solidFill>
                <a:latin typeface="Verdana" charset="0"/>
                <a:ea typeface="ＭＳ Ｐゴシック" charset="0"/>
              </a:rPr>
              <a:t>£11 </a:t>
            </a:r>
            <a:r>
              <a:rPr lang="en-GB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for 1 year  and just launched the 2 year card for </a:t>
            </a:r>
            <a:r>
              <a:rPr lang="en-GB" sz="2176" b="1">
                <a:solidFill>
                  <a:srgbClr val="FF0000"/>
                </a:solidFill>
                <a:latin typeface="Verdana" charset="0"/>
                <a:ea typeface="ＭＳ Ｐゴシック" charset="0"/>
              </a:rPr>
              <a:t>£19</a:t>
            </a:r>
          </a:p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1026" name="Picture 2" descr="Image result for amazon prime student logo">
            <a:extLst>
              <a:ext uri="{FF2B5EF4-FFF2-40B4-BE49-F238E27FC236}">
                <a16:creationId xmlns:a16="http://schemas.microsoft.com/office/drawing/2014/main" id="{4EBF421A-A869-49EB-8A91-A53B2275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048" y="4794873"/>
            <a:ext cx="694282" cy="69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C4F8EC-13E4-41BE-80DE-6CC6893C6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4134" y="878065"/>
            <a:ext cx="2906329" cy="51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0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Working with NUS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" y="0"/>
            <a:ext cx="12315189" cy="6935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762" y="649087"/>
            <a:ext cx="2635658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heard…</a:t>
            </a:r>
            <a:endParaRPr lang="en-GB" sz="2176" b="1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BB5CB5-C89A-42A3-8B7D-2118B7E03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185" y="1918409"/>
            <a:ext cx="2837815" cy="6151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8494D0-7576-4C46-AEBE-C4D8D97653E9}"/>
              </a:ext>
            </a:extLst>
          </p:cNvPr>
          <p:cNvSpPr/>
          <p:nvPr/>
        </p:nvSpPr>
        <p:spPr>
          <a:xfrm>
            <a:off x="722591" y="1307158"/>
            <a:ext cx="7073750" cy="143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All the profits raised from NUS Apprentice extra sales fund the National Society of Apprentices (</a:t>
            </a:r>
            <a:r>
              <a:rPr lang="en-GB" sz="2176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NSoA</a:t>
            </a:r>
            <a:r>
              <a:rPr lang="en-GB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). </a:t>
            </a:r>
            <a:r>
              <a:rPr lang="en-US" sz="2176" b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A society for apprentices, run by apprentices and paid for by apprentices.</a:t>
            </a:r>
            <a:endParaRPr lang="en-GB" sz="2176" b="1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2DD0D9-BAB5-4A29-994B-30C076485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372" y="5278317"/>
            <a:ext cx="1439621" cy="8637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3A8998-30C1-4121-BE77-27B31B609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449" y="4989798"/>
            <a:ext cx="1849952" cy="123920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E82D7D-A2B1-43F2-96F8-EEB04EF6F718}"/>
              </a:ext>
            </a:extLst>
          </p:cNvPr>
          <p:cNvSpPr/>
          <p:nvPr/>
        </p:nvSpPr>
        <p:spPr>
          <a:xfrm>
            <a:off x="818763" y="3171289"/>
            <a:ext cx="9950897" cy="176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We have a seat at the </a:t>
            </a:r>
            <a:r>
              <a:rPr lang="en-GB" sz="2176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NSoA</a:t>
            </a:r>
            <a:r>
              <a:rPr lang="en-GB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 leadership meetings – making sure the voice of the apprentice is heard and raising awareness of apprentices’ needs</a:t>
            </a:r>
          </a:p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176">
              <a:solidFill>
                <a:srgbClr val="000000"/>
              </a:solidFill>
              <a:latin typeface="Verdana" charset="0"/>
              <a:ea typeface="ＭＳ Ｐゴシック" charset="0"/>
            </a:endParaRPr>
          </a:p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We work with… </a:t>
            </a:r>
          </a:p>
        </p:txBody>
      </p:sp>
      <p:pic>
        <p:nvPicPr>
          <p:cNvPr id="2050" name="Picture 2" descr="Image result for Youth Employment logo">
            <a:extLst>
              <a:ext uri="{FF2B5EF4-FFF2-40B4-BE49-F238E27FC236}">
                <a16:creationId xmlns:a16="http://schemas.microsoft.com/office/drawing/2014/main" id="{7F28D69D-B97D-4659-A73D-0C414360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63" y="4957280"/>
            <a:ext cx="1449176" cy="11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000456-899C-4CA3-8040-9CCAE71E7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9494" y="4992617"/>
            <a:ext cx="1545145" cy="10816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665162-94BF-4502-935E-93FD3D95B4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5552" y="5199199"/>
            <a:ext cx="2078812" cy="7716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6508F1-E147-43DF-A89B-E3120E2E580B}"/>
              </a:ext>
            </a:extLst>
          </p:cNvPr>
          <p:cNvSpPr txBox="1"/>
          <p:nvPr/>
        </p:nvSpPr>
        <p:spPr>
          <a:xfrm>
            <a:off x="8740395" y="6258605"/>
            <a:ext cx="2001755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76">
                <a:solidFill>
                  <a:srgbClr val="000000"/>
                </a:solidFill>
                <a:latin typeface="Verdana" charset="0"/>
                <a:ea typeface="ＭＳ Ｐゴシック" charset="0"/>
              </a:rPr>
              <a:t>…and more</a:t>
            </a:r>
          </a:p>
        </p:txBody>
      </p:sp>
    </p:spTree>
    <p:extLst>
      <p:ext uri="{BB962C8B-B14F-4D97-AF65-F5344CB8AC3E}">
        <p14:creationId xmlns:p14="http://schemas.microsoft.com/office/powerpoint/2010/main" val="54758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Roboto Condensed"/>
        <a:ea typeface="Roboto Condensed"/>
        <a:cs typeface="Roboto Condensed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mpetus content slide">
  <a:themeElements>
    <a:clrScheme name="Impetus colours">
      <a:dk1>
        <a:srgbClr val="282727"/>
      </a:dk1>
      <a:lt1>
        <a:sysClr val="window" lastClr="FFFFFF"/>
      </a:lt1>
      <a:dk2>
        <a:srgbClr val="282727"/>
      </a:dk2>
      <a:lt2>
        <a:srgbClr val="E7E6E6"/>
      </a:lt2>
      <a:accent1>
        <a:srgbClr val="FF591F"/>
      </a:accent1>
      <a:accent2>
        <a:srgbClr val="FFBC00"/>
      </a:accent2>
      <a:accent3>
        <a:srgbClr val="42B7A1"/>
      </a:accent3>
      <a:accent4>
        <a:srgbClr val="253584"/>
      </a:accent4>
      <a:accent5>
        <a:srgbClr val="FF591F"/>
      </a:accent5>
      <a:accent6>
        <a:srgbClr val="FFBC00"/>
      </a:accent6>
      <a:hlink>
        <a:srgbClr val="42B7A1"/>
      </a:hlink>
      <a:folHlink>
        <a:srgbClr val="253584"/>
      </a:folHlink>
    </a:clrScheme>
    <a:fontScheme name="Impetus fonts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17DB2C-AAFA-4FE2-B739-9DA8024468BE}" vid="{92D49541-CEC9-4BDB-9446-99127E1FC535}"/>
    </a:ext>
  </a:extLst>
</a:theme>
</file>

<file path=ppt/theme/theme6.xml><?xml version="1.0" encoding="utf-8"?>
<a:theme xmlns:a="http://schemas.openxmlformats.org/drawingml/2006/main" name="Impetus thank you slide">
  <a:themeElements>
    <a:clrScheme name="Impetus colours">
      <a:dk1>
        <a:srgbClr val="282727"/>
      </a:dk1>
      <a:lt1>
        <a:sysClr val="window" lastClr="FFFFFF"/>
      </a:lt1>
      <a:dk2>
        <a:srgbClr val="282727"/>
      </a:dk2>
      <a:lt2>
        <a:srgbClr val="E7E6E6"/>
      </a:lt2>
      <a:accent1>
        <a:srgbClr val="FF591F"/>
      </a:accent1>
      <a:accent2>
        <a:srgbClr val="FFBC00"/>
      </a:accent2>
      <a:accent3>
        <a:srgbClr val="42B7A1"/>
      </a:accent3>
      <a:accent4>
        <a:srgbClr val="253584"/>
      </a:accent4>
      <a:accent5>
        <a:srgbClr val="FF591F"/>
      </a:accent5>
      <a:accent6>
        <a:srgbClr val="FFBC00"/>
      </a:accent6>
      <a:hlink>
        <a:srgbClr val="42B7A1"/>
      </a:hlink>
      <a:folHlink>
        <a:srgbClr val="253584"/>
      </a:folHlink>
    </a:clrScheme>
    <a:fontScheme name="Impetus fonts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17DB2C-AAFA-4FE2-B739-9DA8024468BE}" vid="{4F875639-B499-445A-BF71-7B0BDD0A80EA}"/>
    </a:ext>
  </a:extLst>
</a:theme>
</file>

<file path=ppt/theme/theme7.xml><?xml version="1.0" encoding="utf-8"?>
<a:theme xmlns:a="http://schemas.openxmlformats.org/drawingml/2006/main" name="Default Theme">
  <a:themeElements>
    <a:clrScheme name="NUS colour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C7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0" ma:contentTypeDescription="Create a new document." ma:contentTypeScope="" ma:versionID="e2869ffca451915fb7135ec701ac17e8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69d3d75af838dadcac435463c079e6d5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</documentManagement>
</p:properties>
</file>

<file path=customXml/itemProps1.xml><?xml version="1.0" encoding="utf-8"?>
<ds:datastoreItem xmlns:ds="http://schemas.openxmlformats.org/officeDocument/2006/customXml" ds:itemID="{66762BBA-97DD-4D66-A874-62DB70D1C3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B8D64B-DF37-4B69-B304-EDC59385BB31}">
  <ds:schemaRefs>
    <ds:schemaRef ds:uri="01cdd075-c344-4c65-8551-ba9dc45e0196"/>
    <ds:schemaRef ds:uri="6c2c260b-7b8b-4528-a165-310b68aa19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44939D-13F7-4713-B9F9-D2EB6B7210B7}">
  <ds:schemaRefs>
    <ds:schemaRef ds:uri="01cdd075-c344-4c65-8551-ba9dc45e0196"/>
    <ds:schemaRef ds:uri="6c2c260b-7b8b-4528-a165-310b68aa19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685</Words>
  <Application>Microsoft Office PowerPoint</Application>
  <PresentationFormat>Widescreen</PresentationFormat>
  <Paragraphs>120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Courier New</vt:lpstr>
      <vt:lpstr>Graphik</vt:lpstr>
      <vt:lpstr>Helvetica</vt:lpstr>
      <vt:lpstr>Helvetica Neue</vt:lpstr>
      <vt:lpstr>Lato</vt:lpstr>
      <vt:lpstr>Roboto Condensed</vt:lpstr>
      <vt:lpstr>Trebuchet MS</vt:lpstr>
      <vt:lpstr>Verdana</vt:lpstr>
      <vt:lpstr>Wingdings 3</vt:lpstr>
      <vt:lpstr>Office Theme</vt:lpstr>
      <vt:lpstr>1_Intro Slide</vt:lpstr>
      <vt:lpstr>2_Content Slides</vt:lpstr>
      <vt:lpstr>3_Content Slides</vt:lpstr>
      <vt:lpstr>Impetus content slide</vt:lpstr>
      <vt:lpstr>Impetus thank you slide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with NUS</vt:lpstr>
      <vt:lpstr>Working with NUS</vt:lpstr>
      <vt:lpstr>Working with NUS</vt:lpstr>
      <vt:lpstr>Working with NUS</vt:lpstr>
      <vt:lpstr>Working with NUS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Montacute</dc:creator>
  <cp:lastModifiedBy>Katie Bright</cp:lastModifiedBy>
  <cp:revision>2</cp:revision>
  <cp:lastPrinted>2021-03-15T12:14:02Z</cp:lastPrinted>
  <dcterms:created xsi:type="dcterms:W3CDTF">2019-06-27T09:12:09Z</dcterms:created>
  <dcterms:modified xsi:type="dcterms:W3CDTF">2021-04-22T12:28:55Z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</Properties>
</file>