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1" r:id="rId5"/>
    <p:sldId id="262" r:id="rId6"/>
    <p:sldId id="264" r:id="rId7"/>
    <p:sldId id="257" r:id="rId8"/>
    <p:sldId id="258" r:id="rId9"/>
    <p:sldId id="260" r:id="rId10"/>
    <p:sldId id="25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3378B-C51E-4B69-948A-8913846EC368}" v="22" dt="2023-10-21T08:45:53.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92" autoAdjust="0"/>
  </p:normalViewPr>
  <p:slideViewPr>
    <p:cSldViewPr snapToGrid="0">
      <p:cViewPr varScale="1">
        <p:scale>
          <a:sx n="63" d="100"/>
          <a:sy n="63" d="100"/>
        </p:scale>
        <p:origin x="14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6C47A112-1F04-49B0-A558-5EE36569B8E8}"/>
    <pc:docChg chg="custSel addSld modSld">
      <pc:chgData name="Helen Twomey" userId="ef176716-8ebb-42f3-81eb-15fd71ddcb48" providerId="ADAL" clId="{6C47A112-1F04-49B0-A558-5EE36569B8E8}" dt="2023-10-16T12:07:05.813" v="135" actId="114"/>
      <pc:docMkLst>
        <pc:docMk/>
      </pc:docMkLst>
      <pc:sldChg chg="modSp add mod">
        <pc:chgData name="Helen Twomey" userId="ef176716-8ebb-42f3-81eb-15fd71ddcb48" providerId="ADAL" clId="{6C47A112-1F04-49B0-A558-5EE36569B8E8}" dt="2023-10-16T12:07:05.813" v="135" actId="114"/>
        <pc:sldMkLst>
          <pc:docMk/>
          <pc:sldMk cId="1666274574" sldId="260"/>
        </pc:sldMkLst>
        <pc:spChg chg="mod">
          <ac:chgData name="Helen Twomey" userId="ef176716-8ebb-42f3-81eb-15fd71ddcb48" providerId="ADAL" clId="{6C47A112-1F04-49B0-A558-5EE36569B8E8}" dt="2023-10-06T11:04:55.180" v="21" actId="5793"/>
          <ac:spMkLst>
            <pc:docMk/>
            <pc:sldMk cId="1666274574" sldId="260"/>
            <ac:spMk id="2" creationId="{AA00D821-F15D-E172-1D1D-419AC327953E}"/>
          </ac:spMkLst>
        </pc:spChg>
        <pc:spChg chg="mod">
          <ac:chgData name="Helen Twomey" userId="ef176716-8ebb-42f3-81eb-15fd71ddcb48" providerId="ADAL" clId="{6C47A112-1F04-49B0-A558-5EE36569B8E8}" dt="2023-10-16T12:07:05.813" v="135" actId="114"/>
          <ac:spMkLst>
            <pc:docMk/>
            <pc:sldMk cId="1666274574" sldId="260"/>
            <ac:spMk id="3" creationId="{52DEE495-2A52-8FB1-780A-DB7814DDD4B6}"/>
          </ac:spMkLst>
        </pc:spChg>
      </pc:sldChg>
    </pc:docChg>
  </pc:docChgLst>
  <pc:docChgLst>
    <pc:chgData name="Helen Twomey" userId="ef176716-8ebb-42f3-81eb-15fd71ddcb48" providerId="ADAL" clId="{D4BF8126-DB1D-4569-9A96-D2E51D92D7DE}"/>
    <pc:docChg chg="undo redo custSel addSld modSld">
      <pc:chgData name="Helen Twomey" userId="ef176716-8ebb-42f3-81eb-15fd71ddcb48" providerId="ADAL" clId="{D4BF8126-DB1D-4569-9A96-D2E51D92D7DE}" dt="2023-09-14T10:26:34.141" v="802" actId="20577"/>
      <pc:docMkLst>
        <pc:docMk/>
      </pc:docMkLst>
      <pc:sldChg chg="addSp modSp mod">
        <pc:chgData name="Helen Twomey" userId="ef176716-8ebb-42f3-81eb-15fd71ddcb48" providerId="ADAL" clId="{D4BF8126-DB1D-4569-9A96-D2E51D92D7DE}" dt="2023-09-14T10:09:10.149" v="206" actId="1076"/>
        <pc:sldMkLst>
          <pc:docMk/>
          <pc:sldMk cId="2204117018" sldId="257"/>
        </pc:sldMkLst>
        <pc:spChg chg="mod">
          <ac:chgData name="Helen Twomey" userId="ef176716-8ebb-42f3-81eb-15fd71ddcb48" providerId="ADAL" clId="{D4BF8126-DB1D-4569-9A96-D2E51D92D7DE}" dt="2023-09-14T10:08:17.233" v="196" actId="1076"/>
          <ac:spMkLst>
            <pc:docMk/>
            <pc:sldMk cId="2204117018" sldId="257"/>
            <ac:spMk id="5" creationId="{4BAE198C-A637-5366-1ADE-357BE941F846}"/>
          </ac:spMkLst>
        </pc:spChg>
        <pc:spChg chg="mod">
          <ac:chgData name="Helen Twomey" userId="ef176716-8ebb-42f3-81eb-15fd71ddcb48" providerId="ADAL" clId="{D4BF8126-DB1D-4569-9A96-D2E51D92D7DE}" dt="2023-09-14T10:09:10.149" v="206" actId="1076"/>
          <ac:spMkLst>
            <pc:docMk/>
            <pc:sldMk cId="2204117018" sldId="257"/>
            <ac:spMk id="7" creationId="{03166E87-1147-44E5-FED4-36E134D0EF29}"/>
          </ac:spMkLst>
        </pc:spChg>
        <pc:spChg chg="mod">
          <ac:chgData name="Helen Twomey" userId="ef176716-8ebb-42f3-81eb-15fd71ddcb48" providerId="ADAL" clId="{D4BF8126-DB1D-4569-9A96-D2E51D92D7DE}" dt="2023-09-14T10:03:05.152" v="0" actId="1076"/>
          <ac:spMkLst>
            <pc:docMk/>
            <pc:sldMk cId="2204117018" sldId="257"/>
            <ac:spMk id="8" creationId="{3F9D1A6F-22D8-5061-2F97-5C874D69B2FA}"/>
          </ac:spMkLst>
        </pc:spChg>
        <pc:spChg chg="mod">
          <ac:chgData name="Helen Twomey" userId="ef176716-8ebb-42f3-81eb-15fd71ddcb48" providerId="ADAL" clId="{D4BF8126-DB1D-4569-9A96-D2E51D92D7DE}" dt="2023-09-14T10:07:53.214" v="195" actId="1076"/>
          <ac:spMkLst>
            <pc:docMk/>
            <pc:sldMk cId="2204117018" sldId="257"/>
            <ac:spMk id="9" creationId="{95F91DED-5DB8-A0CA-9E83-8ED84E4F5F1C}"/>
          </ac:spMkLst>
        </pc:spChg>
        <pc:spChg chg="mod">
          <ac:chgData name="Helen Twomey" userId="ef176716-8ebb-42f3-81eb-15fd71ddcb48" providerId="ADAL" clId="{D4BF8126-DB1D-4569-9A96-D2E51D92D7DE}" dt="2023-09-14T10:07:50.554" v="194" actId="1076"/>
          <ac:spMkLst>
            <pc:docMk/>
            <pc:sldMk cId="2204117018" sldId="257"/>
            <ac:spMk id="10" creationId="{1A3BE2E7-95F3-E7F7-1ED6-D23B2C142B94}"/>
          </ac:spMkLst>
        </pc:spChg>
        <pc:spChg chg="add mod">
          <ac:chgData name="Helen Twomey" userId="ef176716-8ebb-42f3-81eb-15fd71ddcb48" providerId="ADAL" clId="{D4BF8126-DB1D-4569-9A96-D2E51D92D7DE}" dt="2023-09-14T10:03:22.856" v="47" actId="14100"/>
          <ac:spMkLst>
            <pc:docMk/>
            <pc:sldMk cId="2204117018" sldId="257"/>
            <ac:spMk id="11" creationId="{331E100D-B3D2-4800-E17A-528EA8A9F2E6}"/>
          </ac:spMkLst>
        </pc:spChg>
        <pc:spChg chg="add mod">
          <ac:chgData name="Helen Twomey" userId="ef176716-8ebb-42f3-81eb-15fd71ddcb48" providerId="ADAL" clId="{D4BF8126-DB1D-4569-9A96-D2E51D92D7DE}" dt="2023-09-14T10:04:42.226" v="110" actId="20577"/>
          <ac:spMkLst>
            <pc:docMk/>
            <pc:sldMk cId="2204117018" sldId="257"/>
            <ac:spMk id="12" creationId="{342F7F9F-AE91-CD4B-1110-B70C256148BD}"/>
          </ac:spMkLst>
        </pc:spChg>
        <pc:spChg chg="add mod">
          <ac:chgData name="Helen Twomey" userId="ef176716-8ebb-42f3-81eb-15fd71ddcb48" providerId="ADAL" clId="{D4BF8126-DB1D-4569-9A96-D2E51D92D7DE}" dt="2023-09-14T10:09:07.646" v="205" actId="1076"/>
          <ac:spMkLst>
            <pc:docMk/>
            <pc:sldMk cId="2204117018" sldId="257"/>
            <ac:spMk id="13" creationId="{CE3746B8-6D02-B988-06E2-22E278752C87}"/>
          </ac:spMkLst>
        </pc:spChg>
        <pc:spChg chg="add mod">
          <ac:chgData name="Helen Twomey" userId="ef176716-8ebb-42f3-81eb-15fd71ddcb48" providerId="ADAL" clId="{D4BF8126-DB1D-4569-9A96-D2E51D92D7DE}" dt="2023-09-14T10:08:33.421" v="203" actId="1076"/>
          <ac:spMkLst>
            <pc:docMk/>
            <pc:sldMk cId="2204117018" sldId="257"/>
            <ac:spMk id="15" creationId="{C6B13D2A-5C88-F0D5-D16C-35EF1F4A831D}"/>
          </ac:spMkLst>
        </pc:spChg>
        <pc:picChg chg="mod">
          <ac:chgData name="Helen Twomey" userId="ef176716-8ebb-42f3-81eb-15fd71ddcb48" providerId="ADAL" clId="{D4BF8126-DB1D-4569-9A96-D2E51D92D7DE}" dt="2023-09-14T10:08:22.155" v="199" actId="1076"/>
          <ac:picMkLst>
            <pc:docMk/>
            <pc:sldMk cId="2204117018" sldId="257"/>
            <ac:picMk id="4" creationId="{9FCFE96B-51AE-FF22-B971-0C3895446D78}"/>
          </ac:picMkLst>
        </pc:picChg>
      </pc:sldChg>
      <pc:sldChg chg="modSp new mod">
        <pc:chgData name="Helen Twomey" userId="ef176716-8ebb-42f3-81eb-15fd71ddcb48" providerId="ADAL" clId="{D4BF8126-DB1D-4569-9A96-D2E51D92D7DE}" dt="2023-09-14T10:17:44.777" v="620" actId="2711"/>
        <pc:sldMkLst>
          <pc:docMk/>
          <pc:sldMk cId="1118187507" sldId="258"/>
        </pc:sldMkLst>
        <pc:spChg chg="mod">
          <ac:chgData name="Helen Twomey" userId="ef176716-8ebb-42f3-81eb-15fd71ddcb48" providerId="ADAL" clId="{D4BF8126-DB1D-4569-9A96-D2E51D92D7DE}" dt="2023-09-14T10:09:37.634" v="213" actId="404"/>
          <ac:spMkLst>
            <pc:docMk/>
            <pc:sldMk cId="1118187507" sldId="258"/>
            <ac:spMk id="2" creationId="{AA00D821-F15D-E172-1D1D-419AC327953E}"/>
          </ac:spMkLst>
        </pc:spChg>
        <pc:spChg chg="mod">
          <ac:chgData name="Helen Twomey" userId="ef176716-8ebb-42f3-81eb-15fd71ddcb48" providerId="ADAL" clId="{D4BF8126-DB1D-4569-9A96-D2E51D92D7DE}" dt="2023-09-14T10:17:44.777" v="620" actId="2711"/>
          <ac:spMkLst>
            <pc:docMk/>
            <pc:sldMk cId="1118187507" sldId="258"/>
            <ac:spMk id="3" creationId="{52DEE495-2A52-8FB1-780A-DB7814DDD4B6}"/>
          </ac:spMkLst>
        </pc:spChg>
      </pc:sldChg>
      <pc:sldChg chg="addSp modSp add mod">
        <pc:chgData name="Helen Twomey" userId="ef176716-8ebb-42f3-81eb-15fd71ddcb48" providerId="ADAL" clId="{D4BF8126-DB1D-4569-9A96-D2E51D92D7DE}" dt="2023-09-14T10:26:34.141" v="802" actId="20577"/>
        <pc:sldMkLst>
          <pc:docMk/>
          <pc:sldMk cId="2002633587" sldId="259"/>
        </pc:sldMkLst>
        <pc:spChg chg="mod">
          <ac:chgData name="Helen Twomey" userId="ef176716-8ebb-42f3-81eb-15fd71ddcb48" providerId="ADAL" clId="{D4BF8126-DB1D-4569-9A96-D2E51D92D7DE}" dt="2023-09-14T10:18:02.702" v="671" actId="20577"/>
          <ac:spMkLst>
            <pc:docMk/>
            <pc:sldMk cId="2002633587" sldId="259"/>
            <ac:spMk id="2" creationId="{AA00D821-F15D-E172-1D1D-419AC327953E}"/>
          </ac:spMkLst>
        </pc:spChg>
        <pc:spChg chg="mod">
          <ac:chgData name="Helen Twomey" userId="ef176716-8ebb-42f3-81eb-15fd71ddcb48" providerId="ADAL" clId="{D4BF8126-DB1D-4569-9A96-D2E51D92D7DE}" dt="2023-09-14T10:26:34.141" v="802" actId="20577"/>
          <ac:spMkLst>
            <pc:docMk/>
            <pc:sldMk cId="2002633587" sldId="259"/>
            <ac:spMk id="3" creationId="{52DEE495-2A52-8FB1-780A-DB7814DDD4B6}"/>
          </ac:spMkLst>
        </pc:spChg>
        <pc:spChg chg="add mod">
          <ac:chgData name="Helen Twomey" userId="ef176716-8ebb-42f3-81eb-15fd71ddcb48" providerId="ADAL" clId="{D4BF8126-DB1D-4569-9A96-D2E51D92D7DE}" dt="2023-09-14T10:20:40.079" v="711" actId="1076"/>
          <ac:spMkLst>
            <pc:docMk/>
            <pc:sldMk cId="2002633587" sldId="259"/>
            <ac:spMk id="5" creationId="{EC7F6060-59CB-1B40-E97C-0CE6A2F2A8AA}"/>
          </ac:spMkLst>
        </pc:spChg>
        <pc:spChg chg="add mod">
          <ac:chgData name="Helen Twomey" userId="ef176716-8ebb-42f3-81eb-15fd71ddcb48" providerId="ADAL" clId="{D4BF8126-DB1D-4569-9A96-D2E51D92D7DE}" dt="2023-09-14T10:21:41.702" v="737" actId="20577"/>
          <ac:spMkLst>
            <pc:docMk/>
            <pc:sldMk cId="2002633587" sldId="259"/>
            <ac:spMk id="6" creationId="{B8A1E82B-A1C1-8852-1422-9F5605A2CEBB}"/>
          </ac:spMkLst>
        </pc:spChg>
        <pc:picChg chg="add mod">
          <ac:chgData name="Helen Twomey" userId="ef176716-8ebb-42f3-81eb-15fd71ddcb48" providerId="ADAL" clId="{D4BF8126-DB1D-4569-9A96-D2E51D92D7DE}" dt="2023-09-14T10:20:43.729" v="714" actId="1076"/>
          <ac:picMkLst>
            <pc:docMk/>
            <pc:sldMk cId="2002633587" sldId="259"/>
            <ac:picMk id="1026" creationId="{C3F80894-C309-3BB2-D90E-A635F29AE8FE}"/>
          </ac:picMkLst>
        </pc:picChg>
        <pc:picChg chg="add mod">
          <ac:chgData name="Helen Twomey" userId="ef176716-8ebb-42f3-81eb-15fd71ddcb48" providerId="ADAL" clId="{D4BF8126-DB1D-4569-9A96-D2E51D92D7DE}" dt="2023-09-14T10:21:25.553" v="717" actId="1076"/>
          <ac:picMkLst>
            <pc:docMk/>
            <pc:sldMk cId="2002633587" sldId="259"/>
            <ac:picMk id="1028" creationId="{61686CF8-7B97-048E-5FA6-8C4E6708BCEE}"/>
          </ac:picMkLst>
        </pc:picChg>
      </pc:sldChg>
    </pc:docChg>
  </pc:docChgLst>
  <pc:docChgLst>
    <pc:chgData name="Anna Morrison" userId="7eae6f2c-8375-4b1b-a6c5-74d79ab14498" providerId="ADAL" clId="{B4B3378B-C51E-4B69-948A-8913846EC368}"/>
    <pc:docChg chg="custSel addSld delSld modSld sldOrd">
      <pc:chgData name="Anna Morrison" userId="7eae6f2c-8375-4b1b-a6c5-74d79ab14498" providerId="ADAL" clId="{B4B3378B-C51E-4B69-948A-8913846EC368}" dt="2023-10-24T05:08:43.431" v="493" actId="20577"/>
      <pc:docMkLst>
        <pc:docMk/>
      </pc:docMkLst>
      <pc:sldChg chg="addSp delSp modSp mod">
        <pc:chgData name="Anna Morrison" userId="7eae6f2c-8375-4b1b-a6c5-74d79ab14498" providerId="ADAL" clId="{B4B3378B-C51E-4B69-948A-8913846EC368}" dt="2023-10-21T08:33:33.121" v="326" actId="1076"/>
        <pc:sldMkLst>
          <pc:docMk/>
          <pc:sldMk cId="2204117018" sldId="257"/>
        </pc:sldMkLst>
        <pc:spChg chg="del mod">
          <ac:chgData name="Anna Morrison" userId="7eae6f2c-8375-4b1b-a6c5-74d79ab14498" providerId="ADAL" clId="{B4B3378B-C51E-4B69-948A-8913846EC368}" dt="2023-10-21T08:22:00.026" v="104" actId="21"/>
          <ac:spMkLst>
            <pc:docMk/>
            <pc:sldMk cId="2204117018" sldId="257"/>
            <ac:spMk id="5" creationId="{4BAE198C-A637-5366-1ADE-357BE941F846}"/>
          </ac:spMkLst>
        </pc:spChg>
        <pc:spChg chg="mod">
          <ac:chgData name="Anna Morrison" userId="7eae6f2c-8375-4b1b-a6c5-74d79ab14498" providerId="ADAL" clId="{B4B3378B-C51E-4B69-948A-8913846EC368}" dt="2023-10-21T08:32:25.965" v="306" actId="1076"/>
          <ac:spMkLst>
            <pc:docMk/>
            <pc:sldMk cId="2204117018" sldId="257"/>
            <ac:spMk id="6" creationId="{1C8D0DCF-DC75-6452-137B-C8353554ECCB}"/>
          </ac:spMkLst>
        </pc:spChg>
        <pc:spChg chg="mod">
          <ac:chgData name="Anna Morrison" userId="7eae6f2c-8375-4b1b-a6c5-74d79ab14498" providerId="ADAL" clId="{B4B3378B-C51E-4B69-948A-8913846EC368}" dt="2023-10-21T08:32:30.743" v="307" actId="1076"/>
          <ac:spMkLst>
            <pc:docMk/>
            <pc:sldMk cId="2204117018" sldId="257"/>
            <ac:spMk id="7" creationId="{03166E87-1147-44E5-FED4-36E134D0EF29}"/>
          </ac:spMkLst>
        </pc:spChg>
        <pc:spChg chg="mod">
          <ac:chgData name="Anna Morrison" userId="7eae6f2c-8375-4b1b-a6c5-74d79ab14498" providerId="ADAL" clId="{B4B3378B-C51E-4B69-948A-8913846EC368}" dt="2023-10-21T08:33:08.941" v="319" actId="1076"/>
          <ac:spMkLst>
            <pc:docMk/>
            <pc:sldMk cId="2204117018" sldId="257"/>
            <ac:spMk id="8" creationId="{3F9D1A6F-22D8-5061-2F97-5C874D69B2FA}"/>
          </ac:spMkLst>
        </pc:spChg>
        <pc:spChg chg="mod">
          <ac:chgData name="Anna Morrison" userId="7eae6f2c-8375-4b1b-a6c5-74d79ab14498" providerId="ADAL" clId="{B4B3378B-C51E-4B69-948A-8913846EC368}" dt="2023-10-21T08:32:48.209" v="312" actId="1076"/>
          <ac:spMkLst>
            <pc:docMk/>
            <pc:sldMk cId="2204117018" sldId="257"/>
            <ac:spMk id="9" creationId="{95F91DED-5DB8-A0CA-9E83-8ED84E4F5F1C}"/>
          </ac:spMkLst>
        </pc:spChg>
        <pc:spChg chg="mod">
          <ac:chgData name="Anna Morrison" userId="7eae6f2c-8375-4b1b-a6c5-74d79ab14498" providerId="ADAL" clId="{B4B3378B-C51E-4B69-948A-8913846EC368}" dt="2023-10-21T08:33:25.820" v="323" actId="1076"/>
          <ac:spMkLst>
            <pc:docMk/>
            <pc:sldMk cId="2204117018" sldId="257"/>
            <ac:spMk id="10" creationId="{1A3BE2E7-95F3-E7F7-1ED6-D23B2C142B94}"/>
          </ac:spMkLst>
        </pc:spChg>
        <pc:spChg chg="mod">
          <ac:chgData name="Anna Morrison" userId="7eae6f2c-8375-4b1b-a6c5-74d79ab14498" providerId="ADAL" clId="{B4B3378B-C51E-4B69-948A-8913846EC368}" dt="2023-10-21T08:32:56.248" v="314" actId="14100"/>
          <ac:spMkLst>
            <pc:docMk/>
            <pc:sldMk cId="2204117018" sldId="257"/>
            <ac:spMk id="11" creationId="{331E100D-B3D2-4800-E17A-528EA8A9F2E6}"/>
          </ac:spMkLst>
        </pc:spChg>
        <pc:spChg chg="mod">
          <ac:chgData name="Anna Morrison" userId="7eae6f2c-8375-4b1b-a6c5-74d79ab14498" providerId="ADAL" clId="{B4B3378B-C51E-4B69-948A-8913846EC368}" dt="2023-10-21T08:33:16.308" v="321" actId="1076"/>
          <ac:spMkLst>
            <pc:docMk/>
            <pc:sldMk cId="2204117018" sldId="257"/>
            <ac:spMk id="12" creationId="{342F7F9F-AE91-CD4B-1110-B70C256148BD}"/>
          </ac:spMkLst>
        </pc:spChg>
        <pc:spChg chg="mod">
          <ac:chgData name="Anna Morrison" userId="7eae6f2c-8375-4b1b-a6c5-74d79ab14498" providerId="ADAL" clId="{B4B3378B-C51E-4B69-948A-8913846EC368}" dt="2023-10-21T08:33:33.121" v="326" actId="1076"/>
          <ac:spMkLst>
            <pc:docMk/>
            <pc:sldMk cId="2204117018" sldId="257"/>
            <ac:spMk id="13" creationId="{CE3746B8-6D02-B988-06E2-22E278752C87}"/>
          </ac:spMkLst>
        </pc:spChg>
        <pc:spChg chg="del mod">
          <ac:chgData name="Anna Morrison" userId="7eae6f2c-8375-4b1b-a6c5-74d79ab14498" providerId="ADAL" clId="{B4B3378B-C51E-4B69-948A-8913846EC368}" dt="2023-10-21T08:21:42.533" v="95"/>
          <ac:spMkLst>
            <pc:docMk/>
            <pc:sldMk cId="2204117018" sldId="257"/>
            <ac:spMk id="15" creationId="{C6B13D2A-5C88-F0D5-D16C-35EF1F4A831D}"/>
          </ac:spMkLst>
        </pc:spChg>
        <pc:picChg chg="add mod ord">
          <ac:chgData name="Anna Morrison" userId="7eae6f2c-8375-4b1b-a6c5-74d79ab14498" providerId="ADAL" clId="{B4B3378B-C51E-4B69-948A-8913846EC368}" dt="2023-10-21T08:33:06.512" v="318" actId="1076"/>
          <ac:picMkLst>
            <pc:docMk/>
            <pc:sldMk cId="2204117018" sldId="257"/>
            <ac:picMk id="2" creationId="{A5D6D1BB-F7F9-BD59-A542-9C8FF4A6EBD8}"/>
          </ac:picMkLst>
        </pc:picChg>
        <pc:picChg chg="mod">
          <ac:chgData name="Anna Morrison" userId="7eae6f2c-8375-4b1b-a6c5-74d79ab14498" providerId="ADAL" clId="{B4B3378B-C51E-4B69-948A-8913846EC368}" dt="2023-10-21T08:31:51.292" v="299" actId="1076"/>
          <ac:picMkLst>
            <pc:docMk/>
            <pc:sldMk cId="2204117018" sldId="257"/>
            <ac:picMk id="4" creationId="{9FCFE96B-51AE-FF22-B971-0C3895446D78}"/>
          </ac:picMkLst>
        </pc:picChg>
      </pc:sldChg>
      <pc:sldChg chg="addSp delSp modSp mod">
        <pc:chgData name="Anna Morrison" userId="7eae6f2c-8375-4b1b-a6c5-74d79ab14498" providerId="ADAL" clId="{B4B3378B-C51E-4B69-948A-8913846EC368}" dt="2023-10-21T08:35:01.208" v="346" actId="14100"/>
        <pc:sldMkLst>
          <pc:docMk/>
          <pc:sldMk cId="1118187507" sldId="258"/>
        </pc:sldMkLst>
        <pc:spChg chg="mod">
          <ac:chgData name="Anna Morrison" userId="7eae6f2c-8375-4b1b-a6c5-74d79ab14498" providerId="ADAL" clId="{B4B3378B-C51E-4B69-948A-8913846EC368}" dt="2023-10-21T08:34:50.061" v="344" actId="20577"/>
          <ac:spMkLst>
            <pc:docMk/>
            <pc:sldMk cId="1118187507" sldId="258"/>
            <ac:spMk id="2" creationId="{AA00D821-F15D-E172-1D1D-419AC327953E}"/>
          </ac:spMkLst>
        </pc:spChg>
        <pc:spChg chg="mod">
          <ac:chgData name="Anna Morrison" userId="7eae6f2c-8375-4b1b-a6c5-74d79ab14498" providerId="ADAL" clId="{B4B3378B-C51E-4B69-948A-8913846EC368}" dt="2023-10-21T08:35:01.208" v="346" actId="14100"/>
          <ac:spMkLst>
            <pc:docMk/>
            <pc:sldMk cId="1118187507" sldId="258"/>
            <ac:spMk id="3" creationId="{52DEE495-2A52-8FB1-780A-DB7814DDD4B6}"/>
          </ac:spMkLst>
        </pc:spChg>
        <pc:picChg chg="add mod ord">
          <ac:chgData name="Anna Morrison" userId="7eae6f2c-8375-4b1b-a6c5-74d79ab14498" providerId="ADAL" clId="{B4B3378B-C51E-4B69-948A-8913846EC368}" dt="2023-10-21T08:33:53.997" v="330" actId="167"/>
          <ac:picMkLst>
            <pc:docMk/>
            <pc:sldMk cId="1118187507" sldId="258"/>
            <ac:picMk id="4" creationId="{CF2B762A-38F7-30DC-847A-2E3DAD754667}"/>
          </ac:picMkLst>
        </pc:picChg>
        <pc:picChg chg="add del mod">
          <ac:chgData name="Anna Morrison" userId="7eae6f2c-8375-4b1b-a6c5-74d79ab14498" providerId="ADAL" clId="{B4B3378B-C51E-4B69-948A-8913846EC368}" dt="2023-10-21T08:33:50.651" v="329" actId="478"/>
          <ac:picMkLst>
            <pc:docMk/>
            <pc:sldMk cId="1118187507" sldId="258"/>
            <ac:picMk id="5" creationId="{63FBC9AE-3E4F-37AC-7C41-1992655EA3DB}"/>
          </ac:picMkLst>
        </pc:picChg>
      </pc:sldChg>
      <pc:sldChg chg="addSp modSp mod">
        <pc:chgData name="Anna Morrison" userId="7eae6f2c-8375-4b1b-a6c5-74d79ab14498" providerId="ADAL" clId="{B4B3378B-C51E-4B69-948A-8913846EC368}" dt="2023-10-24T05:08:43.431" v="493" actId="20577"/>
        <pc:sldMkLst>
          <pc:docMk/>
          <pc:sldMk cId="2002633587" sldId="259"/>
        </pc:sldMkLst>
        <pc:spChg chg="mod">
          <ac:chgData name="Anna Morrison" userId="7eae6f2c-8375-4b1b-a6c5-74d79ab14498" providerId="ADAL" clId="{B4B3378B-C51E-4B69-948A-8913846EC368}" dt="2023-10-21T08:35:43.625" v="353" actId="1076"/>
          <ac:spMkLst>
            <pc:docMk/>
            <pc:sldMk cId="2002633587" sldId="259"/>
            <ac:spMk id="2" creationId="{AA00D821-F15D-E172-1D1D-419AC327953E}"/>
          </ac:spMkLst>
        </pc:spChg>
        <pc:spChg chg="mod">
          <ac:chgData name="Anna Morrison" userId="7eae6f2c-8375-4b1b-a6c5-74d79ab14498" providerId="ADAL" clId="{B4B3378B-C51E-4B69-948A-8913846EC368}" dt="2023-10-24T05:08:43.431" v="493" actId="20577"/>
          <ac:spMkLst>
            <pc:docMk/>
            <pc:sldMk cId="2002633587" sldId="259"/>
            <ac:spMk id="3" creationId="{52DEE495-2A52-8FB1-780A-DB7814DDD4B6}"/>
          </ac:spMkLst>
        </pc:spChg>
        <pc:picChg chg="add mod ord">
          <ac:chgData name="Anna Morrison" userId="7eae6f2c-8375-4b1b-a6c5-74d79ab14498" providerId="ADAL" clId="{B4B3378B-C51E-4B69-948A-8913846EC368}" dt="2023-10-21T08:35:30.623" v="350" actId="167"/>
          <ac:picMkLst>
            <pc:docMk/>
            <pc:sldMk cId="2002633587" sldId="259"/>
            <ac:picMk id="4" creationId="{0E95889A-0DF3-DEEC-7AA2-96AC777C880C}"/>
          </ac:picMkLst>
        </pc:picChg>
      </pc:sldChg>
      <pc:sldChg chg="addSp delSp modSp mod modAnim modNotesTx">
        <pc:chgData name="Anna Morrison" userId="7eae6f2c-8375-4b1b-a6c5-74d79ab14498" providerId="ADAL" clId="{B4B3378B-C51E-4B69-948A-8913846EC368}" dt="2023-10-21T08:44:02.053" v="402" actId="1076"/>
        <pc:sldMkLst>
          <pc:docMk/>
          <pc:sldMk cId="1666274574" sldId="260"/>
        </pc:sldMkLst>
        <pc:spChg chg="del mod">
          <ac:chgData name="Anna Morrison" userId="7eae6f2c-8375-4b1b-a6c5-74d79ab14498" providerId="ADAL" clId="{B4B3378B-C51E-4B69-948A-8913846EC368}" dt="2023-10-21T08:36:48.001" v="360" actId="478"/>
          <ac:spMkLst>
            <pc:docMk/>
            <pc:sldMk cId="1666274574" sldId="260"/>
            <ac:spMk id="2" creationId="{AA00D821-F15D-E172-1D1D-419AC327953E}"/>
          </ac:spMkLst>
        </pc:spChg>
        <pc:spChg chg="del">
          <ac:chgData name="Anna Morrison" userId="7eae6f2c-8375-4b1b-a6c5-74d79ab14498" providerId="ADAL" clId="{B4B3378B-C51E-4B69-948A-8913846EC368}" dt="2023-10-21T08:36:37.834" v="358" actId="478"/>
          <ac:spMkLst>
            <pc:docMk/>
            <pc:sldMk cId="1666274574" sldId="260"/>
            <ac:spMk id="3" creationId="{52DEE495-2A52-8FB1-780A-DB7814DDD4B6}"/>
          </ac:spMkLst>
        </pc:spChg>
        <pc:spChg chg="add del mod">
          <ac:chgData name="Anna Morrison" userId="7eae6f2c-8375-4b1b-a6c5-74d79ab14498" providerId="ADAL" clId="{B4B3378B-C51E-4B69-948A-8913846EC368}" dt="2023-10-21T08:36:53.573" v="361" actId="478"/>
          <ac:spMkLst>
            <pc:docMk/>
            <pc:sldMk cId="1666274574" sldId="260"/>
            <ac:spMk id="6" creationId="{2AC7E850-E88E-7ABB-6273-59B811580228}"/>
          </ac:spMkLst>
        </pc:spChg>
        <pc:picChg chg="add mod ord">
          <ac:chgData name="Anna Morrison" userId="7eae6f2c-8375-4b1b-a6c5-74d79ab14498" providerId="ADAL" clId="{B4B3378B-C51E-4B69-948A-8913846EC368}" dt="2023-10-21T08:35:13.788" v="348" actId="167"/>
          <ac:picMkLst>
            <pc:docMk/>
            <pc:sldMk cId="1666274574" sldId="260"/>
            <ac:picMk id="4" creationId="{2707B7AC-9F14-538F-3BDA-BA638E370DAF}"/>
          </ac:picMkLst>
        </pc:picChg>
        <pc:picChg chg="add mod">
          <ac:chgData name="Anna Morrison" userId="7eae6f2c-8375-4b1b-a6c5-74d79ab14498" providerId="ADAL" clId="{B4B3378B-C51E-4B69-948A-8913846EC368}" dt="2023-10-21T08:44:02.053" v="402" actId="1076"/>
          <ac:picMkLst>
            <pc:docMk/>
            <pc:sldMk cId="1666274574" sldId="260"/>
            <ac:picMk id="7" creationId="{FE6BE493-EA88-670C-67AE-C9806F5A516C}"/>
          </ac:picMkLst>
        </pc:picChg>
      </pc:sldChg>
      <pc:sldChg chg="addSp delSp modSp new mod ord">
        <pc:chgData name="Anna Morrison" userId="7eae6f2c-8375-4b1b-a6c5-74d79ab14498" providerId="ADAL" clId="{B4B3378B-C51E-4B69-948A-8913846EC368}" dt="2023-10-21T08:15:55.754" v="5"/>
        <pc:sldMkLst>
          <pc:docMk/>
          <pc:sldMk cId="1917353774" sldId="261"/>
        </pc:sldMkLst>
        <pc:spChg chg="del">
          <ac:chgData name="Anna Morrison" userId="7eae6f2c-8375-4b1b-a6c5-74d79ab14498" providerId="ADAL" clId="{B4B3378B-C51E-4B69-948A-8913846EC368}" dt="2023-10-21T08:15:47.627" v="1"/>
          <ac:spMkLst>
            <pc:docMk/>
            <pc:sldMk cId="1917353774" sldId="261"/>
            <ac:spMk id="3" creationId="{944E4DCF-8B11-11C1-21DD-E01185E6C163}"/>
          </ac:spMkLst>
        </pc:spChg>
        <pc:picChg chg="add mod">
          <ac:chgData name="Anna Morrison" userId="7eae6f2c-8375-4b1b-a6c5-74d79ab14498" providerId="ADAL" clId="{B4B3378B-C51E-4B69-948A-8913846EC368}" dt="2023-10-21T08:15:53.088" v="3" actId="14100"/>
          <ac:picMkLst>
            <pc:docMk/>
            <pc:sldMk cId="1917353774" sldId="261"/>
            <ac:picMk id="5" creationId="{B1F2EA4D-AD32-19E8-22C8-315059FE39C3}"/>
          </ac:picMkLst>
        </pc:picChg>
      </pc:sldChg>
      <pc:sldChg chg="addSp delSp modSp new mod">
        <pc:chgData name="Anna Morrison" userId="7eae6f2c-8375-4b1b-a6c5-74d79ab14498" providerId="ADAL" clId="{B4B3378B-C51E-4B69-948A-8913846EC368}" dt="2023-10-24T05:08:19.514" v="490" actId="20577"/>
        <pc:sldMkLst>
          <pc:docMk/>
          <pc:sldMk cId="300368786" sldId="262"/>
        </pc:sldMkLst>
        <pc:spChg chg="del">
          <ac:chgData name="Anna Morrison" userId="7eae6f2c-8375-4b1b-a6c5-74d79ab14498" providerId="ADAL" clId="{B4B3378B-C51E-4B69-948A-8913846EC368}" dt="2023-10-21T08:16:10.947" v="7"/>
          <ac:spMkLst>
            <pc:docMk/>
            <pc:sldMk cId="300368786" sldId="262"/>
            <ac:spMk id="3" creationId="{EEC40DC6-3C2C-B521-233C-F5E5054252CC}"/>
          </ac:spMkLst>
        </pc:spChg>
        <pc:spChg chg="add mod">
          <ac:chgData name="Anna Morrison" userId="7eae6f2c-8375-4b1b-a6c5-74d79ab14498" providerId="ADAL" clId="{B4B3378B-C51E-4B69-948A-8913846EC368}" dt="2023-10-21T08:19:16.826" v="60" actId="1076"/>
          <ac:spMkLst>
            <pc:docMk/>
            <pc:sldMk cId="300368786" sldId="262"/>
            <ac:spMk id="8" creationId="{72455E37-4D54-0821-674D-34308183B953}"/>
          </ac:spMkLst>
        </pc:spChg>
        <pc:spChg chg="add mod">
          <ac:chgData name="Anna Morrison" userId="7eae6f2c-8375-4b1b-a6c5-74d79ab14498" providerId="ADAL" clId="{B4B3378B-C51E-4B69-948A-8913846EC368}" dt="2023-10-24T05:08:19.514" v="490" actId="20577"/>
          <ac:spMkLst>
            <pc:docMk/>
            <pc:sldMk cId="300368786" sldId="262"/>
            <ac:spMk id="9" creationId="{BC4E179F-3E1F-E698-9324-1F936763D72F}"/>
          </ac:spMkLst>
        </pc:spChg>
        <pc:spChg chg="add mod">
          <ac:chgData name="Anna Morrison" userId="7eae6f2c-8375-4b1b-a6c5-74d79ab14498" providerId="ADAL" clId="{B4B3378B-C51E-4B69-948A-8913846EC368}" dt="2023-10-21T08:30:43.646" v="282" actId="1076"/>
          <ac:spMkLst>
            <pc:docMk/>
            <pc:sldMk cId="300368786" sldId="262"/>
            <ac:spMk id="11" creationId="{21CCCB13-AE38-C722-09AF-2DB326A519B4}"/>
          </ac:spMkLst>
        </pc:spChg>
        <pc:picChg chg="add mod">
          <ac:chgData name="Anna Morrison" userId="7eae6f2c-8375-4b1b-a6c5-74d79ab14498" providerId="ADAL" clId="{B4B3378B-C51E-4B69-948A-8913846EC368}" dt="2023-10-21T08:16:16.954" v="9" actId="14100"/>
          <ac:picMkLst>
            <pc:docMk/>
            <pc:sldMk cId="300368786" sldId="262"/>
            <ac:picMk id="5" creationId="{C0DE6F59-66FF-5F4A-8609-37DC5EC840D0}"/>
          </ac:picMkLst>
        </pc:picChg>
        <pc:picChg chg="add mod modCrop">
          <ac:chgData name="Anna Morrison" userId="7eae6f2c-8375-4b1b-a6c5-74d79ab14498" providerId="ADAL" clId="{B4B3378B-C51E-4B69-948A-8913846EC368}" dt="2023-10-21T08:18:24.195" v="18" actId="1440"/>
          <ac:picMkLst>
            <pc:docMk/>
            <pc:sldMk cId="300368786" sldId="262"/>
            <ac:picMk id="7" creationId="{85623739-241B-5058-7A5D-05CD74441454}"/>
          </ac:picMkLst>
        </pc:picChg>
        <pc:picChg chg="add mod">
          <ac:chgData name="Anna Morrison" userId="7eae6f2c-8375-4b1b-a6c5-74d79ab14498" providerId="ADAL" clId="{B4B3378B-C51E-4B69-948A-8913846EC368}" dt="2023-10-21T08:29:55.925" v="268" actId="1076"/>
          <ac:picMkLst>
            <pc:docMk/>
            <pc:sldMk cId="300368786" sldId="262"/>
            <ac:picMk id="10" creationId="{70A064D5-E0F5-27EE-80D9-B64466BAFDFF}"/>
          </ac:picMkLst>
        </pc:picChg>
      </pc:sldChg>
      <pc:sldChg chg="new del">
        <pc:chgData name="Anna Morrison" userId="7eae6f2c-8375-4b1b-a6c5-74d79ab14498" providerId="ADAL" clId="{B4B3378B-C51E-4B69-948A-8913846EC368}" dt="2023-10-21T08:21:34.467" v="92" actId="47"/>
        <pc:sldMkLst>
          <pc:docMk/>
          <pc:sldMk cId="3802926326" sldId="263"/>
        </pc:sldMkLst>
      </pc:sldChg>
      <pc:sldChg chg="addSp delSp modSp add mod modNotesTx">
        <pc:chgData name="Anna Morrison" userId="7eae6f2c-8375-4b1b-a6c5-74d79ab14498" providerId="ADAL" clId="{B4B3378B-C51E-4B69-948A-8913846EC368}" dt="2023-10-21T08:31:15.385" v="287" actId="14100"/>
        <pc:sldMkLst>
          <pc:docMk/>
          <pc:sldMk cId="786336865" sldId="264"/>
        </pc:sldMkLst>
        <pc:spChg chg="del">
          <ac:chgData name="Anna Morrison" userId="7eae6f2c-8375-4b1b-a6c5-74d79ab14498" providerId="ADAL" clId="{B4B3378B-C51E-4B69-948A-8913846EC368}" dt="2023-10-21T08:20:51.034" v="85" actId="478"/>
          <ac:spMkLst>
            <pc:docMk/>
            <pc:sldMk cId="786336865" sldId="264"/>
            <ac:spMk id="8" creationId="{72455E37-4D54-0821-674D-34308183B953}"/>
          </ac:spMkLst>
        </pc:spChg>
        <pc:spChg chg="add del mod">
          <ac:chgData name="Anna Morrison" userId="7eae6f2c-8375-4b1b-a6c5-74d79ab14498" providerId="ADAL" clId="{B4B3378B-C51E-4B69-948A-8913846EC368}" dt="2023-10-21T08:22:08.820" v="106"/>
          <ac:spMkLst>
            <pc:docMk/>
            <pc:sldMk cId="786336865" sldId="264"/>
            <ac:spMk id="9" creationId="{B91C831D-F51B-8FB4-CA0C-01B21146E7CE}"/>
          </ac:spMkLst>
        </pc:spChg>
        <pc:picChg chg="add del mod">
          <ac:chgData name="Anna Morrison" userId="7eae6f2c-8375-4b1b-a6c5-74d79ab14498" providerId="ADAL" clId="{B4B3378B-C51E-4B69-948A-8913846EC368}" dt="2023-10-21T08:20:59.702" v="88" actId="478"/>
          <ac:picMkLst>
            <pc:docMk/>
            <pc:sldMk cId="786336865" sldId="264"/>
            <ac:picMk id="3" creationId="{18B36E47-0D1A-8F4F-476D-B9C3327F0652}"/>
          </ac:picMkLst>
        </pc:picChg>
        <pc:picChg chg="add mod">
          <ac:chgData name="Anna Morrison" userId="7eae6f2c-8375-4b1b-a6c5-74d79ab14498" providerId="ADAL" clId="{B4B3378B-C51E-4B69-948A-8913846EC368}" dt="2023-10-21T08:31:15.385" v="287" actId="14100"/>
          <ac:picMkLst>
            <pc:docMk/>
            <pc:sldMk cId="786336865" sldId="264"/>
            <ac:picMk id="6" creationId="{0D16CC7F-4BCF-3801-3016-76D9FE1503C3}"/>
          </ac:picMkLst>
        </pc:picChg>
        <pc:picChg chg="del">
          <ac:chgData name="Anna Morrison" userId="7eae6f2c-8375-4b1b-a6c5-74d79ab14498" providerId="ADAL" clId="{B4B3378B-C51E-4B69-948A-8913846EC368}" dt="2023-10-21T08:20:47.408" v="84" actId="478"/>
          <ac:picMkLst>
            <pc:docMk/>
            <pc:sldMk cId="786336865" sldId="264"/>
            <ac:picMk id="7" creationId="{85623739-241B-5058-7A5D-05CD74441454}"/>
          </ac:picMkLst>
        </pc:picChg>
      </pc:sldChg>
      <pc:sldChg chg="delSp modSp add mod">
        <pc:chgData name="Anna Morrison" userId="7eae6f2c-8375-4b1b-a6c5-74d79ab14498" providerId="ADAL" clId="{B4B3378B-C51E-4B69-948A-8913846EC368}" dt="2023-10-21T08:47:31.547" v="485" actId="20577"/>
        <pc:sldMkLst>
          <pc:docMk/>
          <pc:sldMk cId="3662862963" sldId="265"/>
        </pc:sldMkLst>
        <pc:spChg chg="mod">
          <ac:chgData name="Anna Morrison" userId="7eae6f2c-8375-4b1b-a6c5-74d79ab14498" providerId="ADAL" clId="{B4B3378B-C51E-4B69-948A-8913846EC368}" dt="2023-10-21T08:45:44.877" v="416" actId="20577"/>
          <ac:spMkLst>
            <pc:docMk/>
            <pc:sldMk cId="3662862963" sldId="265"/>
            <ac:spMk id="2" creationId="{AA00D821-F15D-E172-1D1D-419AC327953E}"/>
          </ac:spMkLst>
        </pc:spChg>
        <pc:spChg chg="mod">
          <ac:chgData name="Anna Morrison" userId="7eae6f2c-8375-4b1b-a6c5-74d79ab14498" providerId="ADAL" clId="{B4B3378B-C51E-4B69-948A-8913846EC368}" dt="2023-10-21T08:47:31.547" v="485" actId="20577"/>
          <ac:spMkLst>
            <pc:docMk/>
            <pc:sldMk cId="3662862963" sldId="265"/>
            <ac:spMk id="3" creationId="{52DEE495-2A52-8FB1-780A-DB7814DDD4B6}"/>
          </ac:spMkLst>
        </pc:spChg>
        <pc:spChg chg="del">
          <ac:chgData name="Anna Morrison" userId="7eae6f2c-8375-4b1b-a6c5-74d79ab14498" providerId="ADAL" clId="{B4B3378B-C51E-4B69-948A-8913846EC368}" dt="2023-10-21T08:45:56.107" v="421" actId="478"/>
          <ac:spMkLst>
            <pc:docMk/>
            <pc:sldMk cId="3662862963" sldId="265"/>
            <ac:spMk id="5" creationId="{EC7F6060-59CB-1B40-E97C-0CE6A2F2A8AA}"/>
          </ac:spMkLst>
        </pc:spChg>
        <pc:spChg chg="del">
          <ac:chgData name="Anna Morrison" userId="7eae6f2c-8375-4b1b-a6c5-74d79ab14498" providerId="ADAL" clId="{B4B3378B-C51E-4B69-948A-8913846EC368}" dt="2023-10-21T08:45:52.144" v="419" actId="478"/>
          <ac:spMkLst>
            <pc:docMk/>
            <pc:sldMk cId="3662862963" sldId="265"/>
            <ac:spMk id="6" creationId="{B8A1E82B-A1C1-8852-1422-9F5605A2CEBB}"/>
          </ac:spMkLst>
        </pc:spChg>
        <pc:picChg chg="del">
          <ac:chgData name="Anna Morrison" userId="7eae6f2c-8375-4b1b-a6c5-74d79ab14498" providerId="ADAL" clId="{B4B3378B-C51E-4B69-948A-8913846EC368}" dt="2023-10-21T08:45:53.408" v="420" actId="478"/>
          <ac:picMkLst>
            <pc:docMk/>
            <pc:sldMk cId="3662862963" sldId="265"/>
            <ac:picMk id="1026" creationId="{C3F80894-C309-3BB2-D90E-A635F29AE8FE}"/>
          </ac:picMkLst>
        </pc:picChg>
        <pc:picChg chg="del">
          <ac:chgData name="Anna Morrison" userId="7eae6f2c-8375-4b1b-a6c5-74d79ab14498" providerId="ADAL" clId="{B4B3378B-C51E-4B69-948A-8913846EC368}" dt="2023-10-21T08:45:49.849" v="418" actId="478"/>
          <ac:picMkLst>
            <pc:docMk/>
            <pc:sldMk cId="3662862963" sldId="265"/>
            <ac:picMk id="1028" creationId="{61686CF8-7B97-048E-5FA6-8C4E6708BC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B5EF3-7AB1-4568-B97B-D3D88AC6568D}" type="datetimeFigureOut">
              <a:rPr lang="en-GB" smtClean="0"/>
              <a:t>24/10/2023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7386D-6094-4001-AE22-79F4D771B6C3}" type="slidenum">
              <a:rPr lang="en-GB" smtClean="0"/>
              <a:t>‹#›</a:t>
            </a:fld>
            <a:endParaRPr lang="en-GB"/>
          </a:p>
        </p:txBody>
      </p:sp>
    </p:spTree>
    <p:extLst>
      <p:ext uri="{BB962C8B-B14F-4D97-AF65-F5344CB8AC3E}">
        <p14:creationId xmlns:p14="http://schemas.microsoft.com/office/powerpoint/2010/main" val="304616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7386D-6094-4001-AE22-79F4D771B6C3}" type="slidenum">
              <a:rPr lang="en-GB" smtClean="0"/>
              <a:t>3</a:t>
            </a:fld>
            <a:endParaRPr lang="en-GB"/>
          </a:p>
        </p:txBody>
      </p:sp>
    </p:spTree>
    <p:extLst>
      <p:ext uri="{BB962C8B-B14F-4D97-AF65-F5344CB8AC3E}">
        <p14:creationId xmlns:p14="http://schemas.microsoft.com/office/powerpoint/2010/main" val="295222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access the film, please visit https://amazingapprenticeships.com/big-creative-education-apprenticeships/ </a:t>
            </a:r>
          </a:p>
        </p:txBody>
      </p:sp>
      <p:sp>
        <p:nvSpPr>
          <p:cNvPr id="4" name="Slide Number Placeholder 3"/>
          <p:cNvSpPr>
            <a:spLocks noGrp="1"/>
          </p:cNvSpPr>
          <p:nvPr>
            <p:ph type="sldNum" sz="quarter" idx="5"/>
          </p:nvPr>
        </p:nvSpPr>
        <p:spPr/>
        <p:txBody>
          <a:bodyPr/>
          <a:lstStyle/>
          <a:p>
            <a:fld id="{B347386D-6094-4001-AE22-79F4D771B6C3}" type="slidenum">
              <a:rPr lang="en-GB" smtClean="0"/>
              <a:t>6</a:t>
            </a:fld>
            <a:endParaRPr lang="en-GB"/>
          </a:p>
        </p:txBody>
      </p:sp>
    </p:spTree>
    <p:extLst>
      <p:ext uri="{BB962C8B-B14F-4D97-AF65-F5344CB8AC3E}">
        <p14:creationId xmlns:p14="http://schemas.microsoft.com/office/powerpoint/2010/main" val="256004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BBD3-19DD-82D1-206E-2A7897C81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C301F9-1A2D-C4CC-E372-9B3FDECFB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627D9F-C56B-8079-70DD-66C4E77B9819}"/>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C365E283-BB66-85EF-1D79-FC82E90580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22165-390D-7D54-B019-E12DAAA338E6}"/>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04120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3120-05FF-F684-50A2-EDDAACA19E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C2F86B-2298-7A47-1646-FBC6B0360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C35802-3939-CFAA-2C56-1C7DFF6EAB5A}"/>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493623D4-3853-BBBC-6959-44BBB9833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CC8ED-5EE7-6618-4732-B98C0F92DF05}"/>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107019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0661F-0D60-D80C-29D4-F8D648F61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7BF862-1602-1449-A669-EE74D59FE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2C1B4-044D-B29F-7157-C2E93795F999}"/>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2DC3055E-E64C-75BF-B0AD-480354473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F40881-CC4C-C23E-1805-EC34C8A0E0FC}"/>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11132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FCC9-B5A7-D2A0-F5F2-6AD4C31D51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0394F2-7B81-53E9-1E56-060292B50D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BBD0DC-A790-8B88-472E-DE735DD6F145}"/>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D778BF78-96C1-C44E-29F3-2B351894A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34610-F139-A08C-5FA0-E64F9F2099BD}"/>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1223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BE59-EF75-BBF7-39F3-E1334854D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B47A64-EFE3-FA55-11A6-DB6552B30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A2069-EB56-C480-1B4C-C7CEBE6A32CA}"/>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F8DC549A-55BD-F739-1E2F-D059126DA9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F7E2E-1D3C-6030-4884-C484ED276FDF}"/>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67397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19F5-0057-8F4C-AB3D-CA7F2E861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D2BFF-F646-7A34-C0DD-C157AA1D9B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4F82AB-0C20-BAC1-3150-48E0172E7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7EF5B8-8F62-6209-E7DC-1295BFACF013}"/>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6" name="Footer Placeholder 5">
            <a:extLst>
              <a:ext uri="{FF2B5EF4-FFF2-40B4-BE49-F238E27FC236}">
                <a16:creationId xmlns:a16="http://schemas.microsoft.com/office/drawing/2014/main" id="{5DDCCE6F-EAB5-9D44-A565-4F43ECDAB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1BCB3-B41F-7643-DD16-9251D536863C}"/>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62370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6DF2-D9BB-713C-AC1F-8AAC226FAA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3D493E-D3D7-F61C-6AAC-6A86ED016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2EDDD-2EE8-F398-EE88-26BBF48CD7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67CC8E-F0B3-7B41-98E4-6EFC3E512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EDFCF-D074-46B5-DEF4-CF62875D6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88B260-692C-471B-DE59-80CC62D867E4}"/>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8" name="Footer Placeholder 7">
            <a:extLst>
              <a:ext uri="{FF2B5EF4-FFF2-40B4-BE49-F238E27FC236}">
                <a16:creationId xmlns:a16="http://schemas.microsoft.com/office/drawing/2014/main" id="{0D47223E-D10A-5C37-42D5-8F5308BE9E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1E5027-9A0B-03FC-FC41-87F048CF86B9}"/>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33391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3113-4112-F867-4CC8-DE3D311786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FBAD7D-2546-5419-D028-A05ACCD2DFD5}"/>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4" name="Footer Placeholder 3">
            <a:extLst>
              <a:ext uri="{FF2B5EF4-FFF2-40B4-BE49-F238E27FC236}">
                <a16:creationId xmlns:a16="http://schemas.microsoft.com/office/drawing/2014/main" id="{38A49F60-60DD-7DEE-E9C9-844D4F3A8B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B25384-D7F2-9B91-B7CA-FABC8CCAA40B}"/>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07189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EF49E-1145-B093-C141-8BB5DE5759D8}"/>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3" name="Footer Placeholder 2">
            <a:extLst>
              <a:ext uri="{FF2B5EF4-FFF2-40B4-BE49-F238E27FC236}">
                <a16:creationId xmlns:a16="http://schemas.microsoft.com/office/drawing/2014/main" id="{2760ED43-C59D-8780-85CD-941415B3C3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A9B4A1-A42D-56F7-983C-A6B85AC71169}"/>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2781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519C-351D-002D-150E-E33F6A55A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60596A-88C5-F4A0-D98C-A8DCE0809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97352-CC48-4BD8-A9AD-5F2A22CFF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3D1C1-08FC-E961-F7F2-91C85CF3FE5A}"/>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6" name="Footer Placeholder 5">
            <a:extLst>
              <a:ext uri="{FF2B5EF4-FFF2-40B4-BE49-F238E27FC236}">
                <a16:creationId xmlns:a16="http://schemas.microsoft.com/office/drawing/2014/main" id="{7A515C7A-BD70-1316-D68B-F4C458049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0C96-7C8D-206C-DAE9-342F14FD0906}"/>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86321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43F3-EB0A-C761-365B-5E2576FD5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AF48C-7296-41E2-059C-5973EA4D6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8F1936-F469-EF68-9EBB-46E7A1132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DE71A-8517-4588-5225-2F1008C051E6}"/>
              </a:ext>
            </a:extLst>
          </p:cNvPr>
          <p:cNvSpPr>
            <a:spLocks noGrp="1"/>
          </p:cNvSpPr>
          <p:nvPr>
            <p:ph type="dt" sz="half" idx="10"/>
          </p:nvPr>
        </p:nvSpPr>
        <p:spPr/>
        <p:txBody>
          <a:bodyPr/>
          <a:lstStyle/>
          <a:p>
            <a:fld id="{57F9E792-E89E-40D2-82C9-E5948D25AEBF}" type="datetimeFigureOut">
              <a:rPr lang="en-GB" smtClean="0"/>
              <a:t>24/10/2023</a:t>
            </a:fld>
            <a:endParaRPr lang="en-GB"/>
          </a:p>
        </p:txBody>
      </p:sp>
      <p:sp>
        <p:nvSpPr>
          <p:cNvPr id="6" name="Footer Placeholder 5">
            <a:extLst>
              <a:ext uri="{FF2B5EF4-FFF2-40B4-BE49-F238E27FC236}">
                <a16:creationId xmlns:a16="http://schemas.microsoft.com/office/drawing/2014/main" id="{941C5D2F-78F7-4AFA-293E-58E2EED077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59CA2F-0D39-D073-FFBE-FE2BFC22D99D}"/>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65474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234EC-2DC4-BA59-F777-3272956FE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2CB16B-D26C-56B8-2F1F-6C025BC51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51B226-E62F-817D-951A-84A15B0040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9E792-E89E-40D2-82C9-E5948D25AEBF}" type="datetimeFigureOut">
              <a:rPr lang="en-GB" smtClean="0"/>
              <a:t>24/10/2023</a:t>
            </a:fld>
            <a:endParaRPr lang="en-GB"/>
          </a:p>
        </p:txBody>
      </p:sp>
      <p:sp>
        <p:nvSpPr>
          <p:cNvPr id="5" name="Footer Placeholder 4">
            <a:extLst>
              <a:ext uri="{FF2B5EF4-FFF2-40B4-BE49-F238E27FC236}">
                <a16:creationId xmlns:a16="http://schemas.microsoft.com/office/drawing/2014/main" id="{6FB6D7D9-8F27-ABB1-335C-CE0AD9E72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1EA6AB-896A-4D46-D5DF-5AF4AD50D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558C8-BBF3-4C51-B587-3C9377CE5620}" type="slidenum">
              <a:rPr lang="en-GB" smtClean="0"/>
              <a:t>‹#›</a:t>
            </a:fld>
            <a:endParaRPr lang="en-GB"/>
          </a:p>
        </p:txBody>
      </p:sp>
    </p:spTree>
    <p:extLst>
      <p:ext uri="{BB962C8B-B14F-4D97-AF65-F5344CB8AC3E}">
        <p14:creationId xmlns:p14="http://schemas.microsoft.com/office/powerpoint/2010/main" val="412714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player.vimeo.com/video/875977075?app_id=122963"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routes=creative-and-desig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C19-6F2B-752A-8C1D-F435F194FCE4}"/>
              </a:ext>
            </a:extLst>
          </p:cNvPr>
          <p:cNvSpPr>
            <a:spLocks noGrp="1"/>
          </p:cNvSpPr>
          <p:nvPr>
            <p:ph type="title"/>
          </p:nvPr>
        </p:nvSpPr>
        <p:spPr/>
        <p:txBody>
          <a:bodyPr/>
          <a:lstStyle/>
          <a:p>
            <a:endParaRPr lang="en-GB"/>
          </a:p>
        </p:txBody>
      </p:sp>
      <p:pic>
        <p:nvPicPr>
          <p:cNvPr id="5" name="Content Placeholder 4" descr="A close up of a person's eyes&#10;&#10;Description automatically generated">
            <a:extLst>
              <a:ext uri="{FF2B5EF4-FFF2-40B4-BE49-F238E27FC236}">
                <a16:creationId xmlns:a16="http://schemas.microsoft.com/office/drawing/2014/main" id="{B1F2EA4D-AD32-19E8-22C8-315059FE39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173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B46-606A-FF0E-9BDB-81E81D1D143A}"/>
              </a:ext>
            </a:extLst>
          </p:cNvPr>
          <p:cNvSpPr>
            <a:spLocks noGrp="1"/>
          </p:cNvSpPr>
          <p:nvPr>
            <p:ph type="title"/>
          </p:nvPr>
        </p:nvSpPr>
        <p:spPr/>
        <p:txBody>
          <a:bodyPr/>
          <a:lstStyle/>
          <a:p>
            <a:endParaRPr lang="en-GB"/>
          </a:p>
        </p:txBody>
      </p:sp>
      <p:pic>
        <p:nvPicPr>
          <p:cNvPr id="5" name="Content Placeholder 4" descr="A white rectangular frame with text&#10;&#10;Description automatically generated">
            <a:extLst>
              <a:ext uri="{FF2B5EF4-FFF2-40B4-BE49-F238E27FC236}">
                <a16:creationId xmlns:a16="http://schemas.microsoft.com/office/drawing/2014/main" id="{C0DE6F59-66FF-5F4A-8609-37DC5EC84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descr="A screenshot of a student worksheet&#10;&#10;Description automatically generated">
            <a:extLst>
              <a:ext uri="{FF2B5EF4-FFF2-40B4-BE49-F238E27FC236}">
                <a16:creationId xmlns:a16="http://schemas.microsoft.com/office/drawing/2014/main" id="{85623739-241B-5058-7A5D-05CD74441454}"/>
              </a:ext>
            </a:extLst>
          </p:cNvPr>
          <p:cNvPicPr>
            <a:picLocks noChangeAspect="1"/>
          </p:cNvPicPr>
          <p:nvPr/>
        </p:nvPicPr>
        <p:blipFill rotWithShape="1">
          <a:blip r:embed="rId3">
            <a:extLst>
              <a:ext uri="{28A0092B-C50C-407E-A947-70E740481C1C}">
                <a14:useLocalDpi xmlns:a14="http://schemas.microsoft.com/office/drawing/2010/main" val="0"/>
              </a:ext>
            </a:extLst>
          </a:blip>
          <a:srcRect l="1743" t="1579"/>
          <a:stretch/>
        </p:blipFill>
        <p:spPr>
          <a:xfrm>
            <a:off x="8953500" y="1285875"/>
            <a:ext cx="2952939" cy="4205104"/>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72455E37-4D54-0821-674D-34308183B953}"/>
              </a:ext>
            </a:extLst>
          </p:cNvPr>
          <p:cNvSpPr txBox="1">
            <a:spLocks/>
          </p:cNvSpPr>
          <p:nvPr/>
        </p:nvSpPr>
        <p:spPr>
          <a:xfrm>
            <a:off x="285561" y="1133345"/>
            <a:ext cx="10515600" cy="9224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Tahoma" panose="020B0604030504040204" pitchFamily="34" charset="0"/>
                <a:ea typeface="Tahoma" panose="020B0604030504040204" pitchFamily="34" charset="0"/>
                <a:cs typeface="Tahoma" panose="020B0604030504040204" pitchFamily="34" charset="0"/>
              </a:rPr>
              <a:t>The true meaning of a masterpiece</a:t>
            </a:r>
          </a:p>
        </p:txBody>
      </p:sp>
      <p:sp>
        <p:nvSpPr>
          <p:cNvPr id="9" name="TextBox 8">
            <a:extLst>
              <a:ext uri="{FF2B5EF4-FFF2-40B4-BE49-F238E27FC236}">
                <a16:creationId xmlns:a16="http://schemas.microsoft.com/office/drawing/2014/main" id="{BC4E179F-3E1F-E698-9324-1F936763D72F}"/>
              </a:ext>
            </a:extLst>
          </p:cNvPr>
          <p:cNvSpPr txBox="1"/>
          <p:nvPr/>
        </p:nvSpPr>
        <p:spPr>
          <a:xfrm>
            <a:off x="2245489" y="2071842"/>
            <a:ext cx="6470221" cy="2246769"/>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We are going to be looking at a famous piece of art </a:t>
            </a:r>
            <a:br>
              <a:rPr lang="en-GB" sz="2000"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called </a:t>
            </a:r>
            <a:r>
              <a:rPr lang="en-GB" sz="2000" i="1" dirty="0">
                <a:latin typeface="Tahoma" panose="020B0604030504040204" pitchFamily="34" charset="0"/>
                <a:ea typeface="Tahoma" panose="020B0604030504040204" pitchFamily="34" charset="0"/>
                <a:cs typeface="Tahoma" panose="020B0604030504040204" pitchFamily="34" charset="0"/>
              </a:rPr>
              <a:t>Annunciation</a:t>
            </a:r>
            <a:r>
              <a:rPr lang="en-GB" sz="2000" dirty="0">
                <a:latin typeface="Tahoma" panose="020B0604030504040204" pitchFamily="34" charset="0"/>
                <a:ea typeface="Tahoma" panose="020B0604030504040204" pitchFamily="34" charset="0"/>
                <a:cs typeface="Tahoma" panose="020B0604030504040204" pitchFamily="34" charset="0"/>
              </a:rPr>
              <a:t> by Leonardo da Vinci c.1472-1476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42424"/>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242424"/>
                </a:solidFill>
                <a:effectLst/>
                <a:latin typeface="Tahoma" panose="020B0604030504040204" pitchFamily="34" charset="0"/>
                <a:ea typeface="Tahoma" panose="020B0604030504040204" pitchFamily="34" charset="0"/>
                <a:cs typeface="Tahoma" panose="020B0604030504040204" pitchFamily="34" charset="0"/>
              </a:rPr>
              <a:t>In the Christian tradition, the Annunciation describes the moment when the angel Gabriel appeared to Mary and told her that she would become the mother of Jesus Christ.</a:t>
            </a:r>
          </a:p>
        </p:txBody>
      </p:sp>
      <p:pic>
        <p:nvPicPr>
          <p:cNvPr id="10" name="Picture 9">
            <a:extLst>
              <a:ext uri="{FF2B5EF4-FFF2-40B4-BE49-F238E27FC236}">
                <a16:creationId xmlns:a16="http://schemas.microsoft.com/office/drawing/2014/main" id="{70A064D5-E0F5-27EE-80D9-B64466BAFDFF}"/>
              </a:ext>
            </a:extLst>
          </p:cNvPr>
          <p:cNvPicPr>
            <a:picLocks noChangeAspect="1"/>
          </p:cNvPicPr>
          <p:nvPr/>
        </p:nvPicPr>
        <p:blipFill>
          <a:blip r:embed="rId4"/>
          <a:stretch>
            <a:fillRect/>
          </a:stretch>
        </p:blipFill>
        <p:spPr>
          <a:xfrm>
            <a:off x="337087" y="2100792"/>
            <a:ext cx="1659062" cy="1659062"/>
          </a:xfrm>
          <a:prstGeom prst="rect">
            <a:avLst/>
          </a:prstGeom>
        </p:spPr>
      </p:pic>
      <p:sp>
        <p:nvSpPr>
          <p:cNvPr id="11" name="TextBox 10">
            <a:extLst>
              <a:ext uri="{FF2B5EF4-FFF2-40B4-BE49-F238E27FC236}">
                <a16:creationId xmlns:a16="http://schemas.microsoft.com/office/drawing/2014/main" id="{21CCCB13-AE38-C722-09AF-2DB326A519B4}"/>
              </a:ext>
            </a:extLst>
          </p:cNvPr>
          <p:cNvSpPr txBox="1"/>
          <p:nvPr/>
        </p:nvSpPr>
        <p:spPr>
          <a:xfrm>
            <a:off x="302439" y="4802188"/>
            <a:ext cx="805978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242424"/>
                </a:solidFill>
                <a:latin typeface="Tahoma" panose="020B0604030504040204" pitchFamily="34" charset="0"/>
                <a:ea typeface="Tahoma" panose="020B0604030504040204" pitchFamily="34" charset="0"/>
                <a:cs typeface="Tahoma" panose="020B0604030504040204" pitchFamily="34" charset="0"/>
              </a:rPr>
              <a:t>Can you think of any other famous pieces of art by da Vinci?</a:t>
            </a:r>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1400" dirty="0"/>
          </a:p>
        </p:txBody>
      </p:sp>
    </p:spTree>
    <p:extLst>
      <p:ext uri="{BB962C8B-B14F-4D97-AF65-F5344CB8AC3E}">
        <p14:creationId xmlns:p14="http://schemas.microsoft.com/office/powerpoint/2010/main" val="30036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B46-606A-FF0E-9BDB-81E81D1D143A}"/>
              </a:ext>
            </a:extLst>
          </p:cNvPr>
          <p:cNvSpPr>
            <a:spLocks noGrp="1"/>
          </p:cNvSpPr>
          <p:nvPr>
            <p:ph type="title"/>
          </p:nvPr>
        </p:nvSpPr>
        <p:spPr/>
        <p:txBody>
          <a:bodyPr/>
          <a:lstStyle/>
          <a:p>
            <a:endParaRPr lang="en-GB"/>
          </a:p>
        </p:txBody>
      </p:sp>
      <p:pic>
        <p:nvPicPr>
          <p:cNvPr id="5" name="Content Placeholder 4" descr="A white rectangular frame with text&#10;&#10;Description automatically generated">
            <a:extLst>
              <a:ext uri="{FF2B5EF4-FFF2-40B4-BE49-F238E27FC236}">
                <a16:creationId xmlns:a16="http://schemas.microsoft.com/office/drawing/2014/main" id="{C0DE6F59-66FF-5F4A-8609-37DC5EC840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descr="A painting of an angel and an angel&#10;&#10;Description automatically generated">
            <a:extLst>
              <a:ext uri="{FF2B5EF4-FFF2-40B4-BE49-F238E27FC236}">
                <a16:creationId xmlns:a16="http://schemas.microsoft.com/office/drawing/2014/main" id="{0D16CC7F-4BCF-3801-3016-76D9FE150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50024"/>
            <a:ext cx="12191999" cy="5914857"/>
          </a:xfrm>
          <a:prstGeom prst="rect">
            <a:avLst/>
          </a:prstGeom>
        </p:spPr>
      </p:pic>
    </p:spTree>
    <p:extLst>
      <p:ext uri="{BB962C8B-B14F-4D97-AF65-F5344CB8AC3E}">
        <p14:creationId xmlns:p14="http://schemas.microsoft.com/office/powerpoint/2010/main" val="78633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white rectangular frame with text&#10;&#10;Description automatically generated">
            <a:extLst>
              <a:ext uri="{FF2B5EF4-FFF2-40B4-BE49-F238E27FC236}">
                <a16:creationId xmlns:a16="http://schemas.microsoft.com/office/drawing/2014/main" id="{A5D6D1BB-F7F9-BD59-A542-9C8FF4A6E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Picture 3" descr="Annunciation (Leonardo) - Wikipedia">
            <a:extLst>
              <a:ext uri="{FF2B5EF4-FFF2-40B4-BE49-F238E27FC236}">
                <a16:creationId xmlns:a16="http://schemas.microsoft.com/office/drawing/2014/main" id="{9FCFE96B-51AE-FF22-B971-0C3895446D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920" y="2566550"/>
            <a:ext cx="6377190" cy="3091756"/>
          </a:xfrm>
          <a:prstGeom prst="rect">
            <a:avLst/>
          </a:prstGeom>
          <a:noFill/>
          <a:ln>
            <a:noFill/>
          </a:ln>
        </p:spPr>
      </p:pic>
      <p:sp>
        <p:nvSpPr>
          <p:cNvPr id="6" name="TextBox 5">
            <a:extLst>
              <a:ext uri="{FF2B5EF4-FFF2-40B4-BE49-F238E27FC236}">
                <a16:creationId xmlns:a16="http://schemas.microsoft.com/office/drawing/2014/main" id="{1C8D0DCF-DC75-6452-137B-C8353554ECCB}"/>
              </a:ext>
            </a:extLst>
          </p:cNvPr>
          <p:cNvSpPr txBox="1"/>
          <p:nvPr/>
        </p:nvSpPr>
        <p:spPr>
          <a:xfrm>
            <a:off x="519404" y="1501804"/>
            <a:ext cx="3129280" cy="1015663"/>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At what stage in his career do you think da Vinci created this piece?</a:t>
            </a:r>
          </a:p>
        </p:txBody>
      </p:sp>
      <p:sp>
        <p:nvSpPr>
          <p:cNvPr id="7" name="TextBox 6">
            <a:extLst>
              <a:ext uri="{FF2B5EF4-FFF2-40B4-BE49-F238E27FC236}">
                <a16:creationId xmlns:a16="http://schemas.microsoft.com/office/drawing/2014/main" id="{03166E87-1147-44E5-FED4-36E134D0EF29}"/>
              </a:ext>
            </a:extLst>
          </p:cNvPr>
          <p:cNvSpPr txBox="1"/>
          <p:nvPr/>
        </p:nvSpPr>
        <p:spPr>
          <a:xfrm>
            <a:off x="4385875" y="1641395"/>
            <a:ext cx="3129280"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Why do you think </a:t>
            </a:r>
            <a:br>
              <a:rPr lang="en-GB" sz="2000"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he created it?</a:t>
            </a:r>
          </a:p>
        </p:txBody>
      </p:sp>
      <p:sp>
        <p:nvSpPr>
          <p:cNvPr id="8" name="TextBox 7">
            <a:extLst>
              <a:ext uri="{FF2B5EF4-FFF2-40B4-BE49-F238E27FC236}">
                <a16:creationId xmlns:a16="http://schemas.microsoft.com/office/drawing/2014/main" id="{3F9D1A6F-22D8-5061-2F97-5C874D69B2FA}"/>
              </a:ext>
            </a:extLst>
          </p:cNvPr>
          <p:cNvSpPr txBox="1"/>
          <p:nvPr/>
        </p:nvSpPr>
        <p:spPr>
          <a:xfrm>
            <a:off x="348301" y="4951590"/>
            <a:ext cx="2339542" cy="400110"/>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Do you like it?</a:t>
            </a:r>
          </a:p>
        </p:txBody>
      </p:sp>
      <p:sp>
        <p:nvSpPr>
          <p:cNvPr id="9" name="TextBox 8">
            <a:extLst>
              <a:ext uri="{FF2B5EF4-FFF2-40B4-BE49-F238E27FC236}">
                <a16:creationId xmlns:a16="http://schemas.microsoft.com/office/drawing/2014/main" id="{95F91DED-5DB8-A0CA-9E83-8ED84E4F5F1C}"/>
              </a:ext>
            </a:extLst>
          </p:cNvPr>
          <p:cNvSpPr txBox="1"/>
          <p:nvPr/>
        </p:nvSpPr>
        <p:spPr>
          <a:xfrm>
            <a:off x="519404" y="2884572"/>
            <a:ext cx="2094361"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makes it a masterpiece?</a:t>
            </a:r>
          </a:p>
        </p:txBody>
      </p:sp>
      <p:sp>
        <p:nvSpPr>
          <p:cNvPr id="10" name="TextBox 9">
            <a:extLst>
              <a:ext uri="{FF2B5EF4-FFF2-40B4-BE49-F238E27FC236}">
                <a16:creationId xmlns:a16="http://schemas.microsoft.com/office/drawing/2014/main" id="{1A3BE2E7-95F3-E7F7-1ED6-D23B2C142B94}"/>
              </a:ext>
            </a:extLst>
          </p:cNvPr>
          <p:cNvSpPr txBox="1"/>
          <p:nvPr/>
        </p:nvSpPr>
        <p:spPr>
          <a:xfrm>
            <a:off x="9284595" y="2881557"/>
            <a:ext cx="2761920"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is the definition of a masterpiece?</a:t>
            </a:r>
          </a:p>
        </p:txBody>
      </p:sp>
      <p:sp>
        <p:nvSpPr>
          <p:cNvPr id="11" name="TextBox 10">
            <a:extLst>
              <a:ext uri="{FF2B5EF4-FFF2-40B4-BE49-F238E27FC236}">
                <a16:creationId xmlns:a16="http://schemas.microsoft.com/office/drawing/2014/main" id="{331E100D-B3D2-4800-E17A-528EA8A9F2E6}"/>
              </a:ext>
            </a:extLst>
          </p:cNvPr>
          <p:cNvSpPr txBox="1"/>
          <p:nvPr/>
        </p:nvSpPr>
        <p:spPr>
          <a:xfrm>
            <a:off x="164802" y="3828205"/>
            <a:ext cx="2597117"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is the main idea of this artwork?</a:t>
            </a:r>
          </a:p>
        </p:txBody>
      </p:sp>
      <p:sp>
        <p:nvSpPr>
          <p:cNvPr id="12" name="TextBox 11">
            <a:extLst>
              <a:ext uri="{FF2B5EF4-FFF2-40B4-BE49-F238E27FC236}">
                <a16:creationId xmlns:a16="http://schemas.microsoft.com/office/drawing/2014/main" id="{342F7F9F-AE91-CD4B-1110-B70C256148BD}"/>
              </a:ext>
            </a:extLst>
          </p:cNvPr>
          <p:cNvSpPr txBox="1"/>
          <p:nvPr/>
        </p:nvSpPr>
        <p:spPr>
          <a:xfrm>
            <a:off x="8017375" y="1685220"/>
            <a:ext cx="3418413"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did da Vinci want to say with this painting?</a:t>
            </a:r>
          </a:p>
        </p:txBody>
      </p:sp>
      <p:sp>
        <p:nvSpPr>
          <p:cNvPr id="13" name="TextBox 12">
            <a:extLst>
              <a:ext uri="{FF2B5EF4-FFF2-40B4-BE49-F238E27FC236}">
                <a16:creationId xmlns:a16="http://schemas.microsoft.com/office/drawing/2014/main" id="{CE3746B8-6D02-B988-06E2-22E278752C87}"/>
              </a:ext>
            </a:extLst>
          </p:cNvPr>
          <p:cNvSpPr txBox="1"/>
          <p:nvPr/>
        </p:nvSpPr>
        <p:spPr>
          <a:xfrm>
            <a:off x="9556248" y="4182148"/>
            <a:ext cx="2470950" cy="1323439"/>
          </a:xfrm>
          <a:prstGeom prst="rect">
            <a:avLst/>
          </a:prstGeom>
          <a:solidFill>
            <a:srgbClr val="00B0F0"/>
          </a:solid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does this painting have to do with apprenticeships?!</a:t>
            </a:r>
          </a:p>
        </p:txBody>
      </p:sp>
    </p:spTree>
    <p:extLst>
      <p:ext uri="{BB962C8B-B14F-4D97-AF65-F5344CB8AC3E}">
        <p14:creationId xmlns:p14="http://schemas.microsoft.com/office/powerpoint/2010/main" val="220411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CF2B762A-38F7-30DC-847A-2E3DAD754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363636" y="1169043"/>
            <a:ext cx="11697183"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What does this painting have to do with apprenticeships?!</a:t>
            </a:r>
            <a:br>
              <a:rPr lang="en-GB" sz="3200" dirty="0">
                <a:latin typeface="Tahoma" panose="020B0604030504040204" pitchFamily="34" charset="0"/>
                <a:ea typeface="Tahoma" panose="020B0604030504040204" pitchFamily="34" charset="0"/>
                <a:cs typeface="Tahoma" panose="020B0604030504040204" pitchFamily="34" charset="0"/>
              </a:rPr>
            </a:b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63637" y="2286261"/>
            <a:ext cx="11315220" cy="2754775"/>
          </a:xfrm>
        </p:spPr>
        <p:txBody>
          <a:bodyPr>
            <a:normAutofit/>
          </a:bodyPr>
          <a:lstStyle/>
          <a:p>
            <a:pPr marL="0" indent="0">
              <a:buNone/>
            </a:pPr>
            <a:r>
              <a:rPr lang="en-GB" sz="2000" i="1" dirty="0">
                <a:latin typeface="Tahoma" panose="020B0604030504040204" pitchFamily="34" charset="0"/>
                <a:ea typeface="Tahoma" panose="020B0604030504040204" pitchFamily="34" charset="0"/>
                <a:cs typeface="Tahoma" panose="020B0604030504040204" pitchFamily="34" charset="0"/>
              </a:rPr>
              <a:t>Annunciation</a:t>
            </a:r>
            <a:r>
              <a:rPr lang="en-GB" sz="2000" dirty="0">
                <a:latin typeface="Tahoma" panose="020B0604030504040204" pitchFamily="34" charset="0"/>
                <a:ea typeface="Tahoma" panose="020B0604030504040204" pitchFamily="34" charset="0"/>
                <a:cs typeface="Tahoma" panose="020B0604030504040204" pitchFamily="34" charset="0"/>
              </a:rPr>
              <a:t> is da Vinci’s masterpiece.  </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Today we use the term masterpiece to mean a work of outstanding artistry, skill or workmanship, but historically it was the term for the work created by a craftsperson to mark the end of their apprenticeship and them becoming a master craftsperson!</a:t>
            </a:r>
          </a:p>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The term originated in the Middle Ages, when apprentice artisans had to prove their skills by submitting exemplary work for approval by the guild that governed their trade – painting, carving, metalwork, enamelling. If the piece demonstrated mastery of the craft, the apprentice would be promoted to master and authorised to train others.</a:t>
            </a:r>
          </a:p>
        </p:txBody>
      </p:sp>
    </p:spTree>
    <p:extLst>
      <p:ext uri="{BB962C8B-B14F-4D97-AF65-F5344CB8AC3E}">
        <p14:creationId xmlns:p14="http://schemas.microsoft.com/office/powerpoint/2010/main" val="111818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2707B7AC-9F14-538F-3BDA-BA638E370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Online Media 6" title="A Day In The Life of BCE Apprentices">
            <a:hlinkClick r:id="" action="ppaction://media"/>
            <a:extLst>
              <a:ext uri="{FF2B5EF4-FFF2-40B4-BE49-F238E27FC236}">
                <a16:creationId xmlns:a16="http://schemas.microsoft.com/office/drawing/2014/main" id="{FE6BE493-EA88-670C-67AE-C9806F5A516C}"/>
              </a:ext>
            </a:extLst>
          </p:cNvPr>
          <p:cNvPicPr>
            <a:picLocks noRot="1" noChangeAspect="1"/>
          </p:cNvPicPr>
          <p:nvPr>
            <a:videoFile r:link="rId1"/>
          </p:nvPr>
        </p:nvPicPr>
        <p:blipFill>
          <a:blip r:embed="rId5"/>
          <a:stretch>
            <a:fillRect/>
          </a:stretch>
        </p:blipFill>
        <p:spPr>
          <a:xfrm>
            <a:off x="2102493" y="1179137"/>
            <a:ext cx="7987013" cy="4499726"/>
          </a:xfrm>
          <a:prstGeom prst="rect">
            <a:avLst/>
          </a:prstGeom>
        </p:spPr>
      </p:pic>
    </p:spTree>
    <p:extLst>
      <p:ext uri="{BB962C8B-B14F-4D97-AF65-F5344CB8AC3E}">
        <p14:creationId xmlns:p14="http://schemas.microsoft.com/office/powerpoint/2010/main" val="166627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0E95889A-0DF3-DEEC-7AA2-96AC777C8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299116" y="860247"/>
            <a:ext cx="10515600"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Leonardo da Vinci the apprentice</a:t>
            </a: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35582" y="1926047"/>
            <a:ext cx="9028604" cy="2876525"/>
          </a:xfrm>
        </p:spPr>
        <p:txBody>
          <a:bodyPr>
            <a:noAutofit/>
          </a:bodyPr>
          <a:lstStyle/>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Leonardo da Vinci was an apprentice under master painter Andrea del Verrocchio, and his </a:t>
            </a:r>
            <a:r>
              <a:rPr lang="en-GB" sz="2000">
                <a:effectLst/>
                <a:latin typeface="Tahoma" panose="020B0604030504040204" pitchFamily="34" charset="0"/>
                <a:ea typeface="Tahoma" panose="020B0604030504040204" pitchFamily="34" charset="0"/>
                <a:cs typeface="Tahoma" panose="020B0604030504040204" pitchFamily="34" charset="0"/>
              </a:rPr>
              <a:t>piece </a:t>
            </a:r>
            <a:r>
              <a:rPr lang="en-GB" sz="2000" i="1">
                <a:effectLst/>
                <a:latin typeface="Tahoma" panose="020B0604030504040204" pitchFamily="34" charset="0"/>
                <a:ea typeface="Tahoma" panose="020B0604030504040204" pitchFamily="34" charset="0"/>
                <a:cs typeface="Tahoma" panose="020B0604030504040204" pitchFamily="34" charset="0"/>
              </a:rPr>
              <a:t>Annunciation</a:t>
            </a:r>
            <a:r>
              <a:rPr lang="en-GB" sz="2000">
                <a:effectLst/>
                <a:latin typeface="Tahoma" panose="020B0604030504040204" pitchFamily="34" charset="0"/>
                <a:ea typeface="Tahoma" panose="020B0604030504040204" pitchFamily="34" charset="0"/>
                <a:cs typeface="Tahoma" panose="020B0604030504040204" pitchFamily="34" charset="0"/>
              </a:rPr>
              <a:t> </a:t>
            </a:r>
            <a:r>
              <a:rPr lang="en-GB" sz="2000" dirty="0">
                <a:effectLst/>
                <a:latin typeface="Tahoma" panose="020B0604030504040204" pitchFamily="34" charset="0"/>
                <a:ea typeface="Tahoma" panose="020B0604030504040204" pitchFamily="34" charset="0"/>
                <a:cs typeface="Tahoma" panose="020B0604030504040204" pitchFamily="34" charset="0"/>
              </a:rPr>
              <a:t>would have been presented to the Florence painters’ guild.</a:t>
            </a:r>
          </a:p>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Artist’s apprentices have been around for centuries.  During Leonardo da Vinci's lifetime, apprentice artists developed their careers by working with master artists. This included helping these artists with the production of studio commissions, studio housekeeping and other tasks. An apprenticeship is still a fantastic way into the creative sector.  Today Leonardo da Vinci would probably be undertaking an apprenticeship with the job title of </a:t>
            </a:r>
            <a:r>
              <a:rPr lang="en-GB" sz="20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Studio Assistant</a:t>
            </a:r>
            <a:r>
              <a:rPr lang="en-GB" sz="2000" dirty="0">
                <a:effectLst/>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2000" i="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Portrait presumed to be Andrea del Verrocchio">
            <a:extLst>
              <a:ext uri="{FF2B5EF4-FFF2-40B4-BE49-F238E27FC236}">
                <a16:creationId xmlns:a16="http://schemas.microsoft.com/office/drawing/2014/main" id="{C3F80894-C309-3BB2-D90E-A635F29AE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032" y="3484090"/>
            <a:ext cx="2043368" cy="2761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F6060-59CB-1B40-E97C-0CE6A2F2A8AA}"/>
              </a:ext>
            </a:extLst>
          </p:cNvPr>
          <p:cNvSpPr txBox="1"/>
          <p:nvPr/>
        </p:nvSpPr>
        <p:spPr>
          <a:xfrm>
            <a:off x="9601200" y="6308209"/>
            <a:ext cx="2235200" cy="369332"/>
          </a:xfrm>
          <a:prstGeom prst="rect">
            <a:avLst/>
          </a:prstGeom>
          <a:noFill/>
        </p:spPr>
        <p:txBody>
          <a:bodyPr wrap="square">
            <a:spAutoFit/>
          </a:bodyPr>
          <a:lstStyle/>
          <a:p>
            <a:r>
              <a:rPr lang="en-GB" sz="1800" dirty="0">
                <a:effectLst/>
                <a:latin typeface="Calibri Light" panose="020F0302020204030204" pitchFamily="34" charset="0"/>
                <a:ea typeface="Calibri" panose="020F0502020204030204" pitchFamily="34" charset="0"/>
                <a:cs typeface="Calibri Light" panose="020F0302020204030204" pitchFamily="34" charset="0"/>
              </a:rPr>
              <a:t>Andrea del Verrocchio</a:t>
            </a:r>
            <a:endParaRPr lang="en-GB" dirty="0"/>
          </a:p>
        </p:txBody>
      </p:sp>
      <p:pic>
        <p:nvPicPr>
          <p:cNvPr id="1028" name="Picture 4" descr="Discovery of a New Selfportrait of Leonardo da Vinci! – kleio.org">
            <a:extLst>
              <a:ext uri="{FF2B5EF4-FFF2-40B4-BE49-F238E27FC236}">
                <a16:creationId xmlns:a16="http://schemas.microsoft.com/office/drawing/2014/main" id="{61686CF8-7B97-048E-5FA6-8C4E6708B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8053" y="449209"/>
            <a:ext cx="2018347" cy="2545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A1E82B-A1C1-8852-1422-9F5605A2CEBB}"/>
              </a:ext>
            </a:extLst>
          </p:cNvPr>
          <p:cNvSpPr txBox="1"/>
          <p:nvPr/>
        </p:nvSpPr>
        <p:spPr>
          <a:xfrm>
            <a:off x="9719786" y="2994978"/>
            <a:ext cx="2235200" cy="369332"/>
          </a:xfrm>
          <a:prstGeom prst="rect">
            <a:avLst/>
          </a:prstGeom>
          <a:noFill/>
        </p:spPr>
        <p:txBody>
          <a:bodyPr wrap="square">
            <a:spAutoFit/>
          </a:bodyPr>
          <a:lstStyle/>
          <a:p>
            <a:r>
              <a:rPr lang="en-GB" sz="1800" dirty="0">
                <a:effectLst/>
                <a:latin typeface="Calibri Light" panose="020F0302020204030204" pitchFamily="34" charset="0"/>
                <a:ea typeface="Calibri" panose="020F0502020204030204" pitchFamily="34" charset="0"/>
                <a:cs typeface="Calibri Light" panose="020F0302020204030204" pitchFamily="34" charset="0"/>
              </a:rPr>
              <a:t>Leonardo da Vinci</a:t>
            </a:r>
            <a:endParaRPr lang="en-GB" dirty="0"/>
          </a:p>
        </p:txBody>
      </p:sp>
    </p:spTree>
    <p:extLst>
      <p:ext uri="{BB962C8B-B14F-4D97-AF65-F5344CB8AC3E}">
        <p14:creationId xmlns:p14="http://schemas.microsoft.com/office/powerpoint/2010/main" val="200263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0E95889A-0DF3-DEEC-7AA2-96AC777C8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299116" y="860247"/>
            <a:ext cx="10515600"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Home learning</a:t>
            </a: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35582" y="1926047"/>
            <a:ext cx="11181228" cy="2876525"/>
          </a:xfrm>
        </p:spPr>
        <p:txBody>
          <a:bodyPr>
            <a:noAutofit/>
          </a:bodyPr>
          <a:lstStyle/>
          <a:p>
            <a:pPr marL="0" indent="0">
              <a:lnSpc>
                <a:spcPct val="107000"/>
              </a:lnSpc>
              <a:spcAft>
                <a:spcPts val="800"/>
              </a:spcAft>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There are many apprenticeships linked to the creative and design sector. </a:t>
            </a:r>
          </a:p>
          <a:p>
            <a:pPr marL="0" indent="0">
              <a:lnSpc>
                <a:spcPct val="107000"/>
              </a:lnSpc>
              <a:spcAft>
                <a:spcPts val="800"/>
              </a:spcAft>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Ask students to select one that interests them, research it and create a visual representation of the apprenticeship. </a:t>
            </a:r>
          </a:p>
          <a:p>
            <a:pPr marL="0" indent="0">
              <a:lnSpc>
                <a:spcPct val="107000"/>
              </a:lnSpc>
              <a:spcAft>
                <a:spcPts val="800"/>
              </a:spcAft>
              <a:buNone/>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This site will be helpful in their </a:t>
            </a:r>
            <a:r>
              <a:rPr lang="en-GB" sz="2000">
                <a:solidFill>
                  <a:srgbClr val="000000"/>
                </a:solidFill>
                <a:latin typeface="Tahoma" panose="020B0604030504040204" pitchFamily="34" charset="0"/>
                <a:ea typeface="Tahoma" panose="020B0604030504040204" pitchFamily="34" charset="0"/>
                <a:cs typeface="Tahoma" panose="020B0604030504040204" pitchFamily="34" charset="0"/>
              </a:rPr>
              <a:t>research.</a:t>
            </a:r>
            <a:b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GB" sz="2000" b="0" i="0">
                <a:solidFill>
                  <a:srgbClr val="2FA3DC"/>
                </a:solidFill>
                <a:effectLst/>
                <a:latin typeface="Tahoma" panose="020B0604030504040204" pitchFamily="34" charset="0"/>
                <a:ea typeface="Tahoma" panose="020B0604030504040204" pitchFamily="34" charset="0"/>
                <a:cs typeface="Tahoma" panose="020B0604030504040204" pitchFamily="34" charset="0"/>
                <a:hlinkClick r:id="rId3"/>
              </a:rPr>
              <a:t>https</a:t>
            </a:r>
            <a:r>
              <a:rPr lang="en-GB" sz="2000" b="0" i="0" dirty="0">
                <a:solidFill>
                  <a:srgbClr val="2FA3DC"/>
                </a:solidFill>
                <a:effectLst/>
                <a:latin typeface="Tahoma" panose="020B0604030504040204" pitchFamily="34" charset="0"/>
                <a:ea typeface="Tahoma" panose="020B0604030504040204" pitchFamily="34" charset="0"/>
                <a:cs typeface="Tahoma" panose="020B0604030504040204" pitchFamily="34" charset="0"/>
                <a:hlinkClick r:id="rId3"/>
              </a:rPr>
              <a:t>://www.instituteforapprenticeships.org/apprenticeship-standards/?routes=creative-and-design </a:t>
            </a:r>
            <a:endParaRPr lang="en-GB" sz="20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2862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5" ma:contentTypeDescription="Create a new document." ma:contentTypeScope="" ma:versionID="dc8afdf92f9cb18196f814d42d1de41a">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e68cff4699c7d4570045c1d7a56348a7"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7AB9DD-976C-4B19-85F5-92B49F635E2C}">
  <ds:schemaRefs>
    <ds:schemaRef ds:uri="http://schemas.microsoft.com/sharepoint/v3/contenttype/forms"/>
  </ds:schemaRefs>
</ds:datastoreItem>
</file>

<file path=customXml/itemProps2.xml><?xml version="1.0" encoding="utf-8"?>
<ds:datastoreItem xmlns:ds="http://schemas.openxmlformats.org/officeDocument/2006/customXml" ds:itemID="{CE8707E8-555E-4D51-B083-08B12C83D19E}">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3.xml><?xml version="1.0" encoding="utf-8"?>
<ds:datastoreItem xmlns:ds="http://schemas.openxmlformats.org/officeDocument/2006/customXml" ds:itemID="{8EBB8EF9-8DDC-4AF3-A4B0-874EC9AA7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TotalTime>
  <Words>453</Words>
  <Application>Microsoft Office PowerPoint</Application>
  <PresentationFormat>Widescreen</PresentationFormat>
  <Paragraphs>29</Paragraphs>
  <Slides>8</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source-serif-pro</vt:lpstr>
      <vt:lpstr>Tahoma</vt:lpstr>
      <vt:lpstr>Office Theme</vt:lpstr>
      <vt:lpstr>PowerPoint Presentation</vt:lpstr>
      <vt:lpstr>PowerPoint Presentation</vt:lpstr>
      <vt:lpstr>PowerPoint Presentation</vt:lpstr>
      <vt:lpstr>PowerPoint Presentation</vt:lpstr>
      <vt:lpstr>What does this painting have to do with apprenticeships?! </vt:lpstr>
      <vt:lpstr>PowerPoint Presentation</vt:lpstr>
      <vt:lpstr>Leonardo da Vinci the apprentice</vt:lpstr>
      <vt:lpstr>Home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Twomey</dc:creator>
  <cp:lastModifiedBy>Anna Morrison</cp:lastModifiedBy>
  <cp:revision>1</cp:revision>
  <dcterms:created xsi:type="dcterms:W3CDTF">2023-09-14T09:58:09Z</dcterms:created>
  <dcterms:modified xsi:type="dcterms:W3CDTF">2023-10-24T05:08:48Z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