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102A7-9169-4A5D-908B-4294F23EA5E3}" v="13" dt="2023-10-22T06:01:1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0FA102A7-9169-4A5D-908B-4294F23EA5E3}"/>
    <pc:docChg chg="undo custSel addSld delSld modSld">
      <pc:chgData name="Anna Morrison" userId="7eae6f2c-8375-4b1b-a6c5-74d79ab14498" providerId="ADAL" clId="{0FA102A7-9169-4A5D-908B-4294F23EA5E3}" dt="2023-10-22T06:02:55.308" v="490" actId="1076"/>
      <pc:docMkLst>
        <pc:docMk/>
      </pc:docMkLst>
      <pc:sldChg chg="addSp delSp modSp del mod">
        <pc:chgData name="Anna Morrison" userId="7eae6f2c-8375-4b1b-a6c5-74d79ab14498" providerId="ADAL" clId="{0FA102A7-9169-4A5D-908B-4294F23EA5E3}" dt="2023-10-22T05:58:48.446" v="403" actId="47"/>
        <pc:sldMkLst>
          <pc:docMk/>
          <pc:sldMk cId="2003427963" sldId="257"/>
        </pc:sldMkLst>
        <pc:spChg chg="del">
          <ac:chgData name="Anna Morrison" userId="7eae6f2c-8375-4b1b-a6c5-74d79ab14498" providerId="ADAL" clId="{0FA102A7-9169-4A5D-908B-4294F23EA5E3}" dt="2023-10-22T05:47:42.407" v="4" actId="478"/>
          <ac:spMkLst>
            <pc:docMk/>
            <pc:sldMk cId="2003427963" sldId="257"/>
            <ac:spMk id="2" creationId="{16909A63-745B-0EF7-6025-225CF2AB4A52}"/>
          </ac:spMkLst>
        </pc:spChg>
        <pc:spChg chg="del">
          <ac:chgData name="Anna Morrison" userId="7eae6f2c-8375-4b1b-a6c5-74d79ab14498" providerId="ADAL" clId="{0FA102A7-9169-4A5D-908B-4294F23EA5E3}" dt="2023-10-22T05:47:44.541" v="5" actId="478"/>
          <ac:spMkLst>
            <pc:docMk/>
            <pc:sldMk cId="2003427963" sldId="257"/>
            <ac:spMk id="3" creationId="{9086C551-767D-966F-6512-174917D35E9B}"/>
          </ac:spMkLst>
        </pc:spChg>
        <pc:spChg chg="add del mod">
          <ac:chgData name="Anna Morrison" userId="7eae6f2c-8375-4b1b-a6c5-74d79ab14498" providerId="ADAL" clId="{0FA102A7-9169-4A5D-908B-4294F23EA5E3}" dt="2023-10-22T05:58:31.188" v="394" actId="21"/>
          <ac:spMkLst>
            <pc:docMk/>
            <pc:sldMk cId="2003427963" sldId="257"/>
            <ac:spMk id="6" creationId="{2EAE81E5-3C53-C507-E648-32CCBD761DB9}"/>
          </ac:spMkLst>
        </pc:spChg>
        <pc:spChg chg="add mod">
          <ac:chgData name="Anna Morrison" userId="7eae6f2c-8375-4b1b-a6c5-74d79ab14498" providerId="ADAL" clId="{0FA102A7-9169-4A5D-908B-4294F23EA5E3}" dt="2023-10-22T05:58:31.188" v="394" actId="21"/>
          <ac:spMkLst>
            <pc:docMk/>
            <pc:sldMk cId="2003427963" sldId="257"/>
            <ac:spMk id="10" creationId="{8069608C-BC39-E892-65C7-7F4BED67B228}"/>
          </ac:spMkLst>
        </pc:spChg>
        <pc:picChg chg="add del ord">
          <ac:chgData name="Anna Morrison" userId="7eae6f2c-8375-4b1b-a6c5-74d79ab14498" providerId="ADAL" clId="{0FA102A7-9169-4A5D-908B-4294F23EA5E3}" dt="2023-10-22T05:47:39.757" v="3" actId="478"/>
          <ac:picMkLst>
            <pc:docMk/>
            <pc:sldMk cId="2003427963" sldId="257"/>
            <ac:picMk id="5" creationId="{F82FF5E7-7F76-6968-6F3F-C8699C5493F6}"/>
          </ac:picMkLst>
        </pc:picChg>
        <pc:picChg chg="add del mod">
          <ac:chgData name="Anna Morrison" userId="7eae6f2c-8375-4b1b-a6c5-74d79ab14498" providerId="ADAL" clId="{0FA102A7-9169-4A5D-908B-4294F23EA5E3}" dt="2023-10-22T05:58:05.058" v="388" actId="21"/>
          <ac:picMkLst>
            <pc:docMk/>
            <pc:sldMk cId="2003427963" sldId="257"/>
            <ac:picMk id="8" creationId="{AB3EBFAA-FCB6-EEC4-96CD-3AB0FAFDB74E}"/>
          </ac:picMkLst>
        </pc:picChg>
      </pc:sldChg>
      <pc:sldChg chg="delSp modSp add mod">
        <pc:chgData name="Anna Morrison" userId="7eae6f2c-8375-4b1b-a6c5-74d79ab14498" providerId="ADAL" clId="{0FA102A7-9169-4A5D-908B-4294F23EA5E3}" dt="2023-10-22T05:52:25.870" v="40" actId="14100"/>
        <pc:sldMkLst>
          <pc:docMk/>
          <pc:sldMk cId="3014895788" sldId="258"/>
        </pc:sldMkLst>
        <pc:spChg chg="mod">
          <ac:chgData name="Anna Morrison" userId="7eae6f2c-8375-4b1b-a6c5-74d79ab14498" providerId="ADAL" clId="{0FA102A7-9169-4A5D-908B-4294F23EA5E3}" dt="2023-10-22T05:52:25.870" v="40" actId="14100"/>
          <ac:spMkLst>
            <pc:docMk/>
            <pc:sldMk cId="3014895788" sldId="258"/>
            <ac:spMk id="6" creationId="{2EAE81E5-3C53-C507-E648-32CCBD761DB9}"/>
          </ac:spMkLst>
        </pc:spChg>
        <pc:picChg chg="del">
          <ac:chgData name="Anna Morrison" userId="7eae6f2c-8375-4b1b-a6c5-74d79ab14498" providerId="ADAL" clId="{0FA102A7-9169-4A5D-908B-4294F23EA5E3}" dt="2023-10-22T05:51:44.086" v="18" actId="478"/>
          <ac:picMkLst>
            <pc:docMk/>
            <pc:sldMk cId="3014895788" sldId="258"/>
            <ac:picMk id="8" creationId="{AB3EBFAA-FCB6-EEC4-96CD-3AB0FAFDB74E}"/>
          </ac:picMkLst>
        </pc:picChg>
      </pc:sldChg>
      <pc:sldChg chg="addSp delSp modSp new mod">
        <pc:chgData name="Anna Morrison" userId="7eae6f2c-8375-4b1b-a6c5-74d79ab14498" providerId="ADAL" clId="{0FA102A7-9169-4A5D-908B-4294F23EA5E3}" dt="2023-10-22T06:00:46.834" v="426" actId="20577"/>
        <pc:sldMkLst>
          <pc:docMk/>
          <pc:sldMk cId="2615188352" sldId="259"/>
        </pc:sldMkLst>
        <pc:spChg chg="del">
          <ac:chgData name="Anna Morrison" userId="7eae6f2c-8375-4b1b-a6c5-74d79ab14498" providerId="ADAL" clId="{0FA102A7-9169-4A5D-908B-4294F23EA5E3}" dt="2023-10-22T05:52:41.512" v="44" actId="478"/>
          <ac:spMkLst>
            <pc:docMk/>
            <pc:sldMk cId="2615188352" sldId="259"/>
            <ac:spMk id="2" creationId="{5AD60373-0951-B1C6-8449-96A5B3629DE2}"/>
          </ac:spMkLst>
        </pc:spChg>
        <pc:spChg chg="del">
          <ac:chgData name="Anna Morrison" userId="7eae6f2c-8375-4b1b-a6c5-74d79ab14498" providerId="ADAL" clId="{0FA102A7-9169-4A5D-908B-4294F23EA5E3}" dt="2023-10-22T05:52:44.021" v="45" actId="478"/>
          <ac:spMkLst>
            <pc:docMk/>
            <pc:sldMk cId="2615188352" sldId="259"/>
            <ac:spMk id="3" creationId="{E7F710DB-9F03-BD38-0B86-AB063DD10D61}"/>
          </ac:spMkLst>
        </pc:spChg>
        <pc:spChg chg="add mod">
          <ac:chgData name="Anna Morrison" userId="7eae6f2c-8375-4b1b-a6c5-74d79ab14498" providerId="ADAL" clId="{0FA102A7-9169-4A5D-908B-4294F23EA5E3}" dt="2023-10-22T06:00:46.834" v="426" actId="20577"/>
          <ac:spMkLst>
            <pc:docMk/>
            <pc:sldMk cId="2615188352" sldId="259"/>
            <ac:spMk id="6" creationId="{DC3EBD79-3F28-163D-F620-1263D723B008}"/>
          </ac:spMkLst>
        </pc:spChg>
        <pc:picChg chg="add mod ord">
          <ac:chgData name="Anna Morrison" userId="7eae6f2c-8375-4b1b-a6c5-74d79ab14498" providerId="ADAL" clId="{0FA102A7-9169-4A5D-908B-4294F23EA5E3}" dt="2023-10-22T05:52:37.235" v="43" actId="167"/>
          <ac:picMkLst>
            <pc:docMk/>
            <pc:sldMk cId="2615188352" sldId="259"/>
            <ac:picMk id="4" creationId="{67F0AC3F-1B3C-0B4B-A52B-E7804B75BFC3}"/>
          </ac:picMkLst>
        </pc:picChg>
        <pc:picChg chg="add mod modCrop">
          <ac:chgData name="Anna Morrison" userId="7eae6f2c-8375-4b1b-a6c5-74d79ab14498" providerId="ADAL" clId="{0FA102A7-9169-4A5D-908B-4294F23EA5E3}" dt="2023-10-22T05:58:27.811" v="393" actId="1076"/>
          <ac:picMkLst>
            <pc:docMk/>
            <pc:sldMk cId="2615188352" sldId="259"/>
            <ac:picMk id="5" creationId="{29127038-032D-7242-C521-BD9CCEF24F2C}"/>
          </ac:picMkLst>
        </pc:picChg>
      </pc:sldChg>
      <pc:sldChg chg="addSp add del mod">
        <pc:chgData name="Anna Morrison" userId="7eae6f2c-8375-4b1b-a6c5-74d79ab14498" providerId="ADAL" clId="{0FA102A7-9169-4A5D-908B-4294F23EA5E3}" dt="2023-10-22T05:58:20.928" v="392" actId="47"/>
        <pc:sldMkLst>
          <pc:docMk/>
          <pc:sldMk cId="1984384388" sldId="260"/>
        </pc:sldMkLst>
        <pc:spChg chg="add">
          <ac:chgData name="Anna Morrison" userId="7eae6f2c-8375-4b1b-a6c5-74d79ab14498" providerId="ADAL" clId="{0FA102A7-9169-4A5D-908B-4294F23EA5E3}" dt="2023-10-22T05:57:45.857" v="337" actId="22"/>
          <ac:spMkLst>
            <pc:docMk/>
            <pc:sldMk cId="1984384388" sldId="260"/>
            <ac:spMk id="3" creationId="{AFBB70FD-E30B-8938-B817-31845AC66C2D}"/>
          </ac:spMkLst>
        </pc:spChg>
      </pc:sldChg>
      <pc:sldChg chg="addSp modSp add mod">
        <pc:chgData name="Anna Morrison" userId="7eae6f2c-8375-4b1b-a6c5-74d79ab14498" providerId="ADAL" clId="{0FA102A7-9169-4A5D-908B-4294F23EA5E3}" dt="2023-10-22T06:02:55.308" v="490" actId="1076"/>
        <pc:sldMkLst>
          <pc:docMk/>
          <pc:sldMk cId="586735983" sldId="261"/>
        </pc:sldMkLst>
        <pc:spChg chg="add mod">
          <ac:chgData name="Anna Morrison" userId="7eae6f2c-8375-4b1b-a6c5-74d79ab14498" providerId="ADAL" clId="{0FA102A7-9169-4A5D-908B-4294F23EA5E3}" dt="2023-10-22T05:57:59.324" v="387" actId="20577"/>
          <ac:spMkLst>
            <pc:docMk/>
            <pc:sldMk cId="586735983" sldId="261"/>
            <ac:spMk id="3" creationId="{A0DF09EA-EA37-6744-A343-6498B99A5681}"/>
          </ac:spMkLst>
        </pc:spChg>
        <pc:picChg chg="add mod">
          <ac:chgData name="Anna Morrison" userId="7eae6f2c-8375-4b1b-a6c5-74d79ab14498" providerId="ADAL" clId="{0FA102A7-9169-4A5D-908B-4294F23EA5E3}" dt="2023-10-22T06:02:52.703" v="489" actId="1076"/>
          <ac:picMkLst>
            <pc:docMk/>
            <pc:sldMk cId="586735983" sldId="261"/>
            <ac:picMk id="5" creationId="{44E28888-D9FA-0FF4-431A-2F5146B6B53D}"/>
          </ac:picMkLst>
        </pc:picChg>
        <pc:picChg chg="add mod">
          <ac:chgData name="Anna Morrison" userId="7eae6f2c-8375-4b1b-a6c5-74d79ab14498" providerId="ADAL" clId="{0FA102A7-9169-4A5D-908B-4294F23EA5E3}" dt="2023-10-22T06:02:55.308" v="490" actId="1076"/>
          <ac:picMkLst>
            <pc:docMk/>
            <pc:sldMk cId="586735983" sldId="261"/>
            <ac:picMk id="6" creationId="{854DFF57-4479-1F8F-6571-846F4FFE4655}"/>
          </ac:picMkLst>
        </pc:picChg>
      </pc:sldChg>
      <pc:sldChg chg="addSp delSp modSp new del mod">
        <pc:chgData name="Anna Morrison" userId="7eae6f2c-8375-4b1b-a6c5-74d79ab14498" providerId="ADAL" clId="{0FA102A7-9169-4A5D-908B-4294F23EA5E3}" dt="2023-10-22T06:02:45.188" v="488" actId="47"/>
        <pc:sldMkLst>
          <pc:docMk/>
          <pc:sldMk cId="1390826977" sldId="262"/>
        </pc:sldMkLst>
        <pc:spChg chg="add mod">
          <ac:chgData name="Anna Morrison" userId="7eae6f2c-8375-4b1b-a6c5-74d79ab14498" providerId="ADAL" clId="{0FA102A7-9169-4A5D-908B-4294F23EA5E3}" dt="2023-10-22T06:01:32.987" v="487" actId="20577"/>
          <ac:spMkLst>
            <pc:docMk/>
            <pc:sldMk cId="1390826977" sldId="262"/>
            <ac:spMk id="6" creationId="{D2332ED3-0EE3-ACF5-8FCE-93ED0EBD2F5E}"/>
          </ac:spMkLst>
        </pc:spChg>
        <pc:picChg chg="add mod">
          <ac:chgData name="Anna Morrison" userId="7eae6f2c-8375-4b1b-a6c5-74d79ab14498" providerId="ADAL" clId="{0FA102A7-9169-4A5D-908B-4294F23EA5E3}" dt="2023-10-22T06:01:05.249" v="428"/>
          <ac:picMkLst>
            <pc:docMk/>
            <pc:sldMk cId="1390826977" sldId="262"/>
            <ac:picMk id="4" creationId="{164C0089-04D1-80DD-453D-E4214444E8DD}"/>
          </ac:picMkLst>
        </pc:picChg>
        <pc:picChg chg="add del mod">
          <ac:chgData name="Anna Morrison" userId="7eae6f2c-8375-4b1b-a6c5-74d79ab14498" providerId="ADAL" clId="{0FA102A7-9169-4A5D-908B-4294F23EA5E3}" dt="2023-10-22T06:01:13.719" v="430" actId="478"/>
          <ac:picMkLst>
            <pc:docMk/>
            <pc:sldMk cId="1390826977" sldId="262"/>
            <ac:picMk id="5" creationId="{B7F1393C-6759-0F75-0689-B626783C48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99AA-CD14-5566-F22F-827404DD4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FA10-856A-A6A8-7AEF-70D716EEC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3150-DBDB-30DA-5F58-EFD9B7FB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A4376-7875-AE8A-995E-0286596F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CB9F1-E688-4A10-29ED-079F627A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9F98-D4F9-EA11-C51C-8065C65B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367D4-97A8-2176-1CEC-80EAA5DDE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8FF0-EB98-2DF7-132E-4C58E8F7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EBBA-5A4D-9A50-E210-A7270B11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8D25-E082-A876-DCFF-ED8D64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4B026-9C89-937F-878E-26946ADD5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97DD-44F0-5829-81E8-CDDB1BEB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33AA5-BD11-B16D-88C7-39040ABA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69BC5-8403-1E5F-6120-2E52C3F1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7E7B-B0EE-2A2C-5999-C701C2EB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A48A-F729-70AD-50CF-501F9376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2660-9D7E-8944-A4D7-F55D9989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D30E2-A36A-AAE1-8DD0-09123550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74EC-EF4B-E6DF-CB98-93F4BACA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B44A-F341-9098-F001-02FC5282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0B4F-001A-63F0-5A38-2A5A4240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70F7-EA02-BC2E-8790-8F39ACE7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BA88-54C4-E488-8B7B-B485FE35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13AE-F168-7D27-9647-BEA867A6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6864-34D8-6C55-E6C2-487808B5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32DC-C8EE-E939-24DB-43105D52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2697-7D56-81BF-E5BE-4917A13A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0B894-D4AE-5DF8-C698-E0C8DD8AC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C6BCA-B678-0592-F625-57AC20D7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FEA5-E406-16B9-5683-7A4D993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FF93C-C8E7-6BBE-BE99-D385584F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EB96-F491-D131-13B2-35B74309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FED3-A268-3B73-F9EF-C928B5F5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67A28-3E7F-D336-CCD5-8C9120317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F4E72-A6D2-1B5A-CF74-6776EA686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E6D3C-44D3-0130-37E2-84BDCAFD6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91440-8140-7068-6A12-486C8460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B7703-0C49-4C8B-B365-5CF12682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7618D-0F92-A9BA-E49A-BECC27E9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2FAD-9533-32B1-E5F3-9D9AB0DB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9DF52-F2C1-4E58-64A2-A30C3384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B04C8-C175-188D-4A31-DCE60DD5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51C04-7FF2-EBEC-FED2-AC19CAB4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00C0A-935F-B738-A8A0-D577C11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9BA48-1920-E5D2-85AE-988F3A5F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3713-6129-BC94-A814-0AB0EA25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F82B-869D-ADA8-863A-D7152B8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1E3F-18B6-11D0-D918-330870B7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350A-B6CA-BFA5-8D06-4540035EC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63E53-3FF1-D4A9-E31D-C6518434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1EFF-0516-4735-1AC2-382E6F63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D7607-F104-E1C6-9054-1290AE6E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2A16-1A43-0C88-EF83-0AF21225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C5EA5-C5D4-A764-1081-CBFAEE324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845D-6087-FAFC-5333-0356D94E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00586-63D2-76C9-03ED-321E2266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4B7C-4AC7-7641-A997-57982BC1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5A3D6-6397-19CB-4797-13A74A9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F9F93-DD7C-1DB8-82BF-3F4130E9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0D232-CACB-6171-B7CE-21FDC13D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BA20-49B2-7722-2876-59A0FFF41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6588A-ABD6-FD69-9EEA-03E052BDA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13B46-2042-F295-20AE-89D559FD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E511-DAA7-D54E-FB32-B3D3BCBDC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9B338-2086-FF08-174A-C62910A2F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1B5AD13D-6A32-5FCA-3D91-DB9D375B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0AC3F-1B3C-0B4B-A52B-E7804B75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he Wright State Guardian">
            <a:extLst>
              <a:ext uri="{FF2B5EF4-FFF2-40B4-BE49-F238E27FC236}">
                <a16:creationId xmlns:a16="http://schemas.microsoft.com/office/drawing/2014/main" id="{29127038-032D-7242-C521-BD9CCEF2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19072"/>
          <a:stretch/>
        </p:blipFill>
        <p:spPr bwMode="auto">
          <a:xfrm>
            <a:off x="4034693" y="1172313"/>
            <a:ext cx="8041469" cy="45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EBD79-3F28-163D-F620-1263D723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35674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– putting on a concert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this image of a concert.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with your class all of the different roles that it might take to put on a concert like this.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0AC3F-1B3C-0B4B-A52B-E7804B75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F09EA-EA37-6744-A343-6498B99A5681}"/>
              </a:ext>
            </a:extLst>
          </p:cNvPr>
          <p:cNvSpPr txBox="1"/>
          <p:nvPr/>
        </p:nvSpPr>
        <p:spPr>
          <a:xfrm>
            <a:off x="324239" y="1256342"/>
            <a:ext cx="87824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the concert and the job roles you discussed.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different apprenticeships can you find using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search 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could have been part of making this concert happen?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outside the box about what it takes to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on a concert!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worksheet to list all of the apprenticeships</a:t>
            </a:r>
            <a:b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 find.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28888-D9FA-0FF4-431A-2F5146B6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52" y="4007524"/>
            <a:ext cx="5056643" cy="255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student worksheet&#10;&#10;Description automatically generated">
            <a:extLst>
              <a:ext uri="{FF2B5EF4-FFF2-40B4-BE49-F238E27FC236}">
                <a16:creationId xmlns:a16="http://schemas.microsoft.com/office/drawing/2014/main" id="{854DFF57-4479-1F8F-6571-846F4FFE4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2" y="617800"/>
            <a:ext cx="2241089" cy="319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7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FF5E7-7F76-6968-6F3F-C8699C54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AE81E5-3C53-C507-E648-32CCBD76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109440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one of the apprenticeships you found today using the website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1-2 minute video describing the apprenticeship.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want to use these to raise awareness of apprenticeships in other music lessons / at open evenings / on our website.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64163-B22C-49CC-85DE-B46FDCB31092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B2997123-D207-4C03-B079-64814E656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DEC0A-5313-45D5-9E40-419F607B6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2023-10-22T04:31:42Z</dcterms:created>
  <dcterms:modified xsi:type="dcterms:W3CDTF">2023-10-22T06:02:58Z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