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60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C293FA-A20F-4E7E-B1DF-1993631C9DF0}" v="10" dt="2023-10-22T06:21:54.0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Morrison" userId="7eae6f2c-8375-4b1b-a6c5-74d79ab14498" providerId="ADAL" clId="{E6C293FA-A20F-4E7E-B1DF-1993631C9DF0}"/>
    <pc:docChg chg="undo custSel addSld delSld modSld">
      <pc:chgData name="Anna Morrison" userId="7eae6f2c-8375-4b1b-a6c5-74d79ab14498" providerId="ADAL" clId="{E6C293FA-A20F-4E7E-B1DF-1993631C9DF0}" dt="2023-10-22T06:22:40.199" v="419" actId="113"/>
      <pc:docMkLst>
        <pc:docMk/>
      </pc:docMkLst>
      <pc:sldChg chg="addSp delSp modSp new mod">
        <pc:chgData name="Anna Morrison" userId="7eae6f2c-8375-4b1b-a6c5-74d79ab14498" providerId="ADAL" clId="{E6C293FA-A20F-4E7E-B1DF-1993631C9DF0}" dt="2023-10-22T06:17:03.290" v="254" actId="20577"/>
        <pc:sldMkLst>
          <pc:docMk/>
          <pc:sldMk cId="1584216607" sldId="257"/>
        </pc:sldMkLst>
        <pc:spChg chg="del">
          <ac:chgData name="Anna Morrison" userId="7eae6f2c-8375-4b1b-a6c5-74d79ab14498" providerId="ADAL" clId="{E6C293FA-A20F-4E7E-B1DF-1993631C9DF0}" dt="2023-10-22T06:15:05.785" v="13" actId="478"/>
          <ac:spMkLst>
            <pc:docMk/>
            <pc:sldMk cId="1584216607" sldId="257"/>
            <ac:spMk id="2" creationId="{0828D1E5-A356-3287-26A3-B1555AD5A491}"/>
          </ac:spMkLst>
        </pc:spChg>
        <pc:spChg chg="del">
          <ac:chgData name="Anna Morrison" userId="7eae6f2c-8375-4b1b-a6c5-74d79ab14498" providerId="ADAL" clId="{E6C293FA-A20F-4E7E-B1DF-1993631C9DF0}" dt="2023-10-22T06:14:28.672" v="8" actId="931"/>
          <ac:spMkLst>
            <pc:docMk/>
            <pc:sldMk cId="1584216607" sldId="257"/>
            <ac:spMk id="3" creationId="{124B23B1-FC20-36E5-F1B2-8D32C87E932B}"/>
          </ac:spMkLst>
        </pc:spChg>
        <pc:spChg chg="add mod">
          <ac:chgData name="Anna Morrison" userId="7eae6f2c-8375-4b1b-a6c5-74d79ab14498" providerId="ADAL" clId="{E6C293FA-A20F-4E7E-B1DF-1993631C9DF0}" dt="2023-10-22T06:17:03.290" v="254" actId="20577"/>
          <ac:spMkLst>
            <pc:docMk/>
            <pc:sldMk cId="1584216607" sldId="257"/>
            <ac:spMk id="8" creationId="{41587E21-3EDB-A180-C5CC-F0AD8A0166FB}"/>
          </ac:spMkLst>
        </pc:spChg>
        <pc:picChg chg="add ord">
          <ac:chgData name="Anna Morrison" userId="7eae6f2c-8375-4b1b-a6c5-74d79ab14498" providerId="ADAL" clId="{E6C293FA-A20F-4E7E-B1DF-1993631C9DF0}" dt="2023-10-22T06:14:33.822" v="9" actId="167"/>
          <ac:picMkLst>
            <pc:docMk/>
            <pc:sldMk cId="1584216607" sldId="257"/>
            <ac:picMk id="5" creationId="{9D2CA4C5-8893-5E90-F496-657DE84FBFB3}"/>
          </ac:picMkLst>
        </pc:picChg>
        <pc:picChg chg="add mod">
          <ac:chgData name="Anna Morrison" userId="7eae6f2c-8375-4b1b-a6c5-74d79ab14498" providerId="ADAL" clId="{E6C293FA-A20F-4E7E-B1DF-1993631C9DF0}" dt="2023-10-22T06:14:37.435" v="11" actId="1440"/>
          <ac:picMkLst>
            <pc:docMk/>
            <pc:sldMk cId="1584216607" sldId="257"/>
            <ac:picMk id="7" creationId="{50030016-DE5C-1E25-2113-C3B6014EAB5C}"/>
          </ac:picMkLst>
        </pc:picChg>
      </pc:sldChg>
      <pc:sldChg chg="del">
        <pc:chgData name="Anna Morrison" userId="7eae6f2c-8375-4b1b-a6c5-74d79ab14498" providerId="ADAL" clId="{E6C293FA-A20F-4E7E-B1DF-1993631C9DF0}" dt="2023-10-22T04:36:54.156" v="0" actId="47"/>
        <pc:sldMkLst>
          <pc:docMk/>
          <pc:sldMk cId="2238618310" sldId="257"/>
        </pc:sldMkLst>
      </pc:sldChg>
      <pc:sldChg chg="addSp new del mod">
        <pc:chgData name="Anna Morrison" userId="7eae6f2c-8375-4b1b-a6c5-74d79ab14498" providerId="ADAL" clId="{E6C293FA-A20F-4E7E-B1DF-1993631C9DF0}" dt="2023-10-22T06:07:57.994" v="5" actId="47"/>
        <pc:sldMkLst>
          <pc:docMk/>
          <pc:sldMk cId="2395623096" sldId="257"/>
        </pc:sldMkLst>
        <pc:picChg chg="add">
          <ac:chgData name="Anna Morrison" userId="7eae6f2c-8375-4b1b-a6c5-74d79ab14498" providerId="ADAL" clId="{E6C293FA-A20F-4E7E-B1DF-1993631C9DF0}" dt="2023-10-22T06:07:31.299" v="4" actId="22"/>
          <ac:picMkLst>
            <pc:docMk/>
            <pc:sldMk cId="2395623096" sldId="257"/>
            <ac:picMk id="5" creationId="{50D9FD38-FB06-0BEB-DA01-60073902B14A}"/>
          </ac:picMkLst>
        </pc:picChg>
      </pc:sldChg>
      <pc:sldChg chg="addSp delSp modSp add mod">
        <pc:chgData name="Anna Morrison" userId="7eae6f2c-8375-4b1b-a6c5-74d79ab14498" providerId="ADAL" clId="{E6C293FA-A20F-4E7E-B1DF-1993631C9DF0}" dt="2023-10-22T06:15:59.033" v="22" actId="14100"/>
        <pc:sldMkLst>
          <pc:docMk/>
          <pc:sldMk cId="51398816" sldId="258"/>
        </pc:sldMkLst>
        <pc:spChg chg="add del mod">
          <ac:chgData name="Anna Morrison" userId="7eae6f2c-8375-4b1b-a6c5-74d79ab14498" providerId="ADAL" clId="{E6C293FA-A20F-4E7E-B1DF-1993631C9DF0}" dt="2023-10-22T06:15:19.103" v="16" actId="478"/>
          <ac:spMkLst>
            <pc:docMk/>
            <pc:sldMk cId="51398816" sldId="258"/>
            <ac:spMk id="3" creationId="{E5BF5E1C-835B-F744-AD7A-33E7CB386259}"/>
          </ac:spMkLst>
        </pc:spChg>
        <pc:spChg chg="mod">
          <ac:chgData name="Anna Morrison" userId="7eae6f2c-8375-4b1b-a6c5-74d79ab14498" providerId="ADAL" clId="{E6C293FA-A20F-4E7E-B1DF-1993631C9DF0}" dt="2023-10-22T06:15:59.033" v="22" actId="14100"/>
          <ac:spMkLst>
            <pc:docMk/>
            <pc:sldMk cId="51398816" sldId="258"/>
            <ac:spMk id="8" creationId="{41587E21-3EDB-A180-C5CC-F0AD8A0166FB}"/>
          </ac:spMkLst>
        </pc:spChg>
        <pc:picChg chg="del">
          <ac:chgData name="Anna Morrison" userId="7eae6f2c-8375-4b1b-a6c5-74d79ab14498" providerId="ADAL" clId="{E6C293FA-A20F-4E7E-B1DF-1993631C9DF0}" dt="2023-10-22T06:15:15.804" v="15" actId="478"/>
          <ac:picMkLst>
            <pc:docMk/>
            <pc:sldMk cId="51398816" sldId="258"/>
            <ac:picMk id="7" creationId="{50030016-DE5C-1E25-2113-C3B6014EAB5C}"/>
          </ac:picMkLst>
        </pc:picChg>
      </pc:sldChg>
      <pc:sldChg chg="del">
        <pc:chgData name="Anna Morrison" userId="7eae6f2c-8375-4b1b-a6c5-74d79ab14498" providerId="ADAL" clId="{E6C293FA-A20F-4E7E-B1DF-1993631C9DF0}" dt="2023-10-22T04:36:55.663" v="2" actId="47"/>
        <pc:sldMkLst>
          <pc:docMk/>
          <pc:sldMk cId="1728220818" sldId="258"/>
        </pc:sldMkLst>
      </pc:sldChg>
      <pc:sldChg chg="del">
        <pc:chgData name="Anna Morrison" userId="7eae6f2c-8375-4b1b-a6c5-74d79ab14498" providerId="ADAL" clId="{E6C293FA-A20F-4E7E-B1DF-1993631C9DF0}" dt="2023-10-22T04:36:54.575" v="1" actId="47"/>
        <pc:sldMkLst>
          <pc:docMk/>
          <pc:sldMk cId="838067818" sldId="259"/>
        </pc:sldMkLst>
      </pc:sldChg>
      <pc:sldChg chg="addSp delSp modSp new mod">
        <pc:chgData name="Anna Morrison" userId="7eae6f2c-8375-4b1b-a6c5-74d79ab14498" providerId="ADAL" clId="{E6C293FA-A20F-4E7E-B1DF-1993631C9DF0}" dt="2023-10-22T06:21:39.337" v="401" actId="113"/>
        <pc:sldMkLst>
          <pc:docMk/>
          <pc:sldMk cId="2517766204" sldId="259"/>
        </pc:sldMkLst>
        <pc:spChg chg="del">
          <ac:chgData name="Anna Morrison" userId="7eae6f2c-8375-4b1b-a6c5-74d79ab14498" providerId="ADAL" clId="{E6C293FA-A20F-4E7E-B1DF-1993631C9DF0}" dt="2023-10-22T06:17:21.490" v="258" actId="478"/>
          <ac:spMkLst>
            <pc:docMk/>
            <pc:sldMk cId="2517766204" sldId="259"/>
            <ac:spMk id="2" creationId="{D56144CC-0037-E0BB-0F38-B8AAF7E721CA}"/>
          </ac:spMkLst>
        </pc:spChg>
        <pc:spChg chg="mod">
          <ac:chgData name="Anna Morrison" userId="7eae6f2c-8375-4b1b-a6c5-74d79ab14498" providerId="ADAL" clId="{E6C293FA-A20F-4E7E-B1DF-1993631C9DF0}" dt="2023-10-22T06:18:25.538" v="275" actId="14100"/>
          <ac:spMkLst>
            <pc:docMk/>
            <pc:sldMk cId="2517766204" sldId="259"/>
            <ac:spMk id="3" creationId="{7B332BC8-4680-131B-06C3-65B80554DBC1}"/>
          </ac:spMkLst>
        </pc:spChg>
        <pc:spChg chg="add mod">
          <ac:chgData name="Anna Morrison" userId="7eae6f2c-8375-4b1b-a6c5-74d79ab14498" providerId="ADAL" clId="{E6C293FA-A20F-4E7E-B1DF-1993631C9DF0}" dt="2023-10-22T06:21:31.922" v="396" actId="113"/>
          <ac:spMkLst>
            <pc:docMk/>
            <pc:sldMk cId="2517766204" sldId="259"/>
            <ac:spMk id="5" creationId="{11226342-AFDB-01E3-A727-A1336AA391B3}"/>
          </ac:spMkLst>
        </pc:spChg>
        <pc:spChg chg="add del mod">
          <ac:chgData name="Anna Morrison" userId="7eae6f2c-8375-4b1b-a6c5-74d79ab14498" providerId="ADAL" clId="{E6C293FA-A20F-4E7E-B1DF-1993631C9DF0}" dt="2023-10-22T06:19:37.533" v="337"/>
          <ac:spMkLst>
            <pc:docMk/>
            <pc:sldMk cId="2517766204" sldId="259"/>
            <ac:spMk id="6" creationId="{A6ED6254-E2FA-279C-CD6B-5264A6F5C87E}"/>
          </ac:spMkLst>
        </pc:spChg>
        <pc:spChg chg="add mod">
          <ac:chgData name="Anna Morrison" userId="7eae6f2c-8375-4b1b-a6c5-74d79ab14498" providerId="ADAL" clId="{E6C293FA-A20F-4E7E-B1DF-1993631C9DF0}" dt="2023-10-22T06:21:39.337" v="401" actId="113"/>
          <ac:spMkLst>
            <pc:docMk/>
            <pc:sldMk cId="2517766204" sldId="259"/>
            <ac:spMk id="7" creationId="{FA4C76C8-E795-1C99-AAB9-A45B9B6EEC68}"/>
          </ac:spMkLst>
        </pc:spChg>
        <pc:picChg chg="add mod ord">
          <ac:chgData name="Anna Morrison" userId="7eae6f2c-8375-4b1b-a6c5-74d79ab14498" providerId="ADAL" clId="{E6C293FA-A20F-4E7E-B1DF-1993631C9DF0}" dt="2023-10-22T06:19:36.502" v="336" actId="1076"/>
          <ac:picMkLst>
            <pc:docMk/>
            <pc:sldMk cId="2517766204" sldId="259"/>
            <ac:picMk id="4" creationId="{5B511180-A556-9CE3-A71D-4ECF21A3707D}"/>
          </ac:picMkLst>
        </pc:picChg>
      </pc:sldChg>
      <pc:sldChg chg="addSp delSp modSp add mod">
        <pc:chgData name="Anna Morrison" userId="7eae6f2c-8375-4b1b-a6c5-74d79ab14498" providerId="ADAL" clId="{E6C293FA-A20F-4E7E-B1DF-1993631C9DF0}" dt="2023-10-22T06:22:40.199" v="419" actId="113"/>
        <pc:sldMkLst>
          <pc:docMk/>
          <pc:sldMk cId="1460855645" sldId="260"/>
        </pc:sldMkLst>
        <pc:spChg chg="add mod">
          <ac:chgData name="Anna Morrison" userId="7eae6f2c-8375-4b1b-a6c5-74d79ab14498" providerId="ADAL" clId="{E6C293FA-A20F-4E7E-B1DF-1993631C9DF0}" dt="2023-10-22T06:22:40.199" v="419" actId="113"/>
          <ac:spMkLst>
            <pc:docMk/>
            <pc:sldMk cId="1460855645" sldId="260"/>
            <ac:spMk id="2" creationId="{59FFC4C6-7086-ADF8-3168-449E80E91DDA}"/>
          </ac:spMkLst>
        </pc:spChg>
        <pc:spChg chg="mod">
          <ac:chgData name="Anna Morrison" userId="7eae6f2c-8375-4b1b-a6c5-74d79ab14498" providerId="ADAL" clId="{E6C293FA-A20F-4E7E-B1DF-1993631C9DF0}" dt="2023-10-22T06:22:26.634" v="413" actId="20577"/>
          <ac:spMkLst>
            <pc:docMk/>
            <pc:sldMk cId="1460855645" sldId="260"/>
            <ac:spMk id="5" creationId="{11226342-AFDB-01E3-A727-A1336AA391B3}"/>
          </ac:spMkLst>
        </pc:spChg>
        <pc:spChg chg="del mod">
          <ac:chgData name="Anna Morrison" userId="7eae6f2c-8375-4b1b-a6c5-74d79ab14498" providerId="ADAL" clId="{E6C293FA-A20F-4E7E-B1DF-1993631C9DF0}" dt="2023-10-22T06:22:01.001" v="406" actId="478"/>
          <ac:spMkLst>
            <pc:docMk/>
            <pc:sldMk cId="1460855645" sldId="260"/>
            <ac:spMk id="7" creationId="{FA4C76C8-E795-1C99-AAB9-A45B9B6EEC6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2B4B3-32C2-D6C7-2CC3-785CCEE17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F3008E-CBB3-30DB-A2EC-F059624D9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B48D2-4BA7-F569-D000-9B33666CF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E5908-2F2B-9F2A-6A9C-3E033BB52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C75FA-0281-B0C9-2571-CC469B225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791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71748-40D3-1A86-EADE-EBC3CBC34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3E1ED7-C8D8-3983-929D-AEAA8B948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1571E-27A5-C477-0606-71A0BEC86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A9D49-8323-0305-BB90-8C542C1D1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0BBEA-0FCF-67C0-8E67-DAA6E298D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373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1AF3DA-F7B8-1398-AA23-03D87E1D4E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8A965D-8920-E9BA-682B-BE7B605E9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B4D4C-0141-BEDF-3EDC-5657AA26F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208F3-969E-601F-41FC-E9F0A443A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5C6F0-D6D2-1E2E-395D-3171618A7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26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2286C-848D-A29D-27A1-0A843B3A7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1DBF6-AD7C-C402-68F6-88AA144C3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9E5FD-F607-4729-291E-7111C8C18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0BB66-8AB6-7451-656E-044D06483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74CCA-63AA-3D53-5DE3-1BA9BF951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208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56019-3CE2-C85C-9FAB-8DBE4A336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613B8-FC2B-C947-C1B9-9CD5062CE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811B2-85D6-9D35-07EA-7852AAC71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62B05-DA2E-9B6A-362F-D3852280A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0D0B6-094E-4EA6-D26D-9D93F1CC1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99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4989D-868B-5B40-A894-B601F6757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A22C4-A92A-F11B-151E-2D5A4067FF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C2B395-8ADF-F56F-44ED-7E41E7314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4E4093-F648-8BF1-F430-B7AAF7F98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D60260-9EDE-A95A-9022-8D35279B1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34D1B-CFDF-8948-C5A1-543517CA2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910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4363B-16B7-DA0F-E99E-D88A2451C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FD9C9-F5CE-5946-57B1-635ADBED1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04948-1C79-9915-6E12-55E7C7059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D280D7-624F-9244-96F1-1711145A58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BB3577-F0E0-7577-019A-5A6361BFC4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058770-4EAE-0E46-D2FA-6BF20837E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BE72BE-D393-43A2-126B-045000622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CBDED2-0E98-EBEF-72FE-56CB8E946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41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521E0-53AB-57DA-2F0B-89A8F32B7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019A42-05B5-1DE2-5F6A-62D62DCBC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955C-FE79-6713-FEA4-7FA8CF9B1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AE1E25-8F7D-0E61-2A9B-97B54D959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38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9C1A4B-1D08-E656-63D2-A3547834C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AF9144-034F-F01F-1875-334FE42EE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C69F4-A68F-5EA7-C631-70A7EF5EF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981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E24C0-EE15-CEF9-144D-62BFD8B10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DBDF8-B235-F644-7CE9-CAE619631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9D933E-2A2E-AFF4-20C1-50CB2635A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4C34D-7AFE-DE0A-11E5-83C9388AE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709DBE-D0EE-C659-ED03-ECA12A2FB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C48CD-3982-FDFD-53AA-910B8253A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463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A7433-0B16-E629-84E0-B226B75CB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100714-B297-80A5-879B-53E8E73187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7C95CF-D205-A40D-B391-4AB83A25E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5C8122-CD87-590B-8098-DEC952EC4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CBD70F-B2CB-49F4-22D6-B12B180F7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CDC49-3B15-460C-E284-CBBF07928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411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89E029-8170-2EA1-581B-3D202348D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DCEBB-2026-9850-5466-25C9CDD36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099E6-D17E-6C35-F042-709F524829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56B3D-8778-47B0-AFE4-9A7EABA21F52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3866C-27F1-65ED-43A2-D2826C67BE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046F7-AFBC-ADAD-8232-3BA6641B9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48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ituteforapprenticeships.org/apprenticeship-standards/personal-trainer-v1-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ituteforapprenticeships.org/apprenticeship-standard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714F0-E838-54BB-F0ED-08AF96339F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BF471A-5872-C2B7-5A73-B32EF1D19A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group of people running&#10;&#10;Description automatically generated">
            <a:extLst>
              <a:ext uri="{FF2B5EF4-FFF2-40B4-BE49-F238E27FC236}">
                <a16:creationId xmlns:a16="http://schemas.microsoft.com/office/drawing/2014/main" id="{8A7DC651-FFC6-2F92-EA6A-520AB9C64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39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2CA4C5-8893-5E90-F496-657DE84FB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Content Placeholder 6" descr="A student worksheet with a checklist&#10;&#10;Description automatically generated">
            <a:extLst>
              <a:ext uri="{FF2B5EF4-FFF2-40B4-BE49-F238E27FC236}">
                <a16:creationId xmlns:a16="http://schemas.microsoft.com/office/drawing/2014/main" id="{50030016-DE5C-1E25-2113-C3B6014EAB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962" y="1253331"/>
            <a:ext cx="3067938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1587E21-3EDB-A180-C5CC-F0AD8A0166FB}"/>
              </a:ext>
            </a:extLst>
          </p:cNvPr>
          <p:cNvSpPr txBox="1">
            <a:spLocks/>
          </p:cNvSpPr>
          <p:nvPr/>
        </p:nvSpPr>
        <p:spPr>
          <a:xfrm>
            <a:off x="467282" y="1443070"/>
            <a:ext cx="74077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Apprenticeships in sport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teacher will read out a list of apprenticeship job roles that are related to the sport industry.</a:t>
            </a:r>
            <a:endParaRPr lang="en-GB" sz="20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the accompanying student worksheet to record your answer.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many will you get right?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216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511180-A556-9CE3-A71D-4ECF21A37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32BC8-4680-131B-06C3-65B80554D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362" y="1253331"/>
            <a:ext cx="11608837" cy="47897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Answers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226342-AFDB-01E3-A727-A1336AA391B3}"/>
              </a:ext>
            </a:extLst>
          </p:cNvPr>
          <p:cNvSpPr txBox="1">
            <a:spLocks/>
          </p:cNvSpPr>
          <p:nvPr/>
        </p:nvSpPr>
        <p:spPr>
          <a:xfrm>
            <a:off x="278362" y="1732302"/>
            <a:ext cx="5618586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Sports turf technician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GB" sz="1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b="0" i="0" dirty="0">
                <a:solidFill>
                  <a:srgbClr val="07B7A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True! 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maintain and renovate pitches to make sure they are available for use.</a:t>
            </a:r>
            <a:endParaRPr lang="en-GB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Community activator coach</a:t>
            </a:r>
            <a:br>
              <a:rPr lang="en-GB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b="0" i="0" dirty="0">
                <a:solidFill>
                  <a:srgbClr val="07B7A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True! 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plan, lead and coach physical activities for people of all ages in the community.</a:t>
            </a:r>
            <a:endParaRPr lang="en-GB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Analyst</a:t>
            </a:r>
            <a:br>
              <a:rPr lang="en-GB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b="0" i="0" dirty="0">
                <a:solidFill>
                  <a:srgbClr val="07B7A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True!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collect, organise and study data to provide business insight.</a:t>
            </a:r>
            <a:endParaRPr lang="en-GB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Extreme sports equipment professional</a:t>
            </a:r>
            <a:br>
              <a:rPr lang="en-GB" sz="18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b="0" i="0" dirty="0">
                <a:solidFill>
                  <a:srgbClr val="CD006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False!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This is not an apprenticeship.</a:t>
            </a:r>
            <a:endParaRPr lang="en-GB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Leisure team member</a:t>
            </a:r>
            <a:br>
              <a:rPr lang="en-GB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b="0" i="0" dirty="0">
                <a:solidFill>
                  <a:srgbClr val="07B7A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True! 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support the day to day operations and services of a leisure or fitness facility</a:t>
            </a:r>
            <a:endParaRPr lang="en-GB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A4C76C8-E795-1C99-AAB9-A45B9B6EEC68}"/>
              </a:ext>
            </a:extLst>
          </p:cNvPr>
          <p:cNvSpPr txBox="1">
            <a:spLocks/>
          </p:cNvSpPr>
          <p:nvPr/>
        </p:nvSpPr>
        <p:spPr>
          <a:xfrm>
            <a:off x="6082780" y="1732302"/>
            <a:ext cx="5618586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Commentator</a:t>
            </a:r>
            <a:br>
              <a:rPr lang="en-GB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b="0" i="0" dirty="0">
                <a:solidFill>
                  <a:srgbClr val="CD006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False!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This is not an apprenticeship.</a:t>
            </a:r>
            <a:endParaRPr lang="en-GB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Bench maintenance technician</a:t>
            </a:r>
            <a:br>
              <a:rPr lang="en-GB" sz="18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b="0" i="0" dirty="0">
                <a:solidFill>
                  <a:srgbClr val="CD006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False!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This is not an apprenticeship.</a:t>
            </a:r>
            <a:endParaRPr lang="en-GB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Outdoor activity instructor</a:t>
            </a:r>
            <a:br>
              <a:rPr lang="en-GB" sz="18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b="0" i="0" dirty="0">
                <a:solidFill>
                  <a:srgbClr val="07B7A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True! 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supervise and guide children and adults in outdoor activities.</a:t>
            </a:r>
          </a:p>
          <a:p>
            <a:pPr marL="0" indent="0">
              <a:buNone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Personal trainer</a:t>
            </a:r>
            <a:br>
              <a:rPr lang="en-GB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b="0" i="0" dirty="0">
                <a:solidFill>
                  <a:srgbClr val="07B7A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True!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They c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oach clients (1:1 and small group basis) towards their health and fitness goals.</a:t>
            </a:r>
            <a:endParaRPr lang="en-GB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Cheerleader</a:t>
            </a:r>
            <a:br>
              <a:rPr lang="en-GB" sz="18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b="0" i="0" dirty="0">
                <a:solidFill>
                  <a:srgbClr val="CD006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False!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This is not an apprenticeship.</a:t>
            </a:r>
            <a:endParaRPr lang="en-GB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766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511180-A556-9CE3-A71D-4ECF21A37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32BC8-4680-131B-06C3-65B80554D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362" y="1253331"/>
            <a:ext cx="11608837" cy="47897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Answers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226342-AFDB-01E3-A727-A1336AA391B3}"/>
              </a:ext>
            </a:extLst>
          </p:cNvPr>
          <p:cNvSpPr txBox="1">
            <a:spLocks/>
          </p:cNvSpPr>
          <p:nvPr/>
        </p:nvSpPr>
        <p:spPr>
          <a:xfrm>
            <a:off x="278362" y="1732302"/>
            <a:ext cx="5618586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Sporting excellence professional</a:t>
            </a:r>
            <a:br>
              <a:rPr lang="en-GB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b="0" i="0" dirty="0">
                <a:solidFill>
                  <a:srgbClr val="07B7A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True!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This is the apprenticeship used by professional sports people in cricket, football, rugby league, rugby union and equestrianism.</a:t>
            </a:r>
            <a:endParaRPr lang="en-GB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Sports coach</a:t>
            </a:r>
            <a:br>
              <a:rPr lang="en-GB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b="0" i="0" dirty="0">
                <a:solidFill>
                  <a:srgbClr val="07B7A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True!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They use sports knowledge and skills to create and deliver coaching programmes.</a:t>
            </a:r>
            <a:endParaRPr lang="en-GB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Sports team supervisor</a:t>
            </a:r>
            <a:br>
              <a:rPr lang="en-GB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b="0" i="0" dirty="0">
                <a:solidFill>
                  <a:srgbClr val="CD006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False!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This is not an apprenticeship.</a:t>
            </a:r>
            <a:endParaRPr lang="en-GB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Physiotherapist</a:t>
            </a:r>
            <a:br>
              <a:rPr lang="en-GB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b="0" i="0" dirty="0">
                <a:solidFill>
                  <a:srgbClr val="07B7A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True!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They help people affected by injury, ageing, illness or disability.</a:t>
            </a:r>
            <a:endParaRPr lang="en-GB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Referee</a:t>
            </a:r>
            <a:br>
              <a:rPr lang="en-GB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b="0" i="0" dirty="0">
                <a:solidFill>
                  <a:srgbClr val="CD006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False!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This is not an apprenticeship.</a:t>
            </a:r>
            <a:endParaRPr lang="en-GB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9FFC4C6-7086-ADF8-3168-449E80E91DDA}"/>
              </a:ext>
            </a:extLst>
          </p:cNvPr>
          <p:cNvSpPr txBox="1">
            <a:spLocks/>
          </p:cNvSpPr>
          <p:nvPr/>
        </p:nvSpPr>
        <p:spPr>
          <a:xfrm>
            <a:off x="6175310" y="1732302"/>
            <a:ext cx="5618586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Sports equipment technician</a:t>
            </a:r>
            <a:br>
              <a:rPr lang="en-GB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b="0" i="0" dirty="0">
                <a:solidFill>
                  <a:srgbClr val="CD006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False!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This is not an apprenticeship.</a:t>
            </a:r>
            <a:endParaRPr lang="en-GB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Nutritionist</a:t>
            </a:r>
            <a:br>
              <a:rPr lang="en-GB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b="0" i="0" dirty="0">
                <a:solidFill>
                  <a:srgbClr val="2FA3D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Nearly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This apprenticeship is currently in development with the Institute for Apprenticeships and Technical Education.</a:t>
            </a:r>
            <a:endParaRPr lang="en-GB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(Sports) journalist</a:t>
            </a:r>
            <a:br>
              <a:rPr lang="en-GB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b="0" i="0" dirty="0">
                <a:solidFill>
                  <a:srgbClr val="07B7A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True!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They find and tell stories and inform the public. You could specialise in Sport.</a:t>
            </a:r>
            <a:endParaRPr lang="en-GB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855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2CA4C5-8893-5E90-F496-657DE84FB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1587E21-3EDB-A180-C5CC-F0AD8A0166FB}"/>
              </a:ext>
            </a:extLst>
          </p:cNvPr>
          <p:cNvSpPr txBox="1">
            <a:spLocks/>
          </p:cNvSpPr>
          <p:nvPr/>
        </p:nvSpPr>
        <p:spPr>
          <a:xfrm>
            <a:off x="467282" y="1443070"/>
            <a:ext cx="10944057" cy="2317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 Learning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 a sports related apprenticeship from the list we heard today, or visit the site </a:t>
            </a:r>
            <a:r>
              <a:rPr lang="en-GB" sz="2000" b="0" i="0" dirty="0">
                <a:solidFill>
                  <a:srgbClr val="2FA3D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https://www.instituteforapprenticeships.org/apprenticeship-standards/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GB" sz="20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a poster / factsheet that we could use around the PE department to raise awareness of sports apprenticeships.</a:t>
            </a:r>
            <a:endParaRPr lang="en-GB" sz="20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98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7A01B3A3E01C46B68A68956A53F376" ma:contentTypeVersion="25" ma:contentTypeDescription="Create a new document." ma:contentTypeScope="" ma:versionID="dc8afdf92f9cb18196f814d42d1de41a">
  <xsd:schema xmlns:xsd="http://www.w3.org/2001/XMLSchema" xmlns:xs="http://www.w3.org/2001/XMLSchema" xmlns:p="http://schemas.microsoft.com/office/2006/metadata/properties" xmlns:ns2="01cdd075-c344-4c65-8551-ba9dc45e0196" xmlns:ns3="6c2c260b-7b8b-4528-a165-310b68aa19c0" targetNamespace="http://schemas.microsoft.com/office/2006/metadata/properties" ma:root="true" ma:fieldsID="e68cff4699c7d4570045c1d7a56348a7" ns2:_="" ns3:_="">
    <xsd:import namespace="01cdd075-c344-4c65-8551-ba9dc45e0196"/>
    <xsd:import namespace="6c2c260b-7b8b-4528-a165-310b68aa19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Location" minOccurs="0"/>
                <xsd:element ref="ns2:f07d3687-ac90-42b1-a51b-18f0a9d734dcCountryOrRegion" minOccurs="0"/>
                <xsd:element ref="ns2:f07d3687-ac90-42b1-a51b-18f0a9d734dcState" minOccurs="0"/>
                <xsd:element ref="ns2:f07d3687-ac90-42b1-a51b-18f0a9d734dcCity" minOccurs="0"/>
                <xsd:element ref="ns2:f07d3687-ac90-42b1-a51b-18f0a9d734dcPostalCode" minOccurs="0"/>
                <xsd:element ref="ns2:f07d3687-ac90-42b1-a51b-18f0a9d734dcStreet" minOccurs="0"/>
                <xsd:element ref="ns2:f07d3687-ac90-42b1-a51b-18f0a9d734dcGeoLoc" minOccurs="0"/>
                <xsd:element ref="ns2:f07d3687-ac90-42b1-a51b-18f0a9d734dcDispNa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dd075-c344-4c65-8551-ba9dc45e01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Location" ma:index="18" nillable="true" ma:displayName="Location" ma:format="Dropdown" ma:internalName="Location">
      <xsd:simpleType>
        <xsd:restriction base="dms:Unknown"/>
      </xsd:simpleType>
    </xsd:element>
    <xsd:element name="f07d3687-ac90-42b1-a51b-18f0a9d734dcCountryOrRegion" ma:index="19" nillable="true" ma:displayName="Location: Country/Region" ma:internalName="CountryOrRegion" ma:readOnly="true">
      <xsd:simpleType>
        <xsd:restriction base="dms:Text"/>
      </xsd:simpleType>
    </xsd:element>
    <xsd:element name="f07d3687-ac90-42b1-a51b-18f0a9d734dcState" ma:index="20" nillable="true" ma:displayName="Location: State" ma:internalName="State" ma:readOnly="true">
      <xsd:simpleType>
        <xsd:restriction base="dms:Text"/>
      </xsd:simpleType>
    </xsd:element>
    <xsd:element name="f07d3687-ac90-42b1-a51b-18f0a9d734dcCity" ma:index="21" nillable="true" ma:displayName="Location: City" ma:internalName="City" ma:readOnly="true">
      <xsd:simpleType>
        <xsd:restriction base="dms:Text"/>
      </xsd:simpleType>
    </xsd:element>
    <xsd:element name="f07d3687-ac90-42b1-a51b-18f0a9d734dcPostalCode" ma:index="22" nillable="true" ma:displayName="Location: Postal Code" ma:internalName="PostalCode" ma:readOnly="true">
      <xsd:simpleType>
        <xsd:restriction base="dms:Text"/>
      </xsd:simpleType>
    </xsd:element>
    <xsd:element name="f07d3687-ac90-42b1-a51b-18f0a9d734dcStreet" ma:index="23" nillable="true" ma:displayName="Location: Street" ma:internalName="Street" ma:readOnly="true">
      <xsd:simpleType>
        <xsd:restriction base="dms:Text"/>
      </xsd:simpleType>
    </xsd:element>
    <xsd:element name="f07d3687-ac90-42b1-a51b-18f0a9d734dcGeoLoc" ma:index="24" nillable="true" ma:displayName="Location: Coordinates" ma:internalName="GeoLoc" ma:readOnly="true">
      <xsd:simpleType>
        <xsd:restriction base="dms:Unknown"/>
      </xsd:simpleType>
    </xsd:element>
    <xsd:element name="f07d3687-ac90-42b1-a51b-18f0a9d734dcDispName" ma:index="25" nillable="true" ma:displayName="Location: Name" ma:internalName="DispNam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ff8b8215-537e-473c-a938-1c22ac075c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c260b-7b8b-4528-a165-310b68aa19c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177cddd9-1127-4499-8272-b131e8285558}" ma:internalName="TaxCatchAll" ma:showField="CatchAllData" ma:web="6c2c260b-7b8b-4528-a165-310b68aa19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ation xmlns="01cdd075-c344-4c65-8551-ba9dc45e0196" xsi:nil="true"/>
    <lcf76f155ced4ddcb4097134ff3c332f xmlns="01cdd075-c344-4c65-8551-ba9dc45e0196">
      <Terms xmlns="http://schemas.microsoft.com/office/infopath/2007/PartnerControls"/>
    </lcf76f155ced4ddcb4097134ff3c332f>
    <TaxCatchAll xmlns="6c2c260b-7b8b-4528-a165-310b68aa19c0" xsi:nil="true"/>
  </documentManagement>
</p:properties>
</file>

<file path=customXml/itemProps1.xml><?xml version="1.0" encoding="utf-8"?>
<ds:datastoreItem xmlns:ds="http://schemas.openxmlformats.org/officeDocument/2006/customXml" ds:itemID="{EDB9C020-0336-4926-AF4D-DBA4BC66F4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BCB0E4-42C6-43E3-AD42-744721F92C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cdd075-c344-4c65-8551-ba9dc45e0196"/>
    <ds:schemaRef ds:uri="6c2c260b-7b8b-4528-a165-310b68aa19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8C1B1F6-90EB-4CB2-9E10-BD9609160129}">
  <ds:schemaRefs>
    <ds:schemaRef ds:uri="http://schemas.microsoft.com/office/2006/metadata/properties"/>
    <ds:schemaRef ds:uri="http://schemas.microsoft.com/office/infopath/2007/PartnerControls"/>
    <ds:schemaRef ds:uri="01cdd075-c344-4c65-8551-ba9dc45e0196"/>
    <ds:schemaRef ds:uri="6c2c260b-7b8b-4528-a165-310b68aa19c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392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Morrison</dc:creator>
  <cp:lastModifiedBy>Anna Morrison</cp:lastModifiedBy>
  <cp:revision>1</cp:revision>
  <dcterms:created xsi:type="dcterms:W3CDTF">2023-10-22T04:34:10Z</dcterms:created>
  <dcterms:modified xsi:type="dcterms:W3CDTF">2023-10-22T06:22:46Z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0x010100447A01B3A3E01C46B68A68956A53F376</vt:lpwstr>
  </property>
  <property fmtid="{D5CDD505-2E9C-101B-9397-08002B2CF9AE}" pid="3" name="MediaServiceImageTags">
    <vt:lpwstr/>
  </property>
</Properties>
</file>