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4536F-6BC0-4EA5-8114-6BB495956FBE}" v="15" dt="2023-10-22T08:30:3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E6C293FA-A20F-4E7E-B1DF-1993631C9DF0}"/>
    <pc:docChg chg="addSld delSld">
      <pc:chgData name="Anna Morrison" userId="7eae6f2c-8375-4b1b-a6c5-74d79ab14498" providerId="ADAL" clId="{E6C293FA-A20F-4E7E-B1DF-1993631C9DF0}" dt="2023-10-22T04:36:57.797" v="3" actId="680"/>
      <pc:docMkLst>
        <pc:docMk/>
      </pc:docMkLst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new">
        <pc:chgData name="Anna Morrison" userId="7eae6f2c-8375-4b1b-a6c5-74d79ab14498" providerId="ADAL" clId="{E6C293FA-A20F-4E7E-B1DF-1993631C9DF0}" dt="2023-10-22T04:36:57.797" v="3" actId="680"/>
        <pc:sldMkLst>
          <pc:docMk/>
          <pc:sldMk cId="2395623096" sldId="257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</pc:docChg>
  </pc:docChgLst>
  <pc:docChgLst>
    <pc:chgData name="Anna Morrison" userId="7eae6f2c-8375-4b1b-a6c5-74d79ab14498" providerId="ADAL" clId="{3234536F-6BC0-4EA5-8114-6BB495956FBE}"/>
    <pc:docChg chg="custSel addSld delSld modSld sldOrd">
      <pc:chgData name="Anna Morrison" userId="7eae6f2c-8375-4b1b-a6c5-74d79ab14498" providerId="ADAL" clId="{3234536F-6BC0-4EA5-8114-6BB495956FBE}" dt="2023-10-23T13:14:21.944" v="213" actId="1076"/>
      <pc:docMkLst>
        <pc:docMk/>
      </pc:docMkLst>
      <pc:sldChg chg="del">
        <pc:chgData name="Anna Morrison" userId="7eae6f2c-8375-4b1b-a6c5-74d79ab14498" providerId="ADAL" clId="{3234536F-6BC0-4EA5-8114-6BB495956FBE}" dt="2023-10-22T04:42:34.960" v="0" actId="47"/>
        <pc:sldMkLst>
          <pc:docMk/>
          <pc:sldMk cId="1446239104" sldId="256"/>
        </pc:sldMkLst>
      </pc:sldChg>
      <pc:sldChg chg="addSp delSp modSp mod">
        <pc:chgData name="Anna Morrison" userId="7eae6f2c-8375-4b1b-a6c5-74d79ab14498" providerId="ADAL" clId="{3234536F-6BC0-4EA5-8114-6BB495956FBE}" dt="2023-10-23T13:14:21.944" v="213" actId="1076"/>
        <pc:sldMkLst>
          <pc:docMk/>
          <pc:sldMk cId="4238547253" sldId="258"/>
        </pc:sldMkLst>
        <pc:spChg chg="del">
          <ac:chgData name="Anna Morrison" userId="7eae6f2c-8375-4b1b-a6c5-74d79ab14498" providerId="ADAL" clId="{3234536F-6BC0-4EA5-8114-6BB495956FBE}" dt="2023-10-22T08:29:00.972" v="188" actId="478"/>
          <ac:spMkLst>
            <pc:docMk/>
            <pc:sldMk cId="4238547253" sldId="258"/>
            <ac:spMk id="2" creationId="{F62924CD-7268-5F00-BB3E-C90B8FB033E3}"/>
          </ac:spMkLst>
        </pc:spChg>
        <pc:spChg chg="add mod">
          <ac:chgData name="Anna Morrison" userId="7eae6f2c-8375-4b1b-a6c5-74d79ab14498" providerId="ADAL" clId="{3234536F-6BC0-4EA5-8114-6BB495956FBE}" dt="2023-10-22T04:42:37.123" v="1" actId="478"/>
          <ac:spMkLst>
            <pc:docMk/>
            <pc:sldMk cId="4238547253" sldId="258"/>
            <ac:spMk id="4" creationId="{251C9E1C-F040-A073-A6DA-E43DA40AC9DA}"/>
          </ac:spMkLst>
        </pc:spChg>
        <pc:spChg chg="add mod">
          <ac:chgData name="Anna Morrison" userId="7eae6f2c-8375-4b1b-a6c5-74d79ab14498" providerId="ADAL" clId="{3234536F-6BC0-4EA5-8114-6BB495956FBE}" dt="2023-10-22T08:31:05.961" v="210" actId="1076"/>
          <ac:spMkLst>
            <pc:docMk/>
            <pc:sldMk cId="4238547253" sldId="258"/>
            <ac:spMk id="5" creationId="{9DA7FD16-917C-7577-924E-729F80C2E41E}"/>
          </ac:spMkLst>
        </pc:spChg>
        <pc:spChg chg="add mod">
          <ac:chgData name="Anna Morrison" userId="7eae6f2c-8375-4b1b-a6c5-74d79ab14498" providerId="ADAL" clId="{3234536F-6BC0-4EA5-8114-6BB495956FBE}" dt="2023-10-23T13:14:21.944" v="213" actId="1076"/>
          <ac:spMkLst>
            <pc:docMk/>
            <pc:sldMk cId="4238547253" sldId="258"/>
            <ac:spMk id="6" creationId="{C74902A5-57C8-E711-727D-E342E5BC103B}"/>
          </ac:spMkLst>
        </pc:spChg>
        <pc:spChg chg="add mod">
          <ac:chgData name="Anna Morrison" userId="7eae6f2c-8375-4b1b-a6c5-74d79ab14498" providerId="ADAL" clId="{3234536F-6BC0-4EA5-8114-6BB495956FBE}" dt="2023-10-22T08:31:13.325" v="211" actId="1076"/>
          <ac:spMkLst>
            <pc:docMk/>
            <pc:sldMk cId="4238547253" sldId="258"/>
            <ac:spMk id="8" creationId="{CFDFF2DD-B004-70C0-2342-EB64C24CD916}"/>
          </ac:spMkLst>
        </pc:spChg>
        <pc:picChg chg="add mod">
          <ac:chgData name="Anna Morrison" userId="7eae6f2c-8375-4b1b-a6c5-74d79ab14498" providerId="ADAL" clId="{3234536F-6BC0-4EA5-8114-6BB495956FBE}" dt="2023-10-22T08:29:22.318" v="191" actId="732"/>
          <ac:picMkLst>
            <pc:docMk/>
            <pc:sldMk cId="4238547253" sldId="258"/>
            <ac:picMk id="3" creationId="{B9290387-CA93-E4BB-9A7C-41DCA6EF20E0}"/>
          </ac:picMkLst>
        </pc:picChg>
        <pc:picChg chg="del">
          <ac:chgData name="Anna Morrison" userId="7eae6f2c-8375-4b1b-a6c5-74d79ab14498" providerId="ADAL" clId="{3234536F-6BC0-4EA5-8114-6BB495956FBE}" dt="2023-10-22T04:42:37.123" v="1" actId="478"/>
          <ac:picMkLst>
            <pc:docMk/>
            <pc:sldMk cId="4238547253" sldId="258"/>
            <ac:picMk id="5" creationId="{1E114EEB-67BD-9160-A5C5-D2CFDB856C95}"/>
          </ac:picMkLst>
        </pc:picChg>
        <pc:picChg chg="add mod ord">
          <ac:chgData name="Anna Morrison" userId="7eae6f2c-8375-4b1b-a6c5-74d79ab14498" providerId="ADAL" clId="{3234536F-6BC0-4EA5-8114-6BB495956FBE}" dt="2023-10-22T08:28:43.435" v="183" actId="167"/>
          <ac:picMkLst>
            <pc:docMk/>
            <pc:sldMk cId="4238547253" sldId="258"/>
            <ac:picMk id="7" creationId="{84031377-1FAA-6C03-29C3-1B00B755A679}"/>
          </ac:picMkLst>
        </pc:picChg>
      </pc:sldChg>
      <pc:sldChg chg="addSp delSp modSp new mod ord">
        <pc:chgData name="Anna Morrison" userId="7eae6f2c-8375-4b1b-a6c5-74d79ab14498" providerId="ADAL" clId="{3234536F-6BC0-4EA5-8114-6BB495956FBE}" dt="2023-10-23T13:14:07.195" v="212" actId="20577"/>
        <pc:sldMkLst>
          <pc:docMk/>
          <pc:sldMk cId="754458607" sldId="259"/>
        </pc:sldMkLst>
        <pc:spChg chg="del">
          <ac:chgData name="Anna Morrison" userId="7eae6f2c-8375-4b1b-a6c5-74d79ab14498" providerId="ADAL" clId="{3234536F-6BC0-4EA5-8114-6BB495956FBE}" dt="2023-10-22T08:15:29.047" v="11" actId="478"/>
          <ac:spMkLst>
            <pc:docMk/>
            <pc:sldMk cId="754458607" sldId="259"/>
            <ac:spMk id="2" creationId="{5622002D-C412-6CF6-B3E6-04D74DDECF3C}"/>
          </ac:spMkLst>
        </pc:spChg>
        <pc:spChg chg="del">
          <ac:chgData name="Anna Morrison" userId="7eae6f2c-8375-4b1b-a6c5-74d79ab14498" providerId="ADAL" clId="{3234536F-6BC0-4EA5-8114-6BB495956FBE}" dt="2023-10-22T08:15:17.989" v="7" actId="931"/>
          <ac:spMkLst>
            <pc:docMk/>
            <pc:sldMk cId="754458607" sldId="259"/>
            <ac:spMk id="3" creationId="{B01BD893-7BEF-D70B-1423-5BBC4FA60B4C}"/>
          </ac:spMkLst>
        </pc:spChg>
        <pc:spChg chg="add mod">
          <ac:chgData name="Anna Morrison" userId="7eae6f2c-8375-4b1b-a6c5-74d79ab14498" providerId="ADAL" clId="{3234536F-6BC0-4EA5-8114-6BB495956FBE}" dt="2023-10-22T08:27:42.614" v="65" actId="20577"/>
          <ac:spMkLst>
            <pc:docMk/>
            <pc:sldMk cId="754458607" sldId="259"/>
            <ac:spMk id="8" creationId="{CF2F2BFF-5092-22FB-C634-86EB0658A175}"/>
          </ac:spMkLst>
        </pc:spChg>
        <pc:spChg chg="add mod">
          <ac:chgData name="Anna Morrison" userId="7eae6f2c-8375-4b1b-a6c5-74d79ab14498" providerId="ADAL" clId="{3234536F-6BC0-4EA5-8114-6BB495956FBE}" dt="2023-10-23T13:14:07.195" v="212" actId="20577"/>
          <ac:spMkLst>
            <pc:docMk/>
            <pc:sldMk cId="754458607" sldId="259"/>
            <ac:spMk id="10" creationId="{E226DAAE-6ADD-CB31-B5D7-8896F036610D}"/>
          </ac:spMkLst>
        </pc:spChg>
        <pc:picChg chg="add ord">
          <ac:chgData name="Anna Morrison" userId="7eae6f2c-8375-4b1b-a6c5-74d79ab14498" providerId="ADAL" clId="{3234536F-6BC0-4EA5-8114-6BB495956FBE}" dt="2023-10-22T08:15:21.759" v="8" actId="167"/>
          <ac:picMkLst>
            <pc:docMk/>
            <pc:sldMk cId="754458607" sldId="259"/>
            <ac:picMk id="5" creationId="{B9251F66-B25C-E4BA-A6E2-DB2F63CCE5AE}"/>
          </ac:picMkLst>
        </pc:picChg>
        <pc:picChg chg="add mod">
          <ac:chgData name="Anna Morrison" userId="7eae6f2c-8375-4b1b-a6c5-74d79ab14498" providerId="ADAL" clId="{3234536F-6BC0-4EA5-8114-6BB495956FBE}" dt="2023-10-22T08:15:26.308" v="10" actId="1440"/>
          <ac:picMkLst>
            <pc:docMk/>
            <pc:sldMk cId="754458607" sldId="259"/>
            <ac:picMk id="7" creationId="{F7266E90-19B0-246D-E1CF-55304C4A9B54}"/>
          </ac:picMkLst>
        </pc:picChg>
      </pc:sldChg>
      <pc:sldChg chg="addSp delSp modSp add mod ord">
        <pc:chgData name="Anna Morrison" userId="7eae6f2c-8375-4b1b-a6c5-74d79ab14498" providerId="ADAL" clId="{3234536F-6BC0-4EA5-8114-6BB495956FBE}" dt="2023-10-22T08:26:42.606" v="32" actId="20577"/>
        <pc:sldMkLst>
          <pc:docMk/>
          <pc:sldMk cId="1494718122" sldId="260"/>
        </pc:sldMkLst>
        <pc:spChg chg="add del mod">
          <ac:chgData name="Anna Morrison" userId="7eae6f2c-8375-4b1b-a6c5-74d79ab14498" providerId="ADAL" clId="{3234536F-6BC0-4EA5-8114-6BB495956FBE}" dt="2023-10-22T08:21:19.806" v="21" actId="478"/>
          <ac:spMkLst>
            <pc:docMk/>
            <pc:sldMk cId="1494718122" sldId="260"/>
            <ac:spMk id="3" creationId="{9518C6F9-DCEE-8409-DD6E-EE21BC3010BB}"/>
          </ac:spMkLst>
        </pc:spChg>
        <pc:spChg chg="add mod">
          <ac:chgData name="Anna Morrison" userId="7eae6f2c-8375-4b1b-a6c5-74d79ab14498" providerId="ADAL" clId="{3234536F-6BC0-4EA5-8114-6BB495956FBE}" dt="2023-10-22T08:26:42.606" v="32" actId="20577"/>
          <ac:spMkLst>
            <pc:docMk/>
            <pc:sldMk cId="1494718122" sldId="260"/>
            <ac:spMk id="4" creationId="{455E3584-B13F-6346-E36D-59C9F6C896C9}"/>
          </ac:spMkLst>
        </pc:spChg>
        <pc:picChg chg="mod">
          <ac:chgData name="Anna Morrison" userId="7eae6f2c-8375-4b1b-a6c5-74d79ab14498" providerId="ADAL" clId="{3234536F-6BC0-4EA5-8114-6BB495956FBE}" dt="2023-10-22T08:21:22.701" v="22" actId="1076"/>
          <ac:picMkLst>
            <pc:docMk/>
            <pc:sldMk cId="1494718122" sldId="260"/>
            <ac:picMk id="5" creationId="{B9251F66-B25C-E4BA-A6E2-DB2F63CCE5AE}"/>
          </ac:picMkLst>
        </pc:picChg>
        <pc:picChg chg="del">
          <ac:chgData name="Anna Morrison" userId="7eae6f2c-8375-4b1b-a6c5-74d79ab14498" providerId="ADAL" clId="{3234536F-6BC0-4EA5-8114-6BB495956FBE}" dt="2023-10-22T08:20:38.130" v="17" actId="478"/>
          <ac:picMkLst>
            <pc:docMk/>
            <pc:sldMk cId="1494718122" sldId="260"/>
            <ac:picMk id="7" creationId="{F7266E90-19B0-246D-E1CF-55304C4A9B54}"/>
          </ac:picMkLst>
        </pc:picChg>
      </pc:sldChg>
    </pc:docChg>
  </pc:docChgLst>
  <pc:docChgLst>
    <pc:chgData name="Anna Morrison" userId="7eae6f2c-8375-4b1b-a6c5-74d79ab14498" providerId="ADAL" clId="{D6702EBC-531D-40D7-9971-D941E6878B20}"/>
    <pc:docChg chg="custSel addSld modSld">
      <pc:chgData name="Anna Morrison" userId="7eae6f2c-8375-4b1b-a6c5-74d79ab14498" providerId="ADAL" clId="{D6702EBC-531D-40D7-9971-D941E6878B20}" dt="2023-10-22T04:40:04.068" v="8" actId="14100"/>
      <pc:docMkLst>
        <pc:docMk/>
      </pc:docMkLst>
      <pc:sldChg chg="addSp delSp modSp mod">
        <pc:chgData name="Anna Morrison" userId="7eae6f2c-8375-4b1b-a6c5-74d79ab14498" providerId="ADAL" clId="{D6702EBC-531D-40D7-9971-D941E6878B20}" dt="2023-10-22T04:39:08.897" v="1"/>
        <pc:sldMkLst>
          <pc:docMk/>
          <pc:sldMk cId="1446239104" sldId="256"/>
        </pc:sldMkLst>
        <pc:picChg chg="del">
          <ac:chgData name="Anna Morrison" userId="7eae6f2c-8375-4b1b-a6c5-74d79ab14498" providerId="ADAL" clId="{D6702EBC-531D-40D7-9971-D941E6878B20}" dt="2023-10-22T04:38:37.879" v="0" actId="478"/>
          <ac:picMkLst>
            <pc:docMk/>
            <pc:sldMk cId="1446239104" sldId="256"/>
            <ac:picMk id="5" creationId="{8A7DC651-FFC6-2F92-EA6A-520AB9C64668}"/>
          </ac:picMkLst>
        </pc:picChg>
        <pc:picChg chg="add mod">
          <ac:chgData name="Anna Morrison" userId="7eae6f2c-8375-4b1b-a6c5-74d79ab14498" providerId="ADAL" clId="{D6702EBC-531D-40D7-9971-D941E6878B20}" dt="2023-10-22T04:39:08.897" v="1"/>
          <ac:picMkLst>
            <pc:docMk/>
            <pc:sldMk cId="1446239104" sldId="256"/>
            <ac:picMk id="6" creationId="{76B1BD91-1A9D-E475-8D13-2068422397F6}"/>
          </ac:picMkLst>
        </pc:picChg>
      </pc:sldChg>
      <pc:sldChg chg="addSp delSp modSp mod">
        <pc:chgData name="Anna Morrison" userId="7eae6f2c-8375-4b1b-a6c5-74d79ab14498" providerId="ADAL" clId="{D6702EBC-531D-40D7-9971-D941E6878B20}" dt="2023-10-22T04:39:40.028" v="4" actId="14100"/>
        <pc:sldMkLst>
          <pc:docMk/>
          <pc:sldMk cId="2395623096" sldId="257"/>
        </pc:sldMkLst>
        <pc:spChg chg="del">
          <ac:chgData name="Anna Morrison" userId="7eae6f2c-8375-4b1b-a6c5-74d79ab14498" providerId="ADAL" clId="{D6702EBC-531D-40D7-9971-D941E6878B20}" dt="2023-10-22T04:39:33.552" v="2"/>
          <ac:spMkLst>
            <pc:docMk/>
            <pc:sldMk cId="2395623096" sldId="257"/>
            <ac:spMk id="3" creationId="{2C9A8021-CC28-B40F-F99B-18C06F2284C8}"/>
          </ac:spMkLst>
        </pc:spChg>
        <pc:picChg chg="add mod">
          <ac:chgData name="Anna Morrison" userId="7eae6f2c-8375-4b1b-a6c5-74d79ab14498" providerId="ADAL" clId="{D6702EBC-531D-40D7-9971-D941E6878B20}" dt="2023-10-22T04:39:40.028" v="4" actId="14100"/>
          <ac:picMkLst>
            <pc:docMk/>
            <pc:sldMk cId="2395623096" sldId="257"/>
            <ac:picMk id="5" creationId="{4BF55302-F89C-C305-11DE-3AD343EBCD2E}"/>
          </ac:picMkLst>
        </pc:picChg>
      </pc:sldChg>
      <pc:sldChg chg="addSp delSp modSp new mod">
        <pc:chgData name="Anna Morrison" userId="7eae6f2c-8375-4b1b-a6c5-74d79ab14498" providerId="ADAL" clId="{D6702EBC-531D-40D7-9971-D941E6878B20}" dt="2023-10-22T04:40:04.068" v="8" actId="14100"/>
        <pc:sldMkLst>
          <pc:docMk/>
          <pc:sldMk cId="4238547253" sldId="258"/>
        </pc:sldMkLst>
        <pc:spChg chg="del">
          <ac:chgData name="Anna Morrison" userId="7eae6f2c-8375-4b1b-a6c5-74d79ab14498" providerId="ADAL" clId="{D6702EBC-531D-40D7-9971-D941E6878B20}" dt="2023-10-22T04:39:59.077" v="6"/>
          <ac:spMkLst>
            <pc:docMk/>
            <pc:sldMk cId="4238547253" sldId="258"/>
            <ac:spMk id="3" creationId="{A398C65B-6010-322B-264F-437C3DEA1D69}"/>
          </ac:spMkLst>
        </pc:spChg>
        <pc:picChg chg="add mod">
          <ac:chgData name="Anna Morrison" userId="7eae6f2c-8375-4b1b-a6c5-74d79ab14498" providerId="ADAL" clId="{D6702EBC-531D-40D7-9971-D941E6878B20}" dt="2023-10-22T04:40:04.068" v="8" actId="14100"/>
          <ac:picMkLst>
            <pc:docMk/>
            <pc:sldMk cId="4238547253" sldId="258"/>
            <ac:picMk id="5" creationId="{1E114EEB-67BD-9160-A5C5-D2CFDB856C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doctor-degree-v1-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hub.blog.gov.uk/2023/06/30/nhs-doctor-apprenticeships-everything-you-need-to-kn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9CFD-BB3D-A2E4-80A6-6C4A8F82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beakers with different colored liquids&#10;&#10;Description automatically generated">
            <a:extLst>
              <a:ext uri="{FF2B5EF4-FFF2-40B4-BE49-F238E27FC236}">
                <a16:creationId xmlns:a16="http://schemas.microsoft.com/office/drawing/2014/main" id="{4BF55302-F89C-C305-11DE-3AD343EBC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56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51F66-B25C-E4BA-A6E2-DB2F63CC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pink and white page with text&#10;&#10;Description automatically generated">
            <a:extLst>
              <a:ext uri="{FF2B5EF4-FFF2-40B4-BE49-F238E27FC236}">
                <a16:creationId xmlns:a16="http://schemas.microsoft.com/office/drawing/2014/main" id="{F7266E90-19B0-246D-E1CF-55304C4A9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82" y="1253331"/>
            <a:ext cx="306035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2F2BFF-5092-22FB-C634-86EB0658A175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8042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 on the front 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6DAAE-6ADD-CB31-B5D7-8896F036610D}"/>
              </a:ext>
            </a:extLst>
          </p:cNvPr>
          <p:cNvSpPr txBox="1"/>
          <p:nvPr/>
        </p:nvSpPr>
        <p:spPr>
          <a:xfrm>
            <a:off x="467281" y="2107460"/>
            <a:ext cx="7902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Covid-19 pandemic, there were many apprenticeships related to science that were essential.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we are going to explore some of those different roles and think about how they could be categorised.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5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031377-1FAA-6C03-29C3-1B00B755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9E1C-F040-A073-A6DA-E43DA40A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Coronavirus">
            <a:extLst>
              <a:ext uri="{FF2B5EF4-FFF2-40B4-BE49-F238E27FC236}">
                <a16:creationId xmlns:a16="http://schemas.microsoft.com/office/drawing/2014/main" id="{B9290387-CA93-E4BB-9A7C-41DCA6EF2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4" b="9411"/>
          <a:stretch/>
        </p:blipFill>
        <p:spPr bwMode="auto">
          <a:xfrm>
            <a:off x="0" y="984749"/>
            <a:ext cx="12191999" cy="48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7FD16-917C-7577-924E-729F80C2E41E}"/>
              </a:ext>
            </a:extLst>
          </p:cNvPr>
          <p:cNvSpPr txBox="1"/>
          <p:nvPr/>
        </p:nvSpPr>
        <p:spPr>
          <a:xfrm>
            <a:off x="740230" y="1937277"/>
            <a:ext cx="5059945" cy="2983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Biomedical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pharmacology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science assistant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health practitioner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Technician scientist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902A5-57C8-E711-727D-E342E5BC103B}"/>
              </a:ext>
            </a:extLst>
          </p:cNvPr>
          <p:cNvSpPr txBox="1"/>
          <p:nvPr/>
        </p:nvSpPr>
        <p:spPr>
          <a:xfrm>
            <a:off x="1653107" y="1327452"/>
            <a:ext cx="9111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just some of the science-based jobs that we needed during the Covid-19 pandemic.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FF2DD-B004-70C0-2342-EB64C24CD916}"/>
              </a:ext>
            </a:extLst>
          </p:cNvPr>
          <p:cNvSpPr txBox="1"/>
          <p:nvPr/>
        </p:nvSpPr>
        <p:spPr>
          <a:xfrm>
            <a:off x="6293855" y="1937276"/>
            <a:ext cx="5059945" cy="2983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health practitioner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Paramedic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and care intelligence specialist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Bioinformatics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and wellbeing worker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scientist</a:t>
            </a:r>
          </a:p>
        </p:txBody>
      </p:sp>
    </p:spTree>
    <p:extLst>
      <p:ext uri="{BB962C8B-B14F-4D97-AF65-F5344CB8AC3E}">
        <p14:creationId xmlns:p14="http://schemas.microsoft.com/office/powerpoint/2010/main" val="42385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51F66-B25C-E4BA-A6E2-DB2F63CC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5E3584-B13F-6346-E36D-59C9F6C896C9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10944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NHS recently introduced the new Doctor degree apprenticeship.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the apprenticeship standard here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https://www.instituteforapprenticeships.org/apprenticeship-standards/doctor-degree-v1-0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recent article on the Government site here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https://educationhub.blog.gov.uk/2023/06/30/nhs-doctor-apprenticeships-everything-you-need-to-know/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 you are writing an article for the school magazine or website, telling students about the new Doctor apprenticeship and the benefits of studying in this way.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out at least three benefits within your article.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1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47F53-BF7E-46E3-8C85-8FEE2B628B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9EDFC1-B993-47FF-B41A-C28D88A5F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2023-10-23T13:14:28Z</dcterms:modified>
</cp:coreProperties>
</file>