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9" r:id="rId5"/>
    <p:sldId id="260" r:id="rId6"/>
    <p:sldId id="257" r:id="rId7"/>
    <p:sldId id="258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B2981-8DB8-4F23-8361-68BA119AD555}" v="18" dt="2023-10-24T05:17:00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170" autoAdjust="0"/>
  </p:normalViewPr>
  <p:slideViewPr>
    <p:cSldViewPr snapToGrid="0">
      <p:cViewPr varScale="1">
        <p:scale>
          <a:sx n="61" d="100"/>
          <a:sy n="61" d="100"/>
        </p:scale>
        <p:origin x="1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Twomey" userId="ef176716-8ebb-42f3-81eb-15fd71ddcb48" providerId="ADAL" clId="{DBCF4AE9-EE38-4393-A7F8-5FF53EF4A441}"/>
    <pc:docChg chg="undo redo custSel modSld">
      <pc:chgData name="Helen Twomey" userId="ef176716-8ebb-42f3-81eb-15fd71ddcb48" providerId="ADAL" clId="{DBCF4AE9-EE38-4393-A7F8-5FF53EF4A441}" dt="2023-10-02T02:13:54.933" v="372" actId="27636"/>
      <pc:docMkLst>
        <pc:docMk/>
      </pc:docMkLst>
      <pc:sldChg chg="addSp modSp mod">
        <pc:chgData name="Helen Twomey" userId="ef176716-8ebb-42f3-81eb-15fd71ddcb48" providerId="ADAL" clId="{DBCF4AE9-EE38-4393-A7F8-5FF53EF4A441}" dt="2023-10-02T02:13:54.933" v="372" actId="27636"/>
        <pc:sldMkLst>
          <pc:docMk/>
          <pc:sldMk cId="2880783867" sldId="257"/>
        </pc:sldMkLst>
        <pc:spChg chg="add mod">
          <ac:chgData name="Helen Twomey" userId="ef176716-8ebb-42f3-81eb-15fd71ddcb48" providerId="ADAL" clId="{DBCF4AE9-EE38-4393-A7F8-5FF53EF4A441}" dt="2023-10-02T02:13:54.933" v="372" actId="27636"/>
          <ac:spMkLst>
            <pc:docMk/>
            <pc:sldMk cId="2880783867" sldId="257"/>
            <ac:spMk id="2" creationId="{A081E2C7-37EC-D8F6-6317-E18EE38CFEAB}"/>
          </ac:spMkLst>
        </pc:spChg>
        <pc:spChg chg="mod">
          <ac:chgData name="Helen Twomey" userId="ef176716-8ebb-42f3-81eb-15fd71ddcb48" providerId="ADAL" clId="{DBCF4AE9-EE38-4393-A7F8-5FF53EF4A441}" dt="2023-10-02T02:10:32.883" v="41" actId="1076"/>
          <ac:spMkLst>
            <pc:docMk/>
            <pc:sldMk cId="2880783867" sldId="257"/>
            <ac:spMk id="3" creationId="{EB3A4A35-5D6E-4E12-964A-6015748A60BF}"/>
          </ac:spMkLst>
        </pc:spChg>
        <pc:picChg chg="mod">
          <ac:chgData name="Helen Twomey" userId="ef176716-8ebb-42f3-81eb-15fd71ddcb48" providerId="ADAL" clId="{DBCF4AE9-EE38-4393-A7F8-5FF53EF4A441}" dt="2023-10-02T02:10:20.303" v="40" actId="1076"/>
          <ac:picMkLst>
            <pc:docMk/>
            <pc:sldMk cId="2880783867" sldId="257"/>
            <ac:picMk id="5" creationId="{01E6CDA0-CB86-A67F-CF52-A9B51302E163}"/>
          </ac:picMkLst>
        </pc:picChg>
      </pc:sldChg>
    </pc:docChg>
  </pc:docChgLst>
  <pc:docChgLst>
    <pc:chgData name="Anna Morrison" userId="7eae6f2c-8375-4b1b-a6c5-74d79ab14498" providerId="ADAL" clId="{548B2981-8DB8-4F23-8361-68BA119AD555}"/>
    <pc:docChg chg="undo custSel addSld modSld sldOrd">
      <pc:chgData name="Anna Morrison" userId="7eae6f2c-8375-4b1b-a6c5-74d79ab14498" providerId="ADAL" clId="{548B2981-8DB8-4F23-8361-68BA119AD555}" dt="2023-10-24T05:18:14.856" v="1380" actId="20577"/>
      <pc:docMkLst>
        <pc:docMk/>
      </pc:docMkLst>
      <pc:sldChg chg="addSp delSp modSp mod modAnim modNotesTx">
        <pc:chgData name="Anna Morrison" userId="7eae6f2c-8375-4b1b-a6c5-74d79ab14498" providerId="ADAL" clId="{548B2981-8DB8-4F23-8361-68BA119AD555}" dt="2023-10-22T03:01:49.136" v="922" actId="20577"/>
        <pc:sldMkLst>
          <pc:docMk/>
          <pc:sldMk cId="2880783867" sldId="257"/>
        </pc:sldMkLst>
        <pc:spChg chg="mod">
          <ac:chgData name="Anna Morrison" userId="7eae6f2c-8375-4b1b-a6c5-74d79ab14498" providerId="ADAL" clId="{548B2981-8DB8-4F23-8361-68BA119AD555}" dt="2023-10-22T02:10:18.724" v="295" actId="27636"/>
          <ac:spMkLst>
            <pc:docMk/>
            <pc:sldMk cId="2880783867" sldId="257"/>
            <ac:spMk id="2" creationId="{A081E2C7-37EC-D8F6-6317-E18EE38CFEAB}"/>
          </ac:spMkLst>
        </pc:spChg>
        <pc:spChg chg="del mod">
          <ac:chgData name="Anna Morrison" userId="7eae6f2c-8375-4b1b-a6c5-74d79ab14498" providerId="ADAL" clId="{548B2981-8DB8-4F23-8361-68BA119AD555}" dt="2023-10-22T03:00:13.468" v="870" actId="478"/>
          <ac:spMkLst>
            <pc:docMk/>
            <pc:sldMk cId="2880783867" sldId="257"/>
            <ac:spMk id="3" creationId="{EB3A4A35-5D6E-4E12-964A-6015748A60BF}"/>
          </ac:spMkLst>
        </pc:spChg>
        <pc:spChg chg="add del mod">
          <ac:chgData name="Anna Morrison" userId="7eae6f2c-8375-4b1b-a6c5-74d79ab14498" providerId="ADAL" clId="{548B2981-8DB8-4F23-8361-68BA119AD555}" dt="2023-10-22T03:00:19.610" v="873" actId="478"/>
          <ac:spMkLst>
            <pc:docMk/>
            <pc:sldMk cId="2880783867" sldId="257"/>
            <ac:spMk id="8" creationId="{7B99FF8B-0033-2B7F-3AE4-532EED65A2EE}"/>
          </ac:spMkLst>
        </pc:spChg>
        <pc:picChg chg="del mod">
          <ac:chgData name="Anna Morrison" userId="7eae6f2c-8375-4b1b-a6c5-74d79ab14498" providerId="ADAL" clId="{548B2981-8DB8-4F23-8361-68BA119AD555}" dt="2023-10-22T02:09:38.295" v="213" actId="21"/>
          <ac:picMkLst>
            <pc:docMk/>
            <pc:sldMk cId="2880783867" sldId="257"/>
            <ac:picMk id="5" creationId="{01E6CDA0-CB86-A67F-CF52-A9B51302E163}"/>
          </ac:picMkLst>
        </pc:picChg>
        <pc:picChg chg="add del mod ord">
          <ac:chgData name="Anna Morrison" userId="7eae6f2c-8375-4b1b-a6c5-74d79ab14498" providerId="ADAL" clId="{548B2981-8DB8-4F23-8361-68BA119AD555}" dt="2023-10-22T03:00:17.189" v="872" actId="478"/>
          <ac:picMkLst>
            <pc:docMk/>
            <pc:sldMk cId="2880783867" sldId="257"/>
            <ac:picMk id="6" creationId="{30500A7C-7AB1-767D-2833-D48ABFBA92F2}"/>
          </ac:picMkLst>
        </pc:picChg>
        <pc:picChg chg="add mod">
          <ac:chgData name="Anna Morrison" userId="7eae6f2c-8375-4b1b-a6c5-74d79ab14498" providerId="ADAL" clId="{548B2981-8DB8-4F23-8361-68BA119AD555}" dt="2023-10-22T03:01:18.818" v="874"/>
          <ac:picMkLst>
            <pc:docMk/>
            <pc:sldMk cId="2880783867" sldId="257"/>
            <ac:picMk id="9" creationId="{FAB8AB6F-53A8-0C09-0A5D-56FAD6313FFC}"/>
          </ac:picMkLst>
        </pc:picChg>
      </pc:sldChg>
      <pc:sldChg chg="addSp delSp modSp mod">
        <pc:chgData name="Anna Morrison" userId="7eae6f2c-8375-4b1b-a6c5-74d79ab14498" providerId="ADAL" clId="{548B2981-8DB8-4F23-8361-68BA119AD555}" dt="2023-10-24T05:18:14.856" v="1380" actId="20577"/>
        <pc:sldMkLst>
          <pc:docMk/>
          <pc:sldMk cId="2589480967" sldId="258"/>
        </pc:sldMkLst>
        <pc:spChg chg="mod">
          <ac:chgData name="Anna Morrison" userId="7eae6f2c-8375-4b1b-a6c5-74d79ab14498" providerId="ADAL" clId="{548B2981-8DB8-4F23-8361-68BA119AD555}" dt="2023-10-22T02:13:07.398" v="476" actId="1076"/>
          <ac:spMkLst>
            <pc:docMk/>
            <pc:sldMk cId="2589480967" sldId="258"/>
            <ac:spMk id="3" creationId="{EB3A4A35-5D6E-4E12-964A-6015748A60BF}"/>
          </ac:spMkLst>
        </pc:spChg>
        <pc:graphicFrameChg chg="mod modGraphic">
          <ac:chgData name="Anna Morrison" userId="7eae6f2c-8375-4b1b-a6c5-74d79ab14498" providerId="ADAL" clId="{548B2981-8DB8-4F23-8361-68BA119AD555}" dt="2023-10-24T05:18:14.856" v="1380" actId="20577"/>
          <ac:graphicFrameMkLst>
            <pc:docMk/>
            <pc:sldMk cId="2589480967" sldId="258"/>
            <ac:graphicFrameMk id="4" creationId="{86ECA07C-BBBD-1ADC-994C-C9DAC0DD6315}"/>
          </ac:graphicFrameMkLst>
        </pc:graphicFrameChg>
        <pc:picChg chg="del">
          <ac:chgData name="Anna Morrison" userId="7eae6f2c-8375-4b1b-a6c5-74d79ab14498" providerId="ADAL" clId="{548B2981-8DB8-4F23-8361-68BA119AD555}" dt="2023-10-22T02:13:02.019" v="475" actId="478"/>
          <ac:picMkLst>
            <pc:docMk/>
            <pc:sldMk cId="2589480967" sldId="258"/>
            <ac:picMk id="5" creationId="{01E6CDA0-CB86-A67F-CF52-A9B51302E163}"/>
          </ac:picMkLst>
        </pc:picChg>
        <pc:picChg chg="add mod ord">
          <ac:chgData name="Anna Morrison" userId="7eae6f2c-8375-4b1b-a6c5-74d79ab14498" providerId="ADAL" clId="{548B2981-8DB8-4F23-8361-68BA119AD555}" dt="2023-10-21T09:29:01.426" v="12" actId="167"/>
          <ac:picMkLst>
            <pc:docMk/>
            <pc:sldMk cId="2589480967" sldId="258"/>
            <ac:picMk id="6" creationId="{19565278-EA9F-F92C-F8EF-82A089CAA246}"/>
          </ac:picMkLst>
        </pc:picChg>
      </pc:sldChg>
      <pc:sldChg chg="addSp delSp modSp new mod ord">
        <pc:chgData name="Anna Morrison" userId="7eae6f2c-8375-4b1b-a6c5-74d79ab14498" providerId="ADAL" clId="{548B2981-8DB8-4F23-8361-68BA119AD555}" dt="2023-10-24T05:15:00.328" v="1094" actId="22"/>
        <pc:sldMkLst>
          <pc:docMk/>
          <pc:sldMk cId="1292058685" sldId="259"/>
        </pc:sldMkLst>
        <pc:spChg chg="del">
          <ac:chgData name="Anna Morrison" userId="7eae6f2c-8375-4b1b-a6c5-74d79ab14498" providerId="ADAL" clId="{548B2981-8DB8-4F23-8361-68BA119AD555}" dt="2023-10-21T09:27:40.810" v="3"/>
          <ac:spMkLst>
            <pc:docMk/>
            <pc:sldMk cId="1292058685" sldId="259"/>
            <ac:spMk id="3" creationId="{0E9D85EA-3B7F-7C6B-959E-6E0133862B6F}"/>
          </ac:spMkLst>
        </pc:spChg>
        <pc:spChg chg="add mod">
          <ac:chgData name="Anna Morrison" userId="7eae6f2c-8375-4b1b-a6c5-74d79ab14498" providerId="ADAL" clId="{548B2981-8DB8-4F23-8361-68BA119AD555}" dt="2023-10-24T05:14:36.671" v="1093" actId="478"/>
          <ac:spMkLst>
            <pc:docMk/>
            <pc:sldMk cId="1292058685" sldId="259"/>
            <ac:spMk id="4" creationId="{6036C058-2C8C-C9AD-FC68-06A2A8CF40F2}"/>
          </ac:spMkLst>
        </pc:spChg>
        <pc:picChg chg="add del mod">
          <ac:chgData name="Anna Morrison" userId="7eae6f2c-8375-4b1b-a6c5-74d79ab14498" providerId="ADAL" clId="{548B2981-8DB8-4F23-8361-68BA119AD555}" dt="2023-10-24T05:14:36.671" v="1093" actId="478"/>
          <ac:picMkLst>
            <pc:docMk/>
            <pc:sldMk cId="1292058685" sldId="259"/>
            <ac:picMk id="5" creationId="{FC5D6CFA-5493-6E76-4E3B-40B2E9BE77F0}"/>
          </ac:picMkLst>
        </pc:picChg>
        <pc:picChg chg="add">
          <ac:chgData name="Anna Morrison" userId="7eae6f2c-8375-4b1b-a6c5-74d79ab14498" providerId="ADAL" clId="{548B2981-8DB8-4F23-8361-68BA119AD555}" dt="2023-10-24T05:15:00.328" v="1094" actId="22"/>
          <ac:picMkLst>
            <pc:docMk/>
            <pc:sldMk cId="1292058685" sldId="259"/>
            <ac:picMk id="7" creationId="{697FE012-2772-B6E1-4128-B3AB25544D1D}"/>
          </ac:picMkLst>
        </pc:picChg>
      </pc:sldChg>
      <pc:sldChg chg="addSp delSp modSp new mod">
        <pc:chgData name="Anna Morrison" userId="7eae6f2c-8375-4b1b-a6c5-74d79ab14498" providerId="ADAL" clId="{548B2981-8DB8-4F23-8361-68BA119AD555}" dt="2023-10-22T03:02:59.204" v="965" actId="1076"/>
        <pc:sldMkLst>
          <pc:docMk/>
          <pc:sldMk cId="135614488" sldId="260"/>
        </pc:sldMkLst>
        <pc:spChg chg="del">
          <ac:chgData name="Anna Morrison" userId="7eae6f2c-8375-4b1b-a6c5-74d79ab14498" providerId="ADAL" clId="{548B2981-8DB8-4F23-8361-68BA119AD555}" dt="2023-10-21T09:29:10.366" v="14"/>
          <ac:spMkLst>
            <pc:docMk/>
            <pc:sldMk cId="135614488" sldId="260"/>
            <ac:spMk id="3" creationId="{C29C69F1-EE60-DC0A-6D93-CCD32D89E66B}"/>
          </ac:spMkLst>
        </pc:spChg>
        <pc:spChg chg="add mod">
          <ac:chgData name="Anna Morrison" userId="7eae6f2c-8375-4b1b-a6c5-74d79ab14498" providerId="ADAL" clId="{548B2981-8DB8-4F23-8361-68BA119AD555}" dt="2023-10-22T03:02:51.333" v="963" actId="13926"/>
          <ac:spMkLst>
            <pc:docMk/>
            <pc:sldMk cId="135614488" sldId="260"/>
            <ac:spMk id="8" creationId="{E61DD19D-5F90-59E8-F342-1B8C2D9F4E62}"/>
          </ac:spMkLst>
        </pc:spChg>
        <pc:picChg chg="add mod">
          <ac:chgData name="Anna Morrison" userId="7eae6f2c-8375-4b1b-a6c5-74d79ab14498" providerId="ADAL" clId="{548B2981-8DB8-4F23-8361-68BA119AD555}" dt="2023-10-21T09:29:15.281" v="16" actId="14100"/>
          <ac:picMkLst>
            <pc:docMk/>
            <pc:sldMk cId="135614488" sldId="260"/>
            <ac:picMk id="5" creationId="{03A7C181-4A45-9791-70B6-156280DCD1F5}"/>
          </ac:picMkLst>
        </pc:picChg>
        <pc:picChg chg="add del mod">
          <ac:chgData name="Anna Morrison" userId="7eae6f2c-8375-4b1b-a6c5-74d79ab14498" providerId="ADAL" clId="{548B2981-8DB8-4F23-8361-68BA119AD555}" dt="2023-10-21T09:30:36.568" v="64" actId="478"/>
          <ac:picMkLst>
            <pc:docMk/>
            <pc:sldMk cId="135614488" sldId="260"/>
            <ac:picMk id="6" creationId="{623650E3-7C79-312E-7734-D52266230E67}"/>
          </ac:picMkLst>
        </pc:picChg>
        <pc:picChg chg="add mod modCrop">
          <ac:chgData name="Anna Morrison" userId="7eae6f2c-8375-4b1b-a6c5-74d79ab14498" providerId="ADAL" clId="{548B2981-8DB8-4F23-8361-68BA119AD555}" dt="2023-10-22T03:02:59.204" v="965" actId="1076"/>
          <ac:picMkLst>
            <pc:docMk/>
            <pc:sldMk cId="135614488" sldId="260"/>
            <ac:picMk id="10" creationId="{95FA524F-FEC9-BDEB-E8D7-9C922C6043C3}"/>
          </ac:picMkLst>
        </pc:picChg>
        <pc:picChg chg="add mod">
          <ac:chgData name="Anna Morrison" userId="7eae6f2c-8375-4b1b-a6c5-74d79ab14498" providerId="ADAL" clId="{548B2981-8DB8-4F23-8361-68BA119AD555}" dt="2023-10-22T03:02:40.460" v="962" actId="1076"/>
          <ac:picMkLst>
            <pc:docMk/>
            <pc:sldMk cId="135614488" sldId="260"/>
            <ac:picMk id="11" creationId="{6C1079C6-9EF9-34B4-14E4-86922889175A}"/>
          </ac:picMkLst>
        </pc:picChg>
      </pc:sldChg>
      <pc:sldChg chg="addSp modSp add mod ord">
        <pc:chgData name="Anna Morrison" userId="7eae6f2c-8375-4b1b-a6c5-74d79ab14498" providerId="ADAL" clId="{548B2981-8DB8-4F23-8361-68BA119AD555}" dt="2023-10-22T03:04:09.584" v="1087" actId="20577"/>
        <pc:sldMkLst>
          <pc:docMk/>
          <pc:sldMk cId="3964482058" sldId="261"/>
        </pc:sldMkLst>
        <pc:spChg chg="add mod">
          <ac:chgData name="Anna Morrison" userId="7eae6f2c-8375-4b1b-a6c5-74d79ab14498" providerId="ADAL" clId="{548B2981-8DB8-4F23-8361-68BA119AD555}" dt="2023-10-22T03:04:09.584" v="1087" actId="20577"/>
          <ac:spMkLst>
            <pc:docMk/>
            <pc:sldMk cId="3964482058" sldId="261"/>
            <ac:spMk id="3" creationId="{6A606D81-A9D8-0D1D-16A6-69B444750B9B}"/>
          </ac:spMkLst>
        </pc:spChg>
      </pc:sldChg>
      <pc:sldChg chg="modSp add mod ord">
        <pc:chgData name="Anna Morrison" userId="7eae6f2c-8375-4b1b-a6c5-74d79ab14498" providerId="ADAL" clId="{548B2981-8DB8-4F23-8361-68BA119AD555}" dt="2023-10-22T02:51:26.600" v="856" actId="1076"/>
        <pc:sldMkLst>
          <pc:docMk/>
          <pc:sldMk cId="1185734048" sldId="262"/>
        </pc:sldMkLst>
        <pc:spChg chg="mod">
          <ac:chgData name="Anna Morrison" userId="7eae6f2c-8375-4b1b-a6c5-74d79ab14498" providerId="ADAL" clId="{548B2981-8DB8-4F23-8361-68BA119AD555}" dt="2023-10-22T02:51:26.600" v="856" actId="1076"/>
          <ac:spMkLst>
            <pc:docMk/>
            <pc:sldMk cId="1185734048" sldId="262"/>
            <ac:spMk id="3" creationId="{6A606D81-A9D8-0D1D-16A6-69B444750B9B}"/>
          </ac:spMkLst>
        </pc:spChg>
      </pc:sldChg>
      <pc:sldChg chg="addSp delSp modSp new mod">
        <pc:chgData name="Anna Morrison" userId="7eae6f2c-8375-4b1b-a6c5-74d79ab14498" providerId="ADAL" clId="{548B2981-8DB8-4F23-8361-68BA119AD555}" dt="2023-10-22T02:54:09.042" v="867" actId="478"/>
        <pc:sldMkLst>
          <pc:docMk/>
          <pc:sldMk cId="2738170562" sldId="263"/>
        </pc:sldMkLst>
        <pc:spChg chg="del">
          <ac:chgData name="Anna Morrison" userId="7eae6f2c-8375-4b1b-a6c5-74d79ab14498" providerId="ADAL" clId="{548B2981-8DB8-4F23-8361-68BA119AD555}" dt="2023-10-22T02:54:06.535" v="866" actId="478"/>
          <ac:spMkLst>
            <pc:docMk/>
            <pc:sldMk cId="2738170562" sldId="263"/>
            <ac:spMk id="2" creationId="{3E300CAE-DC79-243B-E89B-D8431F8BBC48}"/>
          </ac:spMkLst>
        </pc:spChg>
        <pc:spChg chg="del">
          <ac:chgData name="Anna Morrison" userId="7eae6f2c-8375-4b1b-a6c5-74d79ab14498" providerId="ADAL" clId="{548B2981-8DB8-4F23-8361-68BA119AD555}" dt="2023-10-22T02:54:09.042" v="867" actId="478"/>
          <ac:spMkLst>
            <pc:docMk/>
            <pc:sldMk cId="2738170562" sldId="263"/>
            <ac:spMk id="3" creationId="{80AA65D8-1736-1A69-BFAA-7108C3D228E5}"/>
          </ac:spMkLst>
        </pc:spChg>
        <pc:picChg chg="add del mod">
          <ac:chgData name="Anna Morrison" userId="7eae6f2c-8375-4b1b-a6c5-74d79ab14498" providerId="ADAL" clId="{548B2981-8DB8-4F23-8361-68BA119AD555}" dt="2023-10-22T02:53:44.401" v="861" actId="478"/>
          <ac:picMkLst>
            <pc:docMk/>
            <pc:sldMk cId="2738170562" sldId="263"/>
            <ac:picMk id="4" creationId="{61F0E407-7F08-4F4D-E395-0E267D8E6083}"/>
          </ac:picMkLst>
        </pc:picChg>
        <pc:picChg chg="add mod">
          <ac:chgData name="Anna Morrison" userId="7eae6f2c-8375-4b1b-a6c5-74d79ab14498" providerId="ADAL" clId="{548B2981-8DB8-4F23-8361-68BA119AD555}" dt="2023-10-22T02:53:58.299" v="865" actId="1076"/>
          <ac:picMkLst>
            <pc:docMk/>
            <pc:sldMk cId="2738170562" sldId="263"/>
            <ac:picMk id="5" creationId="{6BF05EB0-1C9B-A0AF-6D73-5820ADABB0F0}"/>
          </ac:picMkLst>
        </pc:picChg>
        <pc:picChg chg="add ord">
          <ac:chgData name="Anna Morrison" userId="7eae6f2c-8375-4b1b-a6c5-74d79ab14498" providerId="ADAL" clId="{548B2981-8DB8-4F23-8361-68BA119AD555}" dt="2023-10-22T02:53:47.646" v="863" actId="167"/>
          <ac:picMkLst>
            <pc:docMk/>
            <pc:sldMk cId="2738170562" sldId="263"/>
            <ac:picMk id="7" creationId="{FFA68308-480F-CD99-FC5C-B30F4F5FA7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AF6C-9FF2-4AF3-B6D2-1B63536B4F0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F871-E96D-4D34-B2EB-8C45BB7AD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5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BF871-E96D-4D34-B2EB-8C45BB7AD9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0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access this film, please visit </a:t>
            </a:r>
            <a:r>
              <a:rPr lang="en-GB" b="0" u="sng" dirty="0">
                <a:solidFill>
                  <a:srgbClr val="00B0F0"/>
                </a:solidFill>
              </a:rPr>
              <a:t>https://vimeo.com/173753735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BF871-E96D-4D34-B2EB-8C45BB7AD9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4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1814-1E14-AC78-1529-778A84F37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DC81B-DD29-468A-D618-B5D021B4F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55C24-0EC9-3F64-38CD-E5870A7D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5EEE0-07CF-B873-D957-C13ACDDE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B32EF-EB1A-0A94-B8CA-7F6EE42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6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C424-C948-9754-D289-3841C57B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BC652-69E3-A89B-76BC-CEC6A982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4A3B8-4244-D475-B2E8-9556AF61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D9DA-8793-79F3-F8D1-378660F2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0C41-6CB2-A858-FFF1-F575968F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5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CE2B-8523-DD37-9106-D6662A57A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0326C-3645-051A-1AA9-E4F6811FD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73D13-B328-3547-ADCA-D951AB04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DBCD-E8B5-E407-48FE-81A943A7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6A83A-61BD-C35B-528B-BE6477C5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3C39-BCCB-11B8-2D6C-A55E7495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46E14-E6EF-4B6E-A8F5-A08E0EC43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A42A-9E19-7D9E-F49B-9707595D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6286-95F9-C352-E3C0-EF6D0877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BE6C-E5F4-DF79-7CE7-9817CFB2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2A4C-D300-81C1-7D17-E4C3D7EC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3C535-79A3-33D8-D247-8B359656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FAD84-26B5-15FF-F801-36FE5243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6DA08-33A6-67A1-DCCC-D77E260D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AC8F8-F51A-699E-3A34-7D873905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1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EC3E-5DD9-5431-B427-E91C216B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A65A2-BEE4-512A-9F54-AEE0248A9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92006-D75B-E4A3-9D08-4157846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7E862-91C2-026A-73DC-E4774190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966E8-9DB0-B1F6-3220-B8C3E0BD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68121-C0EB-470C-8601-761F8F0B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8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8DDB-65F7-CCFC-FC91-0001A983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45044-AC35-9EA1-8B73-218393AD4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6EEEF-17DF-7FCD-21DE-79AB80516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CBAE0-E60F-9622-9F67-2DAB25055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645F5-045E-6371-E4B8-77C53290F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BC307-198F-1071-0EEF-D26EA3D8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F6C31-ACAB-44F1-7CE1-003B7FE8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45722-A2C6-0D7E-0E67-64467095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2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18C1-156F-3EF5-4929-CB67FDEC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A4C63-F7B8-863D-BF1D-3EF1FB3A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9E038-F3B5-7317-19C8-E399DCB3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BC104-4EAD-B3CC-FBA7-47EAB7AD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7E88BC-FB80-1DD1-0D5D-1F5F540B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36CF3-CE08-AC0E-53C9-C6114A65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EE70-151F-0D29-82F0-B342E2D5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3C95-6DA5-7D7B-7E3E-BDE63330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6E2E6-3D92-D6D5-BC66-02CC5ABED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5381E-A373-C698-E790-81911A33B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CD22A-0F7A-5CD3-007E-14BFD488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09D7-5845-2930-2BEA-6B410B50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83389-360C-9725-9E59-7A0E55B8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6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B1A1F-9DB1-3BF4-C1AB-8614CCF6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8BE1C-13C1-BBCB-61F8-EB2A358E1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2450-6383-26BA-EED8-3714C37A1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382D6-3025-B372-3237-4B7B941C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3E35E-E02F-AA18-24E8-92C82DE2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F1AB9-237D-6331-129C-0DEB835F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33A20-1135-DBD8-79BC-1FA0D6DF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F0510-484E-21DA-0979-228AE34FE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78C19-FEED-EA6D-1E3C-93C4C86D2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3D4F-1B2A-35CB-5BF9-AA92D65D7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656C-CDBB-4004-6C4A-74D469F36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73753735?app_id=12296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azingapprenticeships.com/higher-degree-list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773A-F955-DA44-2F1E-DA1AB302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6C058-2C8C-C9AD-FC68-06A2A8CF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FE012-2772-B6E1-4128-B3AB2554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5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B669-BF78-CE9E-675B-16739402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03A7C181-4A45-9791-70B6-156280DCD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DD19D-5F90-59E8-F342-1B8C2D9F4E62}"/>
              </a:ext>
            </a:extLst>
          </p:cNvPr>
          <p:cNvSpPr txBox="1"/>
          <p:nvPr/>
        </p:nvSpPr>
        <p:spPr>
          <a:xfrm>
            <a:off x="286917" y="1382161"/>
            <a:ext cx="8318239" cy="545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great apprenticeship debate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lesson we will be holding a debate. Your task will be to argue either for or against the following statement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student worksheet to record some of your ideas for the debate.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now watch a short film to provide you with more information.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screenshot of a student worksheet&#10;&#10;Description automatically generated">
            <a:extLst>
              <a:ext uri="{FF2B5EF4-FFF2-40B4-BE49-F238E27FC236}">
                <a16:creationId xmlns:a16="http://schemas.microsoft.com/office/drawing/2014/main" id="{95FA524F-FEC9-BDEB-E8D7-9C922C604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835"/>
          <a:stretch/>
        </p:blipFill>
        <p:spPr>
          <a:xfrm>
            <a:off x="9156439" y="1673669"/>
            <a:ext cx="2480637" cy="351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079C6-9EF9-34B4-14E4-869228891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17" y="2804134"/>
            <a:ext cx="3995834" cy="20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30500A7C-7AB1-767D-2833-D48ABFBA9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1E2C7-37EC-D8F6-6317-E18EE38CFEAB}"/>
              </a:ext>
            </a:extLst>
          </p:cNvPr>
          <p:cNvSpPr txBox="1">
            <a:spLocks/>
          </p:cNvSpPr>
          <p:nvPr/>
        </p:nvSpPr>
        <p:spPr>
          <a:xfrm>
            <a:off x="838200" y="4803018"/>
            <a:ext cx="1051560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Online Media 8" title="Higher and Degree Apprenticeships - Make them your Plan A">
            <a:hlinkClick r:id="" action="ppaction://media"/>
            <a:extLst>
              <a:ext uri="{FF2B5EF4-FFF2-40B4-BE49-F238E27FC236}">
                <a16:creationId xmlns:a16="http://schemas.microsoft.com/office/drawing/2014/main" id="{FAB8AB6F-53A8-0C09-0A5D-56FAD6313F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19565278-EA9F-F92C-F8EF-82A089CAA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4A35-5D6E-4E12-964A-6015748A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59" y="1211247"/>
            <a:ext cx="11333482" cy="96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07B7AC"/>
                </a:solidFill>
              </a:rPr>
              <a:t>FOR</a:t>
            </a:r>
            <a:r>
              <a:rPr lang="en-GB" sz="3600" b="1" dirty="0"/>
              <a:t> or </a:t>
            </a:r>
            <a:r>
              <a:rPr lang="en-GB" sz="3600" b="1" dirty="0">
                <a:solidFill>
                  <a:srgbClr val="07B7AC"/>
                </a:solidFill>
              </a:rPr>
              <a:t>AGAINST </a:t>
            </a:r>
            <a:r>
              <a:rPr lang="en-GB" sz="3600" b="1" dirty="0"/>
              <a:t>ideas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6ECA07C-BBBD-1ADC-994C-C9DAC0DD6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35955"/>
              </p:ext>
            </p:extLst>
          </p:nvPr>
        </p:nvGraphicFramePr>
        <p:xfrm>
          <a:off x="429259" y="1903145"/>
          <a:ext cx="11333482" cy="3627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6741">
                  <a:extLst>
                    <a:ext uri="{9D8B030D-6E8A-4147-A177-3AD203B41FA5}">
                      <a16:colId xmlns:a16="http://schemas.microsoft.com/office/drawing/2014/main" val="2728351602"/>
                    </a:ext>
                  </a:extLst>
                </a:gridCol>
                <a:gridCol w="5666741">
                  <a:extLst>
                    <a:ext uri="{9D8B030D-6E8A-4147-A177-3AD203B41FA5}">
                      <a16:colId xmlns:a16="http://schemas.microsoft.com/office/drawing/2014/main" val="2176624495"/>
                    </a:ext>
                  </a:extLst>
                </a:gridCol>
              </a:tblGrid>
              <a:tr h="4878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For apprenticeships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Against apprenticeships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75093"/>
                  </a:ext>
                </a:extLst>
              </a:tr>
              <a:tr h="860877">
                <a:tc>
                  <a:txBody>
                    <a:bodyPr/>
                    <a:lstStyle/>
                    <a:p>
                      <a:r>
                        <a:rPr lang="en-GB" dirty="0"/>
                        <a:t>Apprentices don’t pay any fees for an apprenticeship so finish without debt.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Apprentices don’t have as much dedicated time to devote to their subject because they are also working full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32981"/>
                  </a:ext>
                </a:extLst>
              </a:tr>
              <a:tr h="602614">
                <a:tc>
                  <a:txBody>
                    <a:bodyPr/>
                    <a:lstStyle/>
                    <a:p>
                      <a:r>
                        <a:rPr lang="en-GB" dirty="0"/>
                        <a:t>Apprentices are paid a salary and are also entitled to paid holiday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Apprentices don’t have the university social life.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42392"/>
                  </a:ext>
                </a:extLst>
              </a:tr>
              <a:tr h="860877">
                <a:tc>
                  <a:txBody>
                    <a:bodyPr/>
                    <a:lstStyle/>
                    <a:p>
                      <a:r>
                        <a:rPr lang="en-GB" dirty="0"/>
                        <a:t>Apprentices learn on the job, in the workplace, working alongside experienced colleagues.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University students don’t necessarily have to choose a career to specialise in whilst studying.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95848"/>
                  </a:ext>
                </a:extLst>
              </a:tr>
              <a:tr h="602614">
                <a:tc>
                  <a:txBody>
                    <a:bodyPr/>
                    <a:lstStyle/>
                    <a:p>
                      <a:r>
                        <a:rPr lang="en-GB" dirty="0"/>
                        <a:t>Apprentices start gaining workplace experience and building professional connections straight away.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Apprentices have fewer holidays than full time students.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380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48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B669-BF78-CE9E-675B-16739402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03A7C181-4A45-9791-70B6-156280DCD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6D81-A9D8-0D1D-16A6-69B444750B9B}"/>
              </a:ext>
            </a:extLst>
          </p:cNvPr>
          <p:cNvSpPr txBox="1">
            <a:spLocks/>
          </p:cNvSpPr>
          <p:nvPr/>
        </p:nvSpPr>
        <p:spPr>
          <a:xfrm>
            <a:off x="581888" y="1208088"/>
            <a:ext cx="10515600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Debate rules: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use a range of connectives when you are speaking.  Don’t start speaking without a connective ready.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courteous to others.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talk over each other.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speaker makes a statement, they must be able to provide evidence or reasons to support the statement.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 presented in a debate must be accurate.</a:t>
            </a:r>
            <a:endParaRPr lang="en-GB" sz="2000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 the time limits for each speaker.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 space for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from the audience. 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3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68308-480F-CD99-FC5C-B30F4F5F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05EB0-1C9B-A0AF-6D73-5820ADAB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444" y="2971560"/>
            <a:ext cx="5425112" cy="27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B669-BF78-CE9E-675B-16739402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03A7C181-4A45-9791-70B6-156280DCD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6D81-A9D8-0D1D-16A6-69B444750B9B}"/>
              </a:ext>
            </a:extLst>
          </p:cNvPr>
          <p:cNvSpPr txBox="1">
            <a:spLocks/>
          </p:cNvSpPr>
          <p:nvPr/>
        </p:nvSpPr>
        <p:spPr>
          <a:xfrm>
            <a:off x="572558" y="1436309"/>
            <a:ext cx="10515600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ideas from the debate lesson, be ready to give a short speech (1-2 minutes) on the benefits of apprenticeships.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find it useful to refer to the latest Higher &amp; Degree Apprenticeship listing which can be found here 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https://amazingapprenticeships.com/higher-degree-listing/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8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E3675E-C969-4687-BE56-68643E3E3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141C0B-77DA-4E33-990E-7AC8C30F10C9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3.xml><?xml version="1.0" encoding="utf-8"?>
<ds:datastoreItem xmlns:ds="http://schemas.openxmlformats.org/officeDocument/2006/customXml" ds:itemID="{B099860C-E460-47E4-BDAA-A7D17A2E8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322</Words>
  <Application>Microsoft Office PowerPoint</Application>
  <PresentationFormat>Widescreen</PresentationFormat>
  <Paragraphs>33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Twomey</dc:creator>
  <cp:lastModifiedBy>Anna Morrison</cp:lastModifiedBy>
  <cp:revision>1</cp:revision>
  <dcterms:created xsi:type="dcterms:W3CDTF">2023-09-11T14:11:21Z</dcterms:created>
  <dcterms:modified xsi:type="dcterms:W3CDTF">2023-10-24T05:18:21Z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