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/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2B587-A98F-1FDE-8D38-D29E2BBEF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74FC2A-A3B0-072E-5287-1293B8B235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CBCAB-0524-61CE-EC33-9CD985502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408C1-C32B-FF01-1BA8-8D4958C57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558E4-6665-F1A3-BB84-3BC698554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057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D531A-9144-09C7-4C58-DBEA7E6DB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C048FE-6BEA-23A8-5591-1180040E6E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E430A8-6AA9-219D-75F8-130A3B1E5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726E33-D0B1-F0CE-A2EF-39F22358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53F061-ACA6-1E89-5E7B-E3E75CD79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59A050-DA93-417E-FCB9-966B1F458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6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1EB3D-C04C-5047-E6E6-3E0710934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B32595-2B01-A716-F68B-1D1D3C4DA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B3E26-520F-00B5-F3F2-BA96AC502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DF012-6EFC-1D88-BA47-238A6BACF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54065-C66C-5E6F-057E-9C2CBEB1C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639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2954A4-9687-908C-74D6-CBBDBF530F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972CA6-1F39-FAC2-AD57-9643FBE656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50041-EC6A-774D-140A-E485F4A35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0B5F5A-9ADF-92AE-5830-5B632D2B9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FF79D-DCF6-053C-980F-D0F8D34E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392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ECDF1-8787-9FFD-C660-971ADA954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41E5D-DD00-DCE1-B32A-40787065F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8F1930-60D6-71AA-F1ED-E8E553F22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6B082-1CC0-0737-4C93-5805A5B09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422D7-A1EE-1E02-812C-346085203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620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71E8C-E5EB-982F-B638-C10FF421B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2E1216-792F-5829-EECB-58D44D3F0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24369-D634-BBE0-74EE-FEC0986B0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972F1E-D90D-40E8-55D5-86C2FA143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100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E2EAD-FAA3-1760-6126-E2276F9C2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744D27-9B37-0ABA-9A09-F1DC1142B8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A441F-EAEC-FD98-68B7-D239C28D2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D6ABB-6481-85E1-559E-FEBA6F106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27398-2338-59A3-CC15-63DE4F63E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02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819BA-C726-BBDE-2510-DC65B56AF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5D6B0-E52E-013A-F540-745EEFBF4E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4E6C3-0E99-1C85-E6B9-7F4F48A3A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F1FE7-0290-EF2A-1CE9-4763DFF98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3C4855-716A-B1DF-178B-A2DFF86C1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5CDAD7-C95C-1996-A8FB-F20229FF7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4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0B936-4F78-3D07-6FF5-3E9CDBBA3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CA342-B6F2-1592-D996-20DB0EEA0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C38883-D2C4-E700-351A-5FBC56B72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906183-1DF3-8B92-41E1-40DDB668A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FD73BD-D5E7-8883-DC58-C2DA92F36B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1A09EF-A766-9572-958D-1E06B4FE5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0048F6-3873-1759-5FDE-79B369DF1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EFA540-D9D3-8112-64AB-8C7747F74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88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A1E9F-2835-B572-45BC-2EA56D97C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28B3B2-9827-6075-9476-5098CFA27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F213B-937E-B5AF-3B56-8768A82AE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D862BA-2F18-522F-15C2-01C6B7856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91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BC961E-0E7F-FC25-6516-598108C07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1F841E-E601-861D-9032-996C34D7B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25543-6CEA-77CD-F16B-7113B9EDE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630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39F01-1DDB-3CC7-88B0-A6945D3B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5225A-D53F-2044-3BF1-0450FFD552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1275E-324F-C8A4-8F9B-BC0DF050EE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62E43-B25F-F299-B194-EE28FC94D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EE1C83-4556-3B17-86CE-BED08E516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2E062-FBF2-F901-1B65-C2BE18A6F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32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55A7C3-9845-018E-EC5C-D3035E396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C5A5F-13D8-8539-DD51-C4ECF1B0B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FFE52-2D9A-954A-184C-ACE7B04CE9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D486A-C9DD-41B2-8A21-AF281A26CA96}" type="datetimeFigureOut">
              <a:rPr lang="en-GB" smtClean="0"/>
              <a:t>23/11/2022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EC926-0FB6-1A57-D7D8-1F607C6711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29B6A-582B-7D76-7F0F-4813F3FB1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5FD48-7685-4FAF-996F-03228C252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5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person, person&#10;&#10;Description automatically generated">
            <a:extLst>
              <a:ext uri="{FF2B5EF4-FFF2-40B4-BE49-F238E27FC236}">
                <a16:creationId xmlns:a16="http://schemas.microsoft.com/office/drawing/2014/main" id="{BC455D3F-3ACC-6BF3-A882-592EE276E41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197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0836BF10-D32B-F0B5-738E-703C7017576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62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0F43E200-371E-CD03-3A9A-EE74FA6EE22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012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1DDBADF8-A9DE-562C-1BC2-51EECEFA33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320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  <lcf76f155ced4ddcb4097134ff3c332f xmlns="01cdd075-c344-4c65-8551-ba9dc45e0196">
      <Terms xmlns="http://schemas.microsoft.com/office/infopath/2007/PartnerControls"/>
    </lcf76f155ced4ddcb4097134ff3c332f>
    <TaxCatchAll xmlns="6c2c260b-7b8b-4528-a165-310b68aa19c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4" ma:contentTypeDescription="Create a new document." ma:contentTypeScope="" ma:versionID="1ca94f8ab669d4255a519ff80727da0c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8e74c664866dc1f080c90a09e46c2ca2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30" nillable="true" ma:taxonomy="true" ma:internalName="lcf76f155ced4ddcb4097134ff3c332f" ma:taxonomyFieldName="MediaServiceImageTags" ma:displayName="Image Tags" ma:readOnly="false" ma:fieldId="{5cf76f15-5ced-4ddc-b409-7134ff3c332f}" ma:taxonomyMulti="true" ma:sspId="ff8b8215-537e-473c-a938-1c22ac075c1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31" nillable="true" ma:displayName="Taxonomy Catch All Column" ma:hidden="true" ma:list="{177cddd9-1127-4499-8272-b131e8285558}" ma:internalName="TaxCatchAll" ma:showField="CatchAllData" ma:web="6c2c260b-7b8b-4528-a165-310b68aa19c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BAF5C56-1DEF-41A6-AD75-77404AA858F1}">
  <ds:schemaRefs>
    <ds:schemaRef ds:uri="01cdd075-c344-4c65-8551-ba9dc45e0196"/>
    <ds:schemaRef ds:uri="6c2c260b-7b8b-4528-a165-310b68aa19c0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B474B5D-AF72-4D87-8EC4-7EC711E169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F8D55F-11D5-4449-92D2-9324C572D25C}">
  <ds:schemaRefs>
    <ds:schemaRef ds:uri="01cdd075-c344-4c65-8551-ba9dc45e0196"/>
    <ds:schemaRef ds:uri="6c2c260b-7b8b-4528-a165-310b68aa19c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 Green</dc:creator>
  <cp:lastModifiedBy>Fran Green</cp:lastModifiedBy>
  <cp:revision>1</cp:revision>
  <dcterms:created xsi:type="dcterms:W3CDTF">2022-11-21T15:11:18Z</dcterms:created>
  <dcterms:modified xsi:type="dcterms:W3CDTF">2022-11-23T11:14:09Z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  <property fmtid="{D5CDD505-2E9C-101B-9397-08002B2CF9AE}" pid="3" name="MediaServiceImageTags">
    <vt:lpwstr/>
  </property>
</Properties>
</file>