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87" r:id="rId6"/>
    <p:sldMasterId id="2147483697" r:id="rId7"/>
  </p:sldMasterIdLst>
  <p:notesMasterIdLst>
    <p:notesMasterId r:id="rId43"/>
  </p:notesMasterIdLst>
  <p:handoutMasterIdLst>
    <p:handoutMasterId r:id="rId44"/>
  </p:handoutMasterIdLst>
  <p:sldIdLst>
    <p:sldId id="383" r:id="rId8"/>
    <p:sldId id="1083" r:id="rId9"/>
    <p:sldId id="1082" r:id="rId10"/>
    <p:sldId id="294" r:id="rId11"/>
    <p:sldId id="1080" r:id="rId12"/>
    <p:sldId id="1073" r:id="rId13"/>
    <p:sldId id="1081" r:id="rId14"/>
    <p:sldId id="256" r:id="rId15"/>
    <p:sldId id="266" r:id="rId16"/>
    <p:sldId id="271" r:id="rId17"/>
    <p:sldId id="281" r:id="rId18"/>
    <p:sldId id="1084" r:id="rId19"/>
    <p:sldId id="1085" r:id="rId20"/>
    <p:sldId id="1086" r:id="rId21"/>
    <p:sldId id="1087" r:id="rId22"/>
    <p:sldId id="1088" r:id="rId23"/>
    <p:sldId id="1089" r:id="rId24"/>
    <p:sldId id="1090" r:id="rId25"/>
    <p:sldId id="1091" r:id="rId26"/>
    <p:sldId id="1092" r:id="rId27"/>
    <p:sldId id="1093" r:id="rId28"/>
    <p:sldId id="1094" r:id="rId29"/>
    <p:sldId id="1095" r:id="rId30"/>
    <p:sldId id="1096" r:id="rId31"/>
    <p:sldId id="1097" r:id="rId32"/>
    <p:sldId id="1098" r:id="rId33"/>
    <p:sldId id="1099" r:id="rId34"/>
    <p:sldId id="1100" r:id="rId35"/>
    <p:sldId id="1101" r:id="rId36"/>
    <p:sldId id="1102" r:id="rId37"/>
    <p:sldId id="1103" r:id="rId38"/>
    <p:sldId id="1104" r:id="rId39"/>
    <p:sldId id="1105" r:id="rId40"/>
    <p:sldId id="1106" r:id="rId41"/>
    <p:sldId id="333" r:id="rId42"/>
  </p:sldIdLst>
  <p:sldSz cx="6858000" cy="51435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orient="horz" pos="3060" userDrawn="1">
          <p15:clr>
            <a:srgbClr val="A4A3A4"/>
          </p15:clr>
        </p15:guide>
        <p15:guide id="3" orient="horz" pos="136" userDrawn="1">
          <p15:clr>
            <a:srgbClr val="A4A3A4"/>
          </p15:clr>
        </p15:guide>
        <p15:guide id="4" orient="horz" pos="2890" userDrawn="1">
          <p15:clr>
            <a:srgbClr val="A4A3A4"/>
          </p15:clr>
        </p15:guide>
        <p15:guide id="5" orient="horz" userDrawn="1">
          <p15:clr>
            <a:srgbClr val="A4A3A4"/>
          </p15:clr>
        </p15:guide>
        <p15:guide id="6" orient="horz" pos="622" userDrawn="1">
          <p15:clr>
            <a:srgbClr val="A4A3A4"/>
          </p15:clr>
        </p15:guide>
        <p15:guide id="7" orient="horz" pos="1575" userDrawn="1">
          <p15:clr>
            <a:srgbClr val="A4A3A4"/>
          </p15:clr>
        </p15:guide>
        <p15:guide id="8" orient="horz" pos="868" userDrawn="1">
          <p15:clr>
            <a:srgbClr val="A4A3A4"/>
          </p15:clr>
        </p15:guide>
        <p15:guide id="9" pos="2126" userDrawn="1">
          <p15:clr>
            <a:srgbClr val="A4A3A4"/>
          </p15:clr>
        </p15:guide>
        <p15:guide id="10" pos="4187" userDrawn="1">
          <p15:clr>
            <a:srgbClr val="A4A3A4"/>
          </p15:clr>
        </p15:guide>
        <p15:guide id="11" pos="119" userDrawn="1">
          <p15:clr>
            <a:srgbClr val="A4A3A4"/>
          </p15:clr>
        </p15:guide>
        <p15:guide id="12" pos="3759" userDrawn="1">
          <p15:clr>
            <a:srgbClr val="A4A3A4"/>
          </p15:clr>
        </p15:guide>
        <p15:guide id="13" pos="1238" userDrawn="1">
          <p15:clr>
            <a:srgbClr val="A4A3A4"/>
          </p15:clr>
        </p15:guide>
        <p15:guide id="14" pos="2058" userDrawn="1">
          <p15:clr>
            <a:srgbClr val="A4A3A4"/>
          </p15:clr>
        </p15:guide>
        <p15:guide id="15" pos="4099" userDrawn="1">
          <p15:clr>
            <a:srgbClr val="A4A3A4"/>
          </p15:clr>
        </p15:guide>
        <p15:guide id="16" pos="717" userDrawn="1">
          <p15:clr>
            <a:srgbClr val="A4A3A4"/>
          </p15:clr>
        </p15:guide>
        <p15:guide id="17" pos="1922" userDrawn="1">
          <p15:clr>
            <a:srgbClr val="A4A3A4"/>
          </p15:clr>
        </p15:guide>
        <p15:guide id="18" pos="2443" userDrawn="1">
          <p15:clr>
            <a:srgbClr val="A4A3A4"/>
          </p15:clr>
        </p15:guide>
      </p15:sldGuideLst>
    </p:ext>
    <p:ext uri="{2D200454-40CA-4A62-9FC3-DE9A4176ACB9}">
      <p15:notesGuideLst xmlns:p15="http://schemas.microsoft.com/office/powerpoint/2012/main">
        <p15:guide id="1" orient="horz" pos="3124" userDrawn="1">
          <p15:clr>
            <a:srgbClr val="A4A3A4"/>
          </p15:clr>
        </p15:guide>
        <p15:guide id="2" pos="214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Francis" initials="CF" lastIdx="1" clrIdx="0">
    <p:extLst>
      <p:ext uri="{19B8F6BF-5375-455C-9EA6-DF929625EA0E}">
        <p15:presenceInfo xmlns:p15="http://schemas.microsoft.com/office/powerpoint/2012/main" userId="S-1-5-21-4182728002-2119808864-1109199786-12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C5"/>
    <a:srgbClr val="B91533"/>
    <a:srgbClr val="3333FF"/>
    <a:srgbClr val="E51C41"/>
    <a:srgbClr val="0071F8"/>
    <a:srgbClr val="548DD4"/>
    <a:srgbClr val="943634"/>
    <a:srgbClr val="A10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B48EC-5A1A-468B-AE68-0F76C9E8B575}" v="4" dt="2021-02-09T15:36:48.070"/>
    <p1510:client id="{AE4EA24F-43DD-4663-B8B6-552320A5FA73}" v="18" dt="2021-02-09T05:10:24.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3" autoAdjust="0"/>
    <p:restoredTop sz="53643" autoAdjust="0"/>
  </p:normalViewPr>
  <p:slideViewPr>
    <p:cSldViewPr showGuides="1">
      <p:cViewPr varScale="1">
        <p:scale>
          <a:sx n="61" d="100"/>
          <a:sy n="61" d="100"/>
        </p:scale>
        <p:origin x="2611" y="38"/>
      </p:cViewPr>
      <p:guideLst>
        <p:guide orient="horz" pos="1620"/>
        <p:guide orient="horz" pos="3060"/>
        <p:guide orient="horz" pos="136"/>
        <p:guide orient="horz" pos="2890"/>
        <p:guide orient="horz"/>
        <p:guide orient="horz" pos="622"/>
        <p:guide orient="horz" pos="1575"/>
        <p:guide orient="horz" pos="868"/>
        <p:guide pos="2126"/>
        <p:guide pos="4187"/>
        <p:guide pos="119"/>
        <p:guide pos="3759"/>
        <p:guide pos="1238"/>
        <p:guide pos="2058"/>
        <p:guide pos="4099"/>
        <p:guide pos="717"/>
        <p:guide pos="1922"/>
        <p:guide pos="2443"/>
      </p:guideLst>
    </p:cSldViewPr>
  </p:slid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5" d="100"/>
          <a:sy n="85" d="100"/>
        </p:scale>
        <p:origin x="-3786" y="-96"/>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Morrison" userId="7eae6f2c-8375-4b1b-a6c5-74d79ab14498" providerId="ADAL" clId="{120B48EC-5A1A-468B-AE68-0F76C9E8B575}"/>
    <pc:docChg chg="undo custSel addSld delSld modSld modNotesMaster modHandout">
      <pc:chgData name="Anna Morrison" userId="7eae6f2c-8375-4b1b-a6c5-74d79ab14498" providerId="ADAL" clId="{120B48EC-5A1A-468B-AE68-0F76C9E8B575}" dt="2021-02-09T15:36:48.070" v="13"/>
      <pc:docMkLst>
        <pc:docMk/>
      </pc:docMkLst>
      <pc:sldChg chg="modNotes">
        <pc:chgData name="Anna Morrison" userId="7eae6f2c-8375-4b1b-a6c5-74d79ab14498" providerId="ADAL" clId="{120B48EC-5A1A-468B-AE68-0F76C9E8B575}" dt="2021-02-09T15:36:48.070" v="13"/>
        <pc:sldMkLst>
          <pc:docMk/>
          <pc:sldMk cId="3078137735" sldId="256"/>
        </pc:sldMkLst>
      </pc:sldChg>
      <pc:sldChg chg="modNotes">
        <pc:chgData name="Anna Morrison" userId="7eae6f2c-8375-4b1b-a6c5-74d79ab14498" providerId="ADAL" clId="{120B48EC-5A1A-468B-AE68-0F76C9E8B575}" dt="2021-02-09T15:36:48.070" v="13"/>
        <pc:sldMkLst>
          <pc:docMk/>
          <pc:sldMk cId="12404502" sldId="266"/>
        </pc:sldMkLst>
      </pc:sldChg>
      <pc:sldChg chg="modNotes">
        <pc:chgData name="Anna Morrison" userId="7eae6f2c-8375-4b1b-a6c5-74d79ab14498" providerId="ADAL" clId="{120B48EC-5A1A-468B-AE68-0F76C9E8B575}" dt="2021-02-09T15:36:48.070" v="13"/>
        <pc:sldMkLst>
          <pc:docMk/>
          <pc:sldMk cId="100294869" sldId="271"/>
        </pc:sldMkLst>
      </pc:sldChg>
      <pc:sldChg chg="modNotes">
        <pc:chgData name="Anna Morrison" userId="7eae6f2c-8375-4b1b-a6c5-74d79ab14498" providerId="ADAL" clId="{120B48EC-5A1A-468B-AE68-0F76C9E8B575}" dt="2021-02-09T15:36:48.070" v="13"/>
        <pc:sldMkLst>
          <pc:docMk/>
          <pc:sldMk cId="989015806" sldId="281"/>
        </pc:sldMkLst>
      </pc:sldChg>
      <pc:sldChg chg="del">
        <pc:chgData name="Anna Morrison" userId="7eae6f2c-8375-4b1b-a6c5-74d79ab14498" providerId="ADAL" clId="{120B48EC-5A1A-468B-AE68-0F76C9E8B575}" dt="2021-02-09T14:58:25.266" v="12" actId="47"/>
        <pc:sldMkLst>
          <pc:docMk/>
          <pc:sldMk cId="4101889387" sldId="464"/>
        </pc:sldMkLst>
      </pc:sldChg>
      <pc:sldChg chg="del">
        <pc:chgData name="Anna Morrison" userId="7eae6f2c-8375-4b1b-a6c5-74d79ab14498" providerId="ADAL" clId="{120B48EC-5A1A-468B-AE68-0F76C9E8B575}" dt="2021-02-09T14:58:25.266" v="12" actId="47"/>
        <pc:sldMkLst>
          <pc:docMk/>
          <pc:sldMk cId="3146695024" sldId="469"/>
        </pc:sldMkLst>
      </pc:sldChg>
      <pc:sldChg chg="del">
        <pc:chgData name="Anna Morrison" userId="7eae6f2c-8375-4b1b-a6c5-74d79ab14498" providerId="ADAL" clId="{120B48EC-5A1A-468B-AE68-0F76C9E8B575}" dt="2021-02-09T14:58:25.266" v="12" actId="47"/>
        <pc:sldMkLst>
          <pc:docMk/>
          <pc:sldMk cId="2007733232" sldId="470"/>
        </pc:sldMkLst>
      </pc:sldChg>
      <pc:sldChg chg="del">
        <pc:chgData name="Anna Morrison" userId="7eae6f2c-8375-4b1b-a6c5-74d79ab14498" providerId="ADAL" clId="{120B48EC-5A1A-468B-AE68-0F76C9E8B575}" dt="2021-02-09T14:58:25.266" v="12" actId="47"/>
        <pc:sldMkLst>
          <pc:docMk/>
          <pc:sldMk cId="3474227747" sldId="472"/>
        </pc:sldMkLst>
      </pc:sldChg>
      <pc:sldChg chg="del">
        <pc:chgData name="Anna Morrison" userId="7eae6f2c-8375-4b1b-a6c5-74d79ab14498" providerId="ADAL" clId="{120B48EC-5A1A-468B-AE68-0F76C9E8B575}" dt="2021-02-09T14:58:25.266" v="12" actId="47"/>
        <pc:sldMkLst>
          <pc:docMk/>
          <pc:sldMk cId="1812533855" sldId="473"/>
        </pc:sldMkLst>
      </pc:sldChg>
      <pc:sldChg chg="del">
        <pc:chgData name="Anna Morrison" userId="7eae6f2c-8375-4b1b-a6c5-74d79ab14498" providerId="ADAL" clId="{120B48EC-5A1A-468B-AE68-0F76C9E8B575}" dt="2021-02-09T14:58:25.266" v="12" actId="47"/>
        <pc:sldMkLst>
          <pc:docMk/>
          <pc:sldMk cId="3795543162" sldId="475"/>
        </pc:sldMkLst>
      </pc:sldChg>
      <pc:sldChg chg="del">
        <pc:chgData name="Anna Morrison" userId="7eae6f2c-8375-4b1b-a6c5-74d79ab14498" providerId="ADAL" clId="{120B48EC-5A1A-468B-AE68-0F76C9E8B575}" dt="2021-02-09T14:58:25.266" v="12" actId="47"/>
        <pc:sldMkLst>
          <pc:docMk/>
          <pc:sldMk cId="1613960230" sldId="477"/>
        </pc:sldMkLst>
      </pc:sldChg>
      <pc:sldChg chg="del">
        <pc:chgData name="Anna Morrison" userId="7eae6f2c-8375-4b1b-a6c5-74d79ab14498" providerId="ADAL" clId="{120B48EC-5A1A-468B-AE68-0F76C9E8B575}" dt="2021-02-09T14:58:25.266" v="12" actId="47"/>
        <pc:sldMkLst>
          <pc:docMk/>
          <pc:sldMk cId="773993091" sldId="479"/>
        </pc:sldMkLst>
      </pc:sldChg>
      <pc:sldChg chg="del">
        <pc:chgData name="Anna Morrison" userId="7eae6f2c-8375-4b1b-a6c5-74d79ab14498" providerId="ADAL" clId="{120B48EC-5A1A-468B-AE68-0F76C9E8B575}" dt="2021-02-09T14:58:25.266" v="12" actId="47"/>
        <pc:sldMkLst>
          <pc:docMk/>
          <pc:sldMk cId="3978192773" sldId="483"/>
        </pc:sldMkLst>
      </pc:sldChg>
      <pc:sldChg chg="del">
        <pc:chgData name="Anna Morrison" userId="7eae6f2c-8375-4b1b-a6c5-74d79ab14498" providerId="ADAL" clId="{120B48EC-5A1A-468B-AE68-0F76C9E8B575}" dt="2021-02-09T14:58:25.266" v="12" actId="47"/>
        <pc:sldMkLst>
          <pc:docMk/>
          <pc:sldMk cId="2227196851" sldId="485"/>
        </pc:sldMkLst>
      </pc:sldChg>
      <pc:sldChg chg="del">
        <pc:chgData name="Anna Morrison" userId="7eae6f2c-8375-4b1b-a6c5-74d79ab14498" providerId="ADAL" clId="{120B48EC-5A1A-468B-AE68-0F76C9E8B575}" dt="2021-02-09T14:58:25.266" v="12" actId="47"/>
        <pc:sldMkLst>
          <pc:docMk/>
          <pc:sldMk cId="2693978071" sldId="486"/>
        </pc:sldMkLst>
      </pc:sldChg>
      <pc:sldChg chg="del">
        <pc:chgData name="Anna Morrison" userId="7eae6f2c-8375-4b1b-a6c5-74d79ab14498" providerId="ADAL" clId="{120B48EC-5A1A-468B-AE68-0F76C9E8B575}" dt="2021-02-09T14:58:25.266" v="12" actId="47"/>
        <pc:sldMkLst>
          <pc:docMk/>
          <pc:sldMk cId="2900081077" sldId="487"/>
        </pc:sldMkLst>
      </pc:sldChg>
      <pc:sldChg chg="del">
        <pc:chgData name="Anna Morrison" userId="7eae6f2c-8375-4b1b-a6c5-74d79ab14498" providerId="ADAL" clId="{120B48EC-5A1A-468B-AE68-0F76C9E8B575}" dt="2021-02-09T14:58:25.266" v="12" actId="47"/>
        <pc:sldMkLst>
          <pc:docMk/>
          <pc:sldMk cId="1664030154" sldId="488"/>
        </pc:sldMkLst>
      </pc:sldChg>
      <pc:sldChg chg="del">
        <pc:chgData name="Anna Morrison" userId="7eae6f2c-8375-4b1b-a6c5-74d79ab14498" providerId="ADAL" clId="{120B48EC-5A1A-468B-AE68-0F76C9E8B575}" dt="2021-02-09T14:58:25.266" v="12" actId="47"/>
        <pc:sldMkLst>
          <pc:docMk/>
          <pc:sldMk cId="78805675" sldId="489"/>
        </pc:sldMkLst>
      </pc:sldChg>
      <pc:sldChg chg="del">
        <pc:chgData name="Anna Morrison" userId="7eae6f2c-8375-4b1b-a6c5-74d79ab14498" providerId="ADAL" clId="{120B48EC-5A1A-468B-AE68-0F76C9E8B575}" dt="2021-02-09T14:58:25.266" v="12" actId="47"/>
        <pc:sldMkLst>
          <pc:docMk/>
          <pc:sldMk cId="3760523207" sldId="490"/>
        </pc:sldMkLst>
      </pc:sldChg>
      <pc:sldChg chg="del">
        <pc:chgData name="Anna Morrison" userId="7eae6f2c-8375-4b1b-a6c5-74d79ab14498" providerId="ADAL" clId="{120B48EC-5A1A-468B-AE68-0F76C9E8B575}" dt="2021-02-09T14:58:25.266" v="12" actId="47"/>
        <pc:sldMkLst>
          <pc:docMk/>
          <pc:sldMk cId="3819796015" sldId="491"/>
        </pc:sldMkLst>
      </pc:sldChg>
      <pc:sldChg chg="del">
        <pc:chgData name="Anna Morrison" userId="7eae6f2c-8375-4b1b-a6c5-74d79ab14498" providerId="ADAL" clId="{120B48EC-5A1A-468B-AE68-0F76C9E8B575}" dt="2021-02-09T14:58:25.266" v="12" actId="47"/>
        <pc:sldMkLst>
          <pc:docMk/>
          <pc:sldMk cId="1370876589" sldId="493"/>
        </pc:sldMkLst>
      </pc:sldChg>
      <pc:sldChg chg="del">
        <pc:chgData name="Anna Morrison" userId="7eae6f2c-8375-4b1b-a6c5-74d79ab14498" providerId="ADAL" clId="{120B48EC-5A1A-468B-AE68-0F76C9E8B575}" dt="2021-02-09T14:58:25.266" v="12" actId="47"/>
        <pc:sldMkLst>
          <pc:docMk/>
          <pc:sldMk cId="2419111174" sldId="494"/>
        </pc:sldMkLst>
      </pc:sldChg>
      <pc:sldChg chg="del">
        <pc:chgData name="Anna Morrison" userId="7eae6f2c-8375-4b1b-a6c5-74d79ab14498" providerId="ADAL" clId="{120B48EC-5A1A-468B-AE68-0F76C9E8B575}" dt="2021-02-09T14:58:25.266" v="12" actId="47"/>
        <pc:sldMkLst>
          <pc:docMk/>
          <pc:sldMk cId="2578972396" sldId="496"/>
        </pc:sldMkLst>
      </pc:sldChg>
      <pc:sldChg chg="del">
        <pc:chgData name="Anna Morrison" userId="7eae6f2c-8375-4b1b-a6c5-74d79ab14498" providerId="ADAL" clId="{120B48EC-5A1A-468B-AE68-0F76C9E8B575}" dt="2021-02-09T14:58:25.266" v="12" actId="47"/>
        <pc:sldMkLst>
          <pc:docMk/>
          <pc:sldMk cId="1812979141" sldId="497"/>
        </pc:sldMkLst>
      </pc:sldChg>
      <pc:sldChg chg="del">
        <pc:chgData name="Anna Morrison" userId="7eae6f2c-8375-4b1b-a6c5-74d79ab14498" providerId="ADAL" clId="{120B48EC-5A1A-468B-AE68-0F76C9E8B575}" dt="2021-02-09T14:58:25.266" v="12" actId="47"/>
        <pc:sldMkLst>
          <pc:docMk/>
          <pc:sldMk cId="2981966017" sldId="498"/>
        </pc:sldMkLst>
      </pc:sldChg>
      <pc:sldChg chg="del">
        <pc:chgData name="Anna Morrison" userId="7eae6f2c-8375-4b1b-a6c5-74d79ab14498" providerId="ADAL" clId="{120B48EC-5A1A-468B-AE68-0F76C9E8B575}" dt="2021-02-09T14:58:25.266" v="12" actId="47"/>
        <pc:sldMkLst>
          <pc:docMk/>
          <pc:sldMk cId="2859944683" sldId="499"/>
        </pc:sldMkLst>
      </pc:sldChg>
      <pc:sldChg chg="del">
        <pc:chgData name="Anna Morrison" userId="7eae6f2c-8375-4b1b-a6c5-74d79ab14498" providerId="ADAL" clId="{120B48EC-5A1A-468B-AE68-0F76C9E8B575}" dt="2021-02-09T14:58:25.266" v="12" actId="47"/>
        <pc:sldMkLst>
          <pc:docMk/>
          <pc:sldMk cId="185368174" sldId="500"/>
        </pc:sldMkLst>
      </pc:sldChg>
      <pc:sldChg chg="add del setBg">
        <pc:chgData name="Anna Morrison" userId="7eae6f2c-8375-4b1b-a6c5-74d79ab14498" providerId="ADAL" clId="{120B48EC-5A1A-468B-AE68-0F76C9E8B575}" dt="2021-02-09T14:58:11.949" v="8"/>
        <pc:sldMkLst>
          <pc:docMk/>
          <pc:sldMk cId="710382712" sldId="1084"/>
        </pc:sldMkLst>
      </pc:sldChg>
      <pc:sldChg chg="add">
        <pc:chgData name="Anna Morrison" userId="7eae6f2c-8375-4b1b-a6c5-74d79ab14498" providerId="ADAL" clId="{120B48EC-5A1A-468B-AE68-0F76C9E8B575}" dt="2021-02-09T14:58:12.048" v="9"/>
        <pc:sldMkLst>
          <pc:docMk/>
          <pc:sldMk cId="4260706580" sldId="1084"/>
        </pc:sldMkLst>
      </pc:sldChg>
      <pc:sldChg chg="add del setBg">
        <pc:chgData name="Anna Morrison" userId="7eae6f2c-8375-4b1b-a6c5-74d79ab14498" providerId="ADAL" clId="{120B48EC-5A1A-468B-AE68-0F76C9E8B575}" dt="2021-02-09T14:58:11.949" v="8"/>
        <pc:sldMkLst>
          <pc:docMk/>
          <pc:sldMk cId="1986893016" sldId="1085"/>
        </pc:sldMkLst>
      </pc:sldChg>
      <pc:sldChg chg="add">
        <pc:chgData name="Anna Morrison" userId="7eae6f2c-8375-4b1b-a6c5-74d79ab14498" providerId="ADAL" clId="{120B48EC-5A1A-468B-AE68-0F76C9E8B575}" dt="2021-02-09T14:58:12.048" v="9"/>
        <pc:sldMkLst>
          <pc:docMk/>
          <pc:sldMk cId="2353194171" sldId="1085"/>
        </pc:sldMkLst>
      </pc:sldChg>
      <pc:sldChg chg="add">
        <pc:chgData name="Anna Morrison" userId="7eae6f2c-8375-4b1b-a6c5-74d79ab14498" providerId="ADAL" clId="{120B48EC-5A1A-468B-AE68-0F76C9E8B575}" dt="2021-02-09T14:58:12.048" v="9"/>
        <pc:sldMkLst>
          <pc:docMk/>
          <pc:sldMk cId="2107095137" sldId="1086"/>
        </pc:sldMkLst>
      </pc:sldChg>
      <pc:sldChg chg="add del setBg">
        <pc:chgData name="Anna Morrison" userId="7eae6f2c-8375-4b1b-a6c5-74d79ab14498" providerId="ADAL" clId="{120B48EC-5A1A-468B-AE68-0F76C9E8B575}" dt="2021-02-09T14:58:11.949" v="8"/>
        <pc:sldMkLst>
          <pc:docMk/>
          <pc:sldMk cId="2238839809" sldId="1086"/>
        </pc:sldMkLst>
      </pc:sldChg>
      <pc:sldChg chg="add">
        <pc:chgData name="Anna Morrison" userId="7eae6f2c-8375-4b1b-a6c5-74d79ab14498" providerId="ADAL" clId="{120B48EC-5A1A-468B-AE68-0F76C9E8B575}" dt="2021-02-09T14:58:12.048" v="9"/>
        <pc:sldMkLst>
          <pc:docMk/>
          <pc:sldMk cId="2429337220" sldId="1087"/>
        </pc:sldMkLst>
      </pc:sldChg>
      <pc:sldChg chg="add del setBg">
        <pc:chgData name="Anna Morrison" userId="7eae6f2c-8375-4b1b-a6c5-74d79ab14498" providerId="ADAL" clId="{120B48EC-5A1A-468B-AE68-0F76C9E8B575}" dt="2021-02-09T14:58:11.949" v="8"/>
        <pc:sldMkLst>
          <pc:docMk/>
          <pc:sldMk cId="2549455925" sldId="1087"/>
        </pc:sldMkLst>
      </pc:sldChg>
      <pc:sldChg chg="add">
        <pc:chgData name="Anna Morrison" userId="7eae6f2c-8375-4b1b-a6c5-74d79ab14498" providerId="ADAL" clId="{120B48EC-5A1A-468B-AE68-0F76C9E8B575}" dt="2021-02-09T14:58:12.048" v="9"/>
        <pc:sldMkLst>
          <pc:docMk/>
          <pc:sldMk cId="948752384" sldId="1088"/>
        </pc:sldMkLst>
      </pc:sldChg>
      <pc:sldChg chg="add del setBg">
        <pc:chgData name="Anna Morrison" userId="7eae6f2c-8375-4b1b-a6c5-74d79ab14498" providerId="ADAL" clId="{120B48EC-5A1A-468B-AE68-0F76C9E8B575}" dt="2021-02-09T14:58:11.949" v="8"/>
        <pc:sldMkLst>
          <pc:docMk/>
          <pc:sldMk cId="3988331656" sldId="1088"/>
        </pc:sldMkLst>
      </pc:sldChg>
      <pc:sldChg chg="add del setBg">
        <pc:chgData name="Anna Morrison" userId="7eae6f2c-8375-4b1b-a6c5-74d79ab14498" providerId="ADAL" clId="{120B48EC-5A1A-468B-AE68-0F76C9E8B575}" dt="2021-02-09T14:58:11.949" v="8"/>
        <pc:sldMkLst>
          <pc:docMk/>
          <pc:sldMk cId="2206237405" sldId="1089"/>
        </pc:sldMkLst>
      </pc:sldChg>
      <pc:sldChg chg="add">
        <pc:chgData name="Anna Morrison" userId="7eae6f2c-8375-4b1b-a6c5-74d79ab14498" providerId="ADAL" clId="{120B48EC-5A1A-468B-AE68-0F76C9E8B575}" dt="2021-02-09T14:58:12.048" v="9"/>
        <pc:sldMkLst>
          <pc:docMk/>
          <pc:sldMk cId="2994518316" sldId="1089"/>
        </pc:sldMkLst>
      </pc:sldChg>
      <pc:sldChg chg="add">
        <pc:chgData name="Anna Morrison" userId="7eae6f2c-8375-4b1b-a6c5-74d79ab14498" providerId="ADAL" clId="{120B48EC-5A1A-468B-AE68-0F76C9E8B575}" dt="2021-02-09T14:58:12.048" v="9"/>
        <pc:sldMkLst>
          <pc:docMk/>
          <pc:sldMk cId="508311533" sldId="1090"/>
        </pc:sldMkLst>
      </pc:sldChg>
      <pc:sldChg chg="add del setBg">
        <pc:chgData name="Anna Morrison" userId="7eae6f2c-8375-4b1b-a6c5-74d79ab14498" providerId="ADAL" clId="{120B48EC-5A1A-468B-AE68-0F76C9E8B575}" dt="2021-02-09T14:58:11.949" v="8"/>
        <pc:sldMkLst>
          <pc:docMk/>
          <pc:sldMk cId="3090891406" sldId="1090"/>
        </pc:sldMkLst>
      </pc:sldChg>
      <pc:sldChg chg="add del setBg">
        <pc:chgData name="Anna Morrison" userId="7eae6f2c-8375-4b1b-a6c5-74d79ab14498" providerId="ADAL" clId="{120B48EC-5A1A-468B-AE68-0F76C9E8B575}" dt="2021-02-09T14:58:11.949" v="8"/>
        <pc:sldMkLst>
          <pc:docMk/>
          <pc:sldMk cId="910396037" sldId="1091"/>
        </pc:sldMkLst>
      </pc:sldChg>
      <pc:sldChg chg="add">
        <pc:chgData name="Anna Morrison" userId="7eae6f2c-8375-4b1b-a6c5-74d79ab14498" providerId="ADAL" clId="{120B48EC-5A1A-468B-AE68-0F76C9E8B575}" dt="2021-02-09T14:58:12.048" v="9"/>
        <pc:sldMkLst>
          <pc:docMk/>
          <pc:sldMk cId="2194385925" sldId="1091"/>
        </pc:sldMkLst>
      </pc:sldChg>
      <pc:sldChg chg="add del setBg">
        <pc:chgData name="Anna Morrison" userId="7eae6f2c-8375-4b1b-a6c5-74d79ab14498" providerId="ADAL" clId="{120B48EC-5A1A-468B-AE68-0F76C9E8B575}" dt="2021-02-09T14:58:11.949" v="8"/>
        <pc:sldMkLst>
          <pc:docMk/>
          <pc:sldMk cId="252705708" sldId="1092"/>
        </pc:sldMkLst>
      </pc:sldChg>
      <pc:sldChg chg="add">
        <pc:chgData name="Anna Morrison" userId="7eae6f2c-8375-4b1b-a6c5-74d79ab14498" providerId="ADAL" clId="{120B48EC-5A1A-468B-AE68-0F76C9E8B575}" dt="2021-02-09T14:58:12.048" v="9"/>
        <pc:sldMkLst>
          <pc:docMk/>
          <pc:sldMk cId="3908328075" sldId="1092"/>
        </pc:sldMkLst>
      </pc:sldChg>
      <pc:sldChg chg="add del setBg">
        <pc:chgData name="Anna Morrison" userId="7eae6f2c-8375-4b1b-a6c5-74d79ab14498" providerId="ADAL" clId="{120B48EC-5A1A-468B-AE68-0F76C9E8B575}" dt="2021-02-09T14:58:11.949" v="8"/>
        <pc:sldMkLst>
          <pc:docMk/>
          <pc:sldMk cId="2127611717" sldId="1093"/>
        </pc:sldMkLst>
      </pc:sldChg>
      <pc:sldChg chg="add">
        <pc:chgData name="Anna Morrison" userId="7eae6f2c-8375-4b1b-a6c5-74d79ab14498" providerId="ADAL" clId="{120B48EC-5A1A-468B-AE68-0F76C9E8B575}" dt="2021-02-09T14:58:12.048" v="9"/>
        <pc:sldMkLst>
          <pc:docMk/>
          <pc:sldMk cId="2814201017" sldId="1093"/>
        </pc:sldMkLst>
      </pc:sldChg>
      <pc:sldChg chg="add">
        <pc:chgData name="Anna Morrison" userId="7eae6f2c-8375-4b1b-a6c5-74d79ab14498" providerId="ADAL" clId="{120B48EC-5A1A-468B-AE68-0F76C9E8B575}" dt="2021-02-09T14:58:12.048" v="9"/>
        <pc:sldMkLst>
          <pc:docMk/>
          <pc:sldMk cId="772337368" sldId="1094"/>
        </pc:sldMkLst>
      </pc:sldChg>
      <pc:sldChg chg="add del setBg">
        <pc:chgData name="Anna Morrison" userId="7eae6f2c-8375-4b1b-a6c5-74d79ab14498" providerId="ADAL" clId="{120B48EC-5A1A-468B-AE68-0F76C9E8B575}" dt="2021-02-09T14:58:11.949" v="8"/>
        <pc:sldMkLst>
          <pc:docMk/>
          <pc:sldMk cId="1203625502" sldId="1094"/>
        </pc:sldMkLst>
      </pc:sldChg>
      <pc:sldChg chg="add">
        <pc:chgData name="Anna Morrison" userId="7eae6f2c-8375-4b1b-a6c5-74d79ab14498" providerId="ADAL" clId="{120B48EC-5A1A-468B-AE68-0F76C9E8B575}" dt="2021-02-09T14:58:12.048" v="9"/>
        <pc:sldMkLst>
          <pc:docMk/>
          <pc:sldMk cId="684899601" sldId="1095"/>
        </pc:sldMkLst>
      </pc:sldChg>
      <pc:sldChg chg="modSp add del mod setBg">
        <pc:chgData name="Anna Morrison" userId="7eae6f2c-8375-4b1b-a6c5-74d79ab14498" providerId="ADAL" clId="{120B48EC-5A1A-468B-AE68-0F76C9E8B575}" dt="2021-02-09T14:58:11.949" v="8"/>
        <pc:sldMkLst>
          <pc:docMk/>
          <pc:sldMk cId="3036655383" sldId="1095"/>
        </pc:sldMkLst>
        <pc:spChg chg="mod">
          <ac:chgData name="Anna Morrison" userId="7eae6f2c-8375-4b1b-a6c5-74d79ab14498" providerId="ADAL" clId="{120B48EC-5A1A-468B-AE68-0F76C9E8B575}" dt="2021-02-09T14:58:11.949" v="8"/>
          <ac:spMkLst>
            <pc:docMk/>
            <pc:sldMk cId="3036655383" sldId="1095"/>
            <ac:spMk id="4" creationId="{00000000-0000-0000-0000-000000000000}"/>
          </ac:spMkLst>
        </pc:spChg>
      </pc:sldChg>
      <pc:sldChg chg="modSp add mod">
        <pc:chgData name="Anna Morrison" userId="7eae6f2c-8375-4b1b-a6c5-74d79ab14498" providerId="ADAL" clId="{120B48EC-5A1A-468B-AE68-0F76C9E8B575}" dt="2021-02-09T14:58:12.184" v="10" actId="27636"/>
        <pc:sldMkLst>
          <pc:docMk/>
          <pc:sldMk cId="873837586" sldId="1096"/>
        </pc:sldMkLst>
        <pc:spChg chg="mod">
          <ac:chgData name="Anna Morrison" userId="7eae6f2c-8375-4b1b-a6c5-74d79ab14498" providerId="ADAL" clId="{120B48EC-5A1A-468B-AE68-0F76C9E8B575}" dt="2021-02-09T14:58:12.184" v="10" actId="27636"/>
          <ac:spMkLst>
            <pc:docMk/>
            <pc:sldMk cId="873837586" sldId="1096"/>
            <ac:spMk id="4" creationId="{00000000-0000-0000-0000-000000000000}"/>
          </ac:spMkLst>
        </pc:spChg>
      </pc:sldChg>
      <pc:sldChg chg="modSp add del mod setBg">
        <pc:chgData name="Anna Morrison" userId="7eae6f2c-8375-4b1b-a6c5-74d79ab14498" providerId="ADAL" clId="{120B48EC-5A1A-468B-AE68-0F76C9E8B575}" dt="2021-02-09T14:58:11.949" v="8"/>
        <pc:sldMkLst>
          <pc:docMk/>
          <pc:sldMk cId="2998546901" sldId="1096"/>
        </pc:sldMkLst>
        <pc:spChg chg="mod">
          <ac:chgData name="Anna Morrison" userId="7eae6f2c-8375-4b1b-a6c5-74d79ab14498" providerId="ADAL" clId="{120B48EC-5A1A-468B-AE68-0F76C9E8B575}" dt="2021-02-09T14:58:11.949" v="8"/>
          <ac:spMkLst>
            <pc:docMk/>
            <pc:sldMk cId="2998546901" sldId="1096"/>
            <ac:spMk id="4" creationId="{00000000-0000-0000-0000-000000000000}"/>
          </ac:spMkLst>
        </pc:spChg>
      </pc:sldChg>
      <pc:sldChg chg="modSp add del mod setBg">
        <pc:chgData name="Anna Morrison" userId="7eae6f2c-8375-4b1b-a6c5-74d79ab14498" providerId="ADAL" clId="{120B48EC-5A1A-468B-AE68-0F76C9E8B575}" dt="2021-02-09T14:58:11.949" v="8"/>
        <pc:sldMkLst>
          <pc:docMk/>
          <pc:sldMk cId="385906752" sldId="1097"/>
        </pc:sldMkLst>
        <pc:spChg chg="mod">
          <ac:chgData name="Anna Morrison" userId="7eae6f2c-8375-4b1b-a6c5-74d79ab14498" providerId="ADAL" clId="{120B48EC-5A1A-468B-AE68-0F76C9E8B575}" dt="2021-02-09T14:58:11.949" v="8"/>
          <ac:spMkLst>
            <pc:docMk/>
            <pc:sldMk cId="385906752" sldId="1097"/>
            <ac:spMk id="4" creationId="{00000000-0000-0000-0000-000000000000}"/>
          </ac:spMkLst>
        </pc:spChg>
      </pc:sldChg>
      <pc:sldChg chg="add">
        <pc:chgData name="Anna Morrison" userId="7eae6f2c-8375-4b1b-a6c5-74d79ab14498" providerId="ADAL" clId="{120B48EC-5A1A-468B-AE68-0F76C9E8B575}" dt="2021-02-09T14:58:12.048" v="9"/>
        <pc:sldMkLst>
          <pc:docMk/>
          <pc:sldMk cId="2898328344" sldId="1097"/>
        </pc:sldMkLst>
      </pc:sldChg>
      <pc:sldChg chg="add">
        <pc:chgData name="Anna Morrison" userId="7eae6f2c-8375-4b1b-a6c5-74d79ab14498" providerId="ADAL" clId="{120B48EC-5A1A-468B-AE68-0F76C9E8B575}" dt="2021-02-09T14:58:12.048" v="9"/>
        <pc:sldMkLst>
          <pc:docMk/>
          <pc:sldMk cId="1071831505" sldId="1098"/>
        </pc:sldMkLst>
      </pc:sldChg>
      <pc:sldChg chg="add del setBg">
        <pc:chgData name="Anna Morrison" userId="7eae6f2c-8375-4b1b-a6c5-74d79ab14498" providerId="ADAL" clId="{120B48EC-5A1A-468B-AE68-0F76C9E8B575}" dt="2021-02-09T14:58:11.949" v="8"/>
        <pc:sldMkLst>
          <pc:docMk/>
          <pc:sldMk cId="4018485562" sldId="1098"/>
        </pc:sldMkLst>
      </pc:sldChg>
      <pc:sldChg chg="add">
        <pc:chgData name="Anna Morrison" userId="7eae6f2c-8375-4b1b-a6c5-74d79ab14498" providerId="ADAL" clId="{120B48EC-5A1A-468B-AE68-0F76C9E8B575}" dt="2021-02-09T14:58:12.048" v="9"/>
        <pc:sldMkLst>
          <pc:docMk/>
          <pc:sldMk cId="985445590" sldId="1099"/>
        </pc:sldMkLst>
      </pc:sldChg>
      <pc:sldChg chg="add del setBg">
        <pc:chgData name="Anna Morrison" userId="7eae6f2c-8375-4b1b-a6c5-74d79ab14498" providerId="ADAL" clId="{120B48EC-5A1A-468B-AE68-0F76C9E8B575}" dt="2021-02-09T14:58:11.949" v="8"/>
        <pc:sldMkLst>
          <pc:docMk/>
          <pc:sldMk cId="4173086641" sldId="1099"/>
        </pc:sldMkLst>
      </pc:sldChg>
      <pc:sldChg chg="modSp add del mod setBg">
        <pc:chgData name="Anna Morrison" userId="7eae6f2c-8375-4b1b-a6c5-74d79ab14498" providerId="ADAL" clId="{120B48EC-5A1A-468B-AE68-0F76C9E8B575}" dt="2021-02-09T14:58:11.949" v="8"/>
        <pc:sldMkLst>
          <pc:docMk/>
          <pc:sldMk cId="52171453" sldId="1100"/>
        </pc:sldMkLst>
        <pc:spChg chg="mod">
          <ac:chgData name="Anna Morrison" userId="7eae6f2c-8375-4b1b-a6c5-74d79ab14498" providerId="ADAL" clId="{120B48EC-5A1A-468B-AE68-0F76C9E8B575}" dt="2021-02-09T14:58:11.949" v="8"/>
          <ac:spMkLst>
            <pc:docMk/>
            <pc:sldMk cId="52171453" sldId="1100"/>
            <ac:spMk id="4" creationId="{00000000-0000-0000-0000-000000000000}"/>
          </ac:spMkLst>
        </pc:spChg>
      </pc:sldChg>
      <pc:sldChg chg="add">
        <pc:chgData name="Anna Morrison" userId="7eae6f2c-8375-4b1b-a6c5-74d79ab14498" providerId="ADAL" clId="{120B48EC-5A1A-468B-AE68-0F76C9E8B575}" dt="2021-02-09T14:58:12.048" v="9"/>
        <pc:sldMkLst>
          <pc:docMk/>
          <pc:sldMk cId="1238353251" sldId="1100"/>
        </pc:sldMkLst>
      </pc:sldChg>
      <pc:sldChg chg="add">
        <pc:chgData name="Anna Morrison" userId="7eae6f2c-8375-4b1b-a6c5-74d79ab14498" providerId="ADAL" clId="{120B48EC-5A1A-468B-AE68-0F76C9E8B575}" dt="2021-02-09T14:58:12.048" v="9"/>
        <pc:sldMkLst>
          <pc:docMk/>
          <pc:sldMk cId="356711601" sldId="1101"/>
        </pc:sldMkLst>
      </pc:sldChg>
      <pc:sldChg chg="modSp add del mod setBg">
        <pc:chgData name="Anna Morrison" userId="7eae6f2c-8375-4b1b-a6c5-74d79ab14498" providerId="ADAL" clId="{120B48EC-5A1A-468B-AE68-0F76C9E8B575}" dt="2021-02-09T14:58:11.949" v="8"/>
        <pc:sldMkLst>
          <pc:docMk/>
          <pc:sldMk cId="4163390820" sldId="1101"/>
        </pc:sldMkLst>
        <pc:spChg chg="mod">
          <ac:chgData name="Anna Morrison" userId="7eae6f2c-8375-4b1b-a6c5-74d79ab14498" providerId="ADAL" clId="{120B48EC-5A1A-468B-AE68-0F76C9E8B575}" dt="2021-02-09T14:58:11.949" v="8"/>
          <ac:spMkLst>
            <pc:docMk/>
            <pc:sldMk cId="4163390820" sldId="1101"/>
            <ac:spMk id="4" creationId="{00000000-0000-0000-0000-000000000000}"/>
          </ac:spMkLst>
        </pc:spChg>
      </pc:sldChg>
      <pc:sldChg chg="modSp add del mod setBg">
        <pc:chgData name="Anna Morrison" userId="7eae6f2c-8375-4b1b-a6c5-74d79ab14498" providerId="ADAL" clId="{120B48EC-5A1A-468B-AE68-0F76C9E8B575}" dt="2021-02-09T14:58:11.949" v="8"/>
        <pc:sldMkLst>
          <pc:docMk/>
          <pc:sldMk cId="1524038741" sldId="1102"/>
        </pc:sldMkLst>
        <pc:spChg chg="mod">
          <ac:chgData name="Anna Morrison" userId="7eae6f2c-8375-4b1b-a6c5-74d79ab14498" providerId="ADAL" clId="{120B48EC-5A1A-468B-AE68-0F76C9E8B575}" dt="2021-02-09T14:58:11.949" v="8"/>
          <ac:spMkLst>
            <pc:docMk/>
            <pc:sldMk cId="1524038741" sldId="1102"/>
            <ac:spMk id="4" creationId="{00000000-0000-0000-0000-000000000000}"/>
          </ac:spMkLst>
        </pc:spChg>
      </pc:sldChg>
      <pc:sldChg chg="modSp add mod">
        <pc:chgData name="Anna Morrison" userId="7eae6f2c-8375-4b1b-a6c5-74d79ab14498" providerId="ADAL" clId="{120B48EC-5A1A-468B-AE68-0F76C9E8B575}" dt="2021-02-09T14:58:12.215" v="11" actId="27636"/>
        <pc:sldMkLst>
          <pc:docMk/>
          <pc:sldMk cId="1753637006" sldId="1102"/>
        </pc:sldMkLst>
        <pc:spChg chg="mod">
          <ac:chgData name="Anna Morrison" userId="7eae6f2c-8375-4b1b-a6c5-74d79ab14498" providerId="ADAL" clId="{120B48EC-5A1A-468B-AE68-0F76C9E8B575}" dt="2021-02-09T14:58:12.215" v="11" actId="27636"/>
          <ac:spMkLst>
            <pc:docMk/>
            <pc:sldMk cId="1753637006" sldId="1102"/>
            <ac:spMk id="4" creationId="{00000000-0000-0000-0000-000000000000}"/>
          </ac:spMkLst>
        </pc:spChg>
      </pc:sldChg>
      <pc:sldChg chg="add del setBg">
        <pc:chgData name="Anna Morrison" userId="7eae6f2c-8375-4b1b-a6c5-74d79ab14498" providerId="ADAL" clId="{120B48EC-5A1A-468B-AE68-0F76C9E8B575}" dt="2021-02-09T14:58:11.949" v="8"/>
        <pc:sldMkLst>
          <pc:docMk/>
          <pc:sldMk cId="306224380" sldId="1103"/>
        </pc:sldMkLst>
      </pc:sldChg>
      <pc:sldChg chg="add">
        <pc:chgData name="Anna Morrison" userId="7eae6f2c-8375-4b1b-a6c5-74d79ab14498" providerId="ADAL" clId="{120B48EC-5A1A-468B-AE68-0F76C9E8B575}" dt="2021-02-09T14:58:12.048" v="9"/>
        <pc:sldMkLst>
          <pc:docMk/>
          <pc:sldMk cId="4115085983" sldId="1103"/>
        </pc:sldMkLst>
      </pc:sldChg>
      <pc:sldChg chg="add">
        <pc:chgData name="Anna Morrison" userId="7eae6f2c-8375-4b1b-a6c5-74d79ab14498" providerId="ADAL" clId="{120B48EC-5A1A-468B-AE68-0F76C9E8B575}" dt="2021-02-09T14:58:12.048" v="9"/>
        <pc:sldMkLst>
          <pc:docMk/>
          <pc:sldMk cId="2231746405" sldId="1104"/>
        </pc:sldMkLst>
      </pc:sldChg>
      <pc:sldChg chg="add del setBg">
        <pc:chgData name="Anna Morrison" userId="7eae6f2c-8375-4b1b-a6c5-74d79ab14498" providerId="ADAL" clId="{120B48EC-5A1A-468B-AE68-0F76C9E8B575}" dt="2021-02-09T14:58:11.949" v="8"/>
        <pc:sldMkLst>
          <pc:docMk/>
          <pc:sldMk cId="3703310052" sldId="1104"/>
        </pc:sldMkLst>
      </pc:sldChg>
      <pc:sldChg chg="add">
        <pc:chgData name="Anna Morrison" userId="7eae6f2c-8375-4b1b-a6c5-74d79ab14498" providerId="ADAL" clId="{120B48EC-5A1A-468B-AE68-0F76C9E8B575}" dt="2021-02-09T14:58:12.048" v="9"/>
        <pc:sldMkLst>
          <pc:docMk/>
          <pc:sldMk cId="2622308348" sldId="1105"/>
        </pc:sldMkLst>
      </pc:sldChg>
      <pc:sldChg chg="add del setBg">
        <pc:chgData name="Anna Morrison" userId="7eae6f2c-8375-4b1b-a6c5-74d79ab14498" providerId="ADAL" clId="{120B48EC-5A1A-468B-AE68-0F76C9E8B575}" dt="2021-02-09T14:58:11.949" v="8"/>
        <pc:sldMkLst>
          <pc:docMk/>
          <pc:sldMk cId="4095548927" sldId="1105"/>
        </pc:sldMkLst>
      </pc:sldChg>
      <pc:sldChg chg="add del setBg">
        <pc:chgData name="Anna Morrison" userId="7eae6f2c-8375-4b1b-a6c5-74d79ab14498" providerId="ADAL" clId="{120B48EC-5A1A-468B-AE68-0F76C9E8B575}" dt="2021-02-09T14:58:11.949" v="8"/>
        <pc:sldMkLst>
          <pc:docMk/>
          <pc:sldMk cId="824738278" sldId="1106"/>
        </pc:sldMkLst>
      </pc:sldChg>
      <pc:sldChg chg="add">
        <pc:chgData name="Anna Morrison" userId="7eae6f2c-8375-4b1b-a6c5-74d79ab14498" providerId="ADAL" clId="{120B48EC-5A1A-468B-AE68-0F76C9E8B575}" dt="2021-02-09T14:58:12.048" v="9"/>
        <pc:sldMkLst>
          <pc:docMk/>
          <pc:sldMk cId="1610089053" sldId="1106"/>
        </pc:sldMkLst>
      </pc:sldChg>
    </pc:docChg>
  </pc:docChgLst>
  <pc:docChgLst>
    <pc:chgData name="Anna Morrison" userId="7eae6f2c-8375-4b1b-a6c5-74d79ab14498" providerId="ADAL" clId="{AE4EA24F-43DD-4663-B8B6-552320A5FA73}"/>
    <pc:docChg chg="undo custSel addSld delSld modSld sldOrd modMainMaster modNotesMaster">
      <pc:chgData name="Anna Morrison" userId="7eae6f2c-8375-4b1b-a6c5-74d79ab14498" providerId="ADAL" clId="{AE4EA24F-43DD-4663-B8B6-552320A5FA73}" dt="2021-02-09T05:13:13.786" v="1907" actId="20577"/>
      <pc:docMkLst>
        <pc:docMk/>
      </pc:docMkLst>
      <pc:sldChg chg="add del modTransition">
        <pc:chgData name="Anna Morrison" userId="7eae6f2c-8375-4b1b-a6c5-74d79ab14498" providerId="ADAL" clId="{AE4EA24F-43DD-4663-B8B6-552320A5FA73}" dt="2021-02-09T05:05:37.924" v="1439"/>
        <pc:sldMkLst>
          <pc:docMk/>
          <pc:sldMk cId="3078137735" sldId="256"/>
        </pc:sldMkLst>
      </pc:sldChg>
      <pc:sldChg chg="add del modTransition">
        <pc:chgData name="Anna Morrison" userId="7eae6f2c-8375-4b1b-a6c5-74d79ab14498" providerId="ADAL" clId="{AE4EA24F-43DD-4663-B8B6-552320A5FA73}" dt="2021-02-09T05:05:37.924" v="1439"/>
        <pc:sldMkLst>
          <pc:docMk/>
          <pc:sldMk cId="12404502" sldId="266"/>
        </pc:sldMkLst>
      </pc:sldChg>
      <pc:sldChg chg="modSp add del mod modTransition">
        <pc:chgData name="Anna Morrison" userId="7eae6f2c-8375-4b1b-a6c5-74d79ab14498" providerId="ADAL" clId="{AE4EA24F-43DD-4663-B8B6-552320A5FA73}" dt="2021-02-09T05:05:37.924" v="1439"/>
        <pc:sldMkLst>
          <pc:docMk/>
          <pc:sldMk cId="100294869" sldId="271"/>
        </pc:sldMkLst>
        <pc:spChg chg="mod">
          <ac:chgData name="Anna Morrison" userId="7eae6f2c-8375-4b1b-a6c5-74d79ab14498" providerId="ADAL" clId="{AE4EA24F-43DD-4663-B8B6-552320A5FA73}" dt="2021-02-09T04:50:33.245" v="227"/>
          <ac:spMkLst>
            <pc:docMk/>
            <pc:sldMk cId="100294869" sldId="271"/>
            <ac:spMk id="2" creationId="{00000000-0000-0000-0000-000000000000}"/>
          </ac:spMkLst>
        </pc:spChg>
        <pc:spChg chg="mod">
          <ac:chgData name="Anna Morrison" userId="7eae6f2c-8375-4b1b-a6c5-74d79ab14498" providerId="ADAL" clId="{AE4EA24F-43DD-4663-B8B6-552320A5FA73}" dt="2021-02-09T04:50:33.245" v="227"/>
          <ac:spMkLst>
            <pc:docMk/>
            <pc:sldMk cId="100294869" sldId="271"/>
            <ac:spMk id="3" creationId="{00000000-0000-0000-0000-000000000000}"/>
          </ac:spMkLst>
        </pc:spChg>
      </pc:sldChg>
      <pc:sldChg chg="modSp add del mod modTransition">
        <pc:chgData name="Anna Morrison" userId="7eae6f2c-8375-4b1b-a6c5-74d79ab14498" providerId="ADAL" clId="{AE4EA24F-43DD-4663-B8B6-552320A5FA73}" dt="2021-02-09T05:05:37.924" v="1439"/>
        <pc:sldMkLst>
          <pc:docMk/>
          <pc:sldMk cId="989015806" sldId="281"/>
        </pc:sldMkLst>
        <pc:spChg chg="mod">
          <ac:chgData name="Anna Morrison" userId="7eae6f2c-8375-4b1b-a6c5-74d79ab14498" providerId="ADAL" clId="{AE4EA24F-43DD-4663-B8B6-552320A5FA73}" dt="2021-02-09T04:50:33.245" v="227"/>
          <ac:spMkLst>
            <pc:docMk/>
            <pc:sldMk cId="989015806" sldId="281"/>
            <ac:spMk id="2" creationId="{00000000-0000-0000-0000-000000000000}"/>
          </ac:spMkLst>
        </pc:spChg>
      </pc:sldChg>
      <pc:sldChg chg="addSp modSp mod modTransition">
        <pc:chgData name="Anna Morrison" userId="7eae6f2c-8375-4b1b-a6c5-74d79ab14498" providerId="ADAL" clId="{AE4EA24F-43DD-4663-B8B6-552320A5FA73}" dt="2021-02-09T05:05:37.924" v="1439"/>
        <pc:sldMkLst>
          <pc:docMk/>
          <pc:sldMk cId="2811422270" sldId="294"/>
        </pc:sldMkLst>
        <pc:spChg chg="mod">
          <ac:chgData name="Anna Morrison" userId="7eae6f2c-8375-4b1b-a6c5-74d79ab14498" providerId="ADAL" clId="{AE4EA24F-43DD-4663-B8B6-552320A5FA73}" dt="2021-02-09T04:43:49.211" v="12" actId="20577"/>
          <ac:spMkLst>
            <pc:docMk/>
            <pc:sldMk cId="2811422270" sldId="294"/>
            <ac:spMk id="2" creationId="{00000000-0000-0000-0000-000000000000}"/>
          </ac:spMkLst>
        </pc:spChg>
        <pc:spChg chg="mod">
          <ac:chgData name="Anna Morrison" userId="7eae6f2c-8375-4b1b-a6c5-74d79ab14498" providerId="ADAL" clId="{AE4EA24F-43DD-4663-B8B6-552320A5FA73}" dt="2021-02-09T04:43:00.573" v="7" actId="1076"/>
          <ac:spMkLst>
            <pc:docMk/>
            <pc:sldMk cId="2811422270" sldId="294"/>
            <ac:spMk id="6" creationId="{7D56C79E-0277-40B8-B57C-93949A3DF5A6}"/>
          </ac:spMkLst>
        </pc:spChg>
        <pc:spChg chg="mod">
          <ac:chgData name="Anna Morrison" userId="7eae6f2c-8375-4b1b-a6c5-74d79ab14498" providerId="ADAL" clId="{AE4EA24F-43DD-4663-B8B6-552320A5FA73}" dt="2021-02-09T04:49:54.139" v="220" actId="1076"/>
          <ac:spMkLst>
            <pc:docMk/>
            <pc:sldMk cId="2811422270" sldId="294"/>
            <ac:spMk id="13" creationId="{7FE06D67-8CC3-4299-B083-0D2522848A17}"/>
          </ac:spMkLst>
        </pc:spChg>
        <pc:picChg chg="add mod">
          <ac:chgData name="Anna Morrison" userId="7eae6f2c-8375-4b1b-a6c5-74d79ab14498" providerId="ADAL" clId="{AE4EA24F-43DD-4663-B8B6-552320A5FA73}" dt="2021-02-09T04:43:57.269" v="15" actId="14100"/>
          <ac:picMkLst>
            <pc:docMk/>
            <pc:sldMk cId="2811422270" sldId="294"/>
            <ac:picMk id="3" creationId="{3BFAF7F4-0611-43BF-8E0A-DEF8F6726109}"/>
          </ac:picMkLst>
        </pc:picChg>
        <pc:picChg chg="mod">
          <ac:chgData name="Anna Morrison" userId="7eae6f2c-8375-4b1b-a6c5-74d79ab14498" providerId="ADAL" clId="{AE4EA24F-43DD-4663-B8B6-552320A5FA73}" dt="2021-02-09T04:49:57.268" v="221" actId="1076"/>
          <ac:picMkLst>
            <pc:docMk/>
            <pc:sldMk cId="2811422270" sldId="294"/>
            <ac:picMk id="16" creationId="{15F9A2C4-FE78-4E28-8462-C1B56594F354}"/>
          </ac:picMkLst>
        </pc:picChg>
      </pc:sldChg>
      <pc:sldChg chg="add modTransition modNotesTx">
        <pc:chgData name="Anna Morrison" userId="7eae6f2c-8375-4b1b-a6c5-74d79ab14498" providerId="ADAL" clId="{AE4EA24F-43DD-4663-B8B6-552320A5FA73}" dt="2021-02-09T05:05:37.924" v="1439"/>
        <pc:sldMkLst>
          <pc:docMk/>
          <pc:sldMk cId="2393670449" sldId="333"/>
        </pc:sldMkLst>
      </pc:sldChg>
      <pc:sldChg chg="addSp delSp modSp mod modTransition modNotesTx">
        <pc:chgData name="Anna Morrison" userId="7eae6f2c-8375-4b1b-a6c5-74d79ab14498" providerId="ADAL" clId="{AE4EA24F-43DD-4663-B8B6-552320A5FA73}" dt="2021-02-09T05:06:22.738" v="1532" actId="20577"/>
        <pc:sldMkLst>
          <pc:docMk/>
          <pc:sldMk cId="3932076331" sldId="383"/>
        </pc:sldMkLst>
        <pc:spChg chg="mod">
          <ac:chgData name="Anna Morrison" userId="7eae6f2c-8375-4b1b-a6c5-74d79ab14498" providerId="ADAL" clId="{AE4EA24F-43DD-4663-B8B6-552320A5FA73}" dt="2021-02-09T04:57:05.015" v="389" actId="692"/>
          <ac:spMkLst>
            <pc:docMk/>
            <pc:sldMk cId="3932076331" sldId="383"/>
            <ac:spMk id="2" creationId="{63CF8BC3-91AE-4E98-BC01-F9FE425DC07C}"/>
          </ac:spMkLst>
        </pc:spChg>
        <pc:spChg chg="mod">
          <ac:chgData name="Anna Morrison" userId="7eae6f2c-8375-4b1b-a6c5-74d79ab14498" providerId="ADAL" clId="{AE4EA24F-43DD-4663-B8B6-552320A5FA73}" dt="2021-02-09T04:53:22.845" v="287" actId="20577"/>
          <ac:spMkLst>
            <pc:docMk/>
            <pc:sldMk cId="3932076331" sldId="383"/>
            <ac:spMk id="7" creationId="{6822566D-A47A-4212-930B-0DA420382163}"/>
          </ac:spMkLst>
        </pc:spChg>
        <pc:spChg chg="mod">
          <ac:chgData name="Anna Morrison" userId="7eae6f2c-8375-4b1b-a6c5-74d79ab14498" providerId="ADAL" clId="{AE4EA24F-43DD-4663-B8B6-552320A5FA73}" dt="2021-02-09T04:56:29.739" v="338" actId="207"/>
          <ac:spMkLst>
            <pc:docMk/>
            <pc:sldMk cId="3932076331" sldId="383"/>
            <ac:spMk id="10" creationId="{5B7679B7-8EC2-4F90-955C-C28AFEA30D14}"/>
          </ac:spMkLst>
        </pc:spChg>
        <pc:picChg chg="add mod ord">
          <ac:chgData name="Anna Morrison" userId="7eae6f2c-8375-4b1b-a6c5-74d79ab14498" providerId="ADAL" clId="{AE4EA24F-43DD-4663-B8B6-552320A5FA73}" dt="2021-02-09T04:57:43.891" v="391" actId="29295"/>
          <ac:picMkLst>
            <pc:docMk/>
            <pc:sldMk cId="3932076331" sldId="383"/>
            <ac:picMk id="3" creationId="{8D27619D-7882-4276-9FC2-99836D0C24A1}"/>
          </ac:picMkLst>
        </pc:picChg>
        <pc:picChg chg="del">
          <ac:chgData name="Anna Morrison" userId="7eae6f2c-8375-4b1b-a6c5-74d79ab14498" providerId="ADAL" clId="{AE4EA24F-43DD-4663-B8B6-552320A5FA73}" dt="2021-02-09T04:57:24.181" v="390" actId="478"/>
          <ac:picMkLst>
            <pc:docMk/>
            <pc:sldMk cId="3932076331" sldId="383"/>
            <ac:picMk id="12" creationId="{EAED9811-95C4-40F4-AEC3-058C4D414979}"/>
          </ac:picMkLst>
        </pc:picChg>
        <pc:picChg chg="del">
          <ac:chgData name="Anna Morrison" userId="7eae6f2c-8375-4b1b-a6c5-74d79ab14498" providerId="ADAL" clId="{AE4EA24F-43DD-4663-B8B6-552320A5FA73}" dt="2021-02-09T04:53:27.409" v="288" actId="478"/>
          <ac:picMkLst>
            <pc:docMk/>
            <pc:sldMk cId="3932076331" sldId="383"/>
            <ac:picMk id="1026" creationId="{8B75E716-D0DF-4F1E-9CCB-780F18BC9122}"/>
          </ac:picMkLst>
        </pc:picChg>
      </pc:sldChg>
      <pc:sldChg chg="add del modTransition setBg">
        <pc:chgData name="Anna Morrison" userId="7eae6f2c-8375-4b1b-a6c5-74d79ab14498" providerId="ADAL" clId="{AE4EA24F-43DD-4663-B8B6-552320A5FA73}" dt="2021-02-09T05:05:37.924" v="1439"/>
        <pc:sldMkLst>
          <pc:docMk/>
          <pc:sldMk cId="4101889387" sldId="464"/>
        </pc:sldMkLst>
      </pc:sldChg>
      <pc:sldChg chg="add del modTransition setBg">
        <pc:chgData name="Anna Morrison" userId="7eae6f2c-8375-4b1b-a6c5-74d79ab14498" providerId="ADAL" clId="{AE4EA24F-43DD-4663-B8B6-552320A5FA73}" dt="2021-02-09T05:05:37.924" v="1439"/>
        <pc:sldMkLst>
          <pc:docMk/>
          <pc:sldMk cId="3146695024" sldId="469"/>
        </pc:sldMkLst>
      </pc:sldChg>
      <pc:sldChg chg="add del modTransition setBg">
        <pc:chgData name="Anna Morrison" userId="7eae6f2c-8375-4b1b-a6c5-74d79ab14498" providerId="ADAL" clId="{AE4EA24F-43DD-4663-B8B6-552320A5FA73}" dt="2021-02-09T05:05:37.924" v="1439"/>
        <pc:sldMkLst>
          <pc:docMk/>
          <pc:sldMk cId="2007733232" sldId="470"/>
        </pc:sldMkLst>
      </pc:sldChg>
      <pc:sldChg chg="modSp add del mod modTransition setBg">
        <pc:chgData name="Anna Morrison" userId="7eae6f2c-8375-4b1b-a6c5-74d79ab14498" providerId="ADAL" clId="{AE4EA24F-43DD-4663-B8B6-552320A5FA73}" dt="2021-02-09T05:05:37.924" v="1439"/>
        <pc:sldMkLst>
          <pc:docMk/>
          <pc:sldMk cId="3474227747" sldId="472"/>
        </pc:sldMkLst>
        <pc:spChg chg="mod">
          <ac:chgData name="Anna Morrison" userId="7eae6f2c-8375-4b1b-a6c5-74d79ab14498" providerId="ADAL" clId="{AE4EA24F-43DD-4663-B8B6-552320A5FA73}" dt="2021-02-09T04:50:56.501" v="237"/>
          <ac:spMkLst>
            <pc:docMk/>
            <pc:sldMk cId="3474227747" sldId="472"/>
            <ac:spMk id="4" creationId="{00000000-0000-0000-0000-000000000000}"/>
          </ac:spMkLst>
        </pc:spChg>
      </pc:sldChg>
      <pc:sldChg chg="add del modTransition setBg">
        <pc:chgData name="Anna Morrison" userId="7eae6f2c-8375-4b1b-a6c5-74d79ab14498" providerId="ADAL" clId="{AE4EA24F-43DD-4663-B8B6-552320A5FA73}" dt="2021-02-09T05:05:37.924" v="1439"/>
        <pc:sldMkLst>
          <pc:docMk/>
          <pc:sldMk cId="1812533855" sldId="473"/>
        </pc:sldMkLst>
      </pc:sldChg>
      <pc:sldChg chg="add del modTransition setBg">
        <pc:chgData name="Anna Morrison" userId="7eae6f2c-8375-4b1b-a6c5-74d79ab14498" providerId="ADAL" clId="{AE4EA24F-43DD-4663-B8B6-552320A5FA73}" dt="2021-02-09T05:05:37.924" v="1439"/>
        <pc:sldMkLst>
          <pc:docMk/>
          <pc:sldMk cId="3795543162" sldId="475"/>
        </pc:sldMkLst>
      </pc:sldChg>
      <pc:sldChg chg="add del modTransition setBg">
        <pc:chgData name="Anna Morrison" userId="7eae6f2c-8375-4b1b-a6c5-74d79ab14498" providerId="ADAL" clId="{AE4EA24F-43DD-4663-B8B6-552320A5FA73}" dt="2021-02-09T05:05:37.924" v="1439"/>
        <pc:sldMkLst>
          <pc:docMk/>
          <pc:sldMk cId="1613960230" sldId="477"/>
        </pc:sldMkLst>
      </pc:sldChg>
      <pc:sldChg chg="add del modTransition setBg">
        <pc:chgData name="Anna Morrison" userId="7eae6f2c-8375-4b1b-a6c5-74d79ab14498" providerId="ADAL" clId="{AE4EA24F-43DD-4663-B8B6-552320A5FA73}" dt="2021-02-09T05:05:37.924" v="1439"/>
        <pc:sldMkLst>
          <pc:docMk/>
          <pc:sldMk cId="773993091" sldId="479"/>
        </pc:sldMkLst>
      </pc:sldChg>
      <pc:sldChg chg="add del modTransition setBg">
        <pc:chgData name="Anna Morrison" userId="7eae6f2c-8375-4b1b-a6c5-74d79ab14498" providerId="ADAL" clId="{AE4EA24F-43DD-4663-B8B6-552320A5FA73}" dt="2021-02-09T05:05:37.924" v="1439"/>
        <pc:sldMkLst>
          <pc:docMk/>
          <pc:sldMk cId="3978192773" sldId="483"/>
        </pc:sldMkLst>
      </pc:sldChg>
      <pc:sldChg chg="add del modTransition setBg">
        <pc:chgData name="Anna Morrison" userId="7eae6f2c-8375-4b1b-a6c5-74d79ab14498" providerId="ADAL" clId="{AE4EA24F-43DD-4663-B8B6-552320A5FA73}" dt="2021-02-09T05:05:37.924" v="1439"/>
        <pc:sldMkLst>
          <pc:docMk/>
          <pc:sldMk cId="2227196851" sldId="485"/>
        </pc:sldMkLst>
      </pc:sldChg>
      <pc:sldChg chg="add del modTransition setBg">
        <pc:chgData name="Anna Morrison" userId="7eae6f2c-8375-4b1b-a6c5-74d79ab14498" providerId="ADAL" clId="{AE4EA24F-43DD-4663-B8B6-552320A5FA73}" dt="2021-02-09T05:05:37.924" v="1439"/>
        <pc:sldMkLst>
          <pc:docMk/>
          <pc:sldMk cId="2693978071" sldId="486"/>
        </pc:sldMkLst>
      </pc:sldChg>
      <pc:sldChg chg="add del modTransition setBg">
        <pc:chgData name="Anna Morrison" userId="7eae6f2c-8375-4b1b-a6c5-74d79ab14498" providerId="ADAL" clId="{AE4EA24F-43DD-4663-B8B6-552320A5FA73}" dt="2021-02-09T05:05:37.924" v="1439"/>
        <pc:sldMkLst>
          <pc:docMk/>
          <pc:sldMk cId="2900081077" sldId="487"/>
        </pc:sldMkLst>
      </pc:sldChg>
      <pc:sldChg chg="add del modTransition setBg">
        <pc:chgData name="Anna Morrison" userId="7eae6f2c-8375-4b1b-a6c5-74d79ab14498" providerId="ADAL" clId="{AE4EA24F-43DD-4663-B8B6-552320A5FA73}" dt="2021-02-09T05:05:37.924" v="1439"/>
        <pc:sldMkLst>
          <pc:docMk/>
          <pc:sldMk cId="1664030154" sldId="488"/>
        </pc:sldMkLst>
      </pc:sldChg>
      <pc:sldChg chg="add del modTransition setBg">
        <pc:chgData name="Anna Morrison" userId="7eae6f2c-8375-4b1b-a6c5-74d79ab14498" providerId="ADAL" clId="{AE4EA24F-43DD-4663-B8B6-552320A5FA73}" dt="2021-02-09T05:05:37.924" v="1439"/>
        <pc:sldMkLst>
          <pc:docMk/>
          <pc:sldMk cId="78805675" sldId="489"/>
        </pc:sldMkLst>
      </pc:sldChg>
      <pc:sldChg chg="modSp add del mod modTransition setBg">
        <pc:chgData name="Anna Morrison" userId="7eae6f2c-8375-4b1b-a6c5-74d79ab14498" providerId="ADAL" clId="{AE4EA24F-43DD-4663-B8B6-552320A5FA73}" dt="2021-02-09T05:05:37.924" v="1439"/>
        <pc:sldMkLst>
          <pc:docMk/>
          <pc:sldMk cId="3760523207" sldId="490"/>
        </pc:sldMkLst>
        <pc:spChg chg="mod">
          <ac:chgData name="Anna Morrison" userId="7eae6f2c-8375-4b1b-a6c5-74d79ab14498" providerId="ADAL" clId="{AE4EA24F-43DD-4663-B8B6-552320A5FA73}" dt="2021-02-09T04:50:56.501" v="237"/>
          <ac:spMkLst>
            <pc:docMk/>
            <pc:sldMk cId="3760523207" sldId="490"/>
            <ac:spMk id="4" creationId="{00000000-0000-0000-0000-000000000000}"/>
          </ac:spMkLst>
        </pc:spChg>
      </pc:sldChg>
      <pc:sldChg chg="modSp add del mod modTransition setBg">
        <pc:chgData name="Anna Morrison" userId="7eae6f2c-8375-4b1b-a6c5-74d79ab14498" providerId="ADAL" clId="{AE4EA24F-43DD-4663-B8B6-552320A5FA73}" dt="2021-02-09T05:05:37.924" v="1439"/>
        <pc:sldMkLst>
          <pc:docMk/>
          <pc:sldMk cId="3819796015" sldId="491"/>
        </pc:sldMkLst>
        <pc:spChg chg="mod">
          <ac:chgData name="Anna Morrison" userId="7eae6f2c-8375-4b1b-a6c5-74d79ab14498" providerId="ADAL" clId="{AE4EA24F-43DD-4663-B8B6-552320A5FA73}" dt="2021-02-09T04:50:56.748" v="240" actId="27636"/>
          <ac:spMkLst>
            <pc:docMk/>
            <pc:sldMk cId="3819796015" sldId="491"/>
            <ac:spMk id="4" creationId="{00000000-0000-0000-0000-000000000000}"/>
          </ac:spMkLst>
        </pc:spChg>
      </pc:sldChg>
      <pc:sldChg chg="add del modTransition setBg">
        <pc:chgData name="Anna Morrison" userId="7eae6f2c-8375-4b1b-a6c5-74d79ab14498" providerId="ADAL" clId="{AE4EA24F-43DD-4663-B8B6-552320A5FA73}" dt="2021-02-09T05:05:37.924" v="1439"/>
        <pc:sldMkLst>
          <pc:docMk/>
          <pc:sldMk cId="1370876589" sldId="493"/>
        </pc:sldMkLst>
      </pc:sldChg>
      <pc:sldChg chg="modSp add del mod modTransition setBg">
        <pc:chgData name="Anna Morrison" userId="7eae6f2c-8375-4b1b-a6c5-74d79ab14498" providerId="ADAL" clId="{AE4EA24F-43DD-4663-B8B6-552320A5FA73}" dt="2021-02-09T05:05:37.924" v="1439"/>
        <pc:sldMkLst>
          <pc:docMk/>
          <pc:sldMk cId="2419111174" sldId="494"/>
        </pc:sldMkLst>
        <pc:spChg chg="mod">
          <ac:chgData name="Anna Morrison" userId="7eae6f2c-8375-4b1b-a6c5-74d79ab14498" providerId="ADAL" clId="{AE4EA24F-43DD-4663-B8B6-552320A5FA73}" dt="2021-02-09T04:50:56.725" v="239" actId="27636"/>
          <ac:spMkLst>
            <pc:docMk/>
            <pc:sldMk cId="2419111174" sldId="494"/>
            <ac:spMk id="4" creationId="{00000000-0000-0000-0000-000000000000}"/>
          </ac:spMkLst>
        </pc:spChg>
      </pc:sldChg>
      <pc:sldChg chg="modSp add del mod modTransition setBg">
        <pc:chgData name="Anna Morrison" userId="7eae6f2c-8375-4b1b-a6c5-74d79ab14498" providerId="ADAL" clId="{AE4EA24F-43DD-4663-B8B6-552320A5FA73}" dt="2021-02-09T05:05:37.924" v="1439"/>
        <pc:sldMkLst>
          <pc:docMk/>
          <pc:sldMk cId="2578972396" sldId="496"/>
        </pc:sldMkLst>
        <pc:spChg chg="mod">
          <ac:chgData name="Anna Morrison" userId="7eae6f2c-8375-4b1b-a6c5-74d79ab14498" providerId="ADAL" clId="{AE4EA24F-43DD-4663-B8B6-552320A5FA73}" dt="2021-02-09T04:50:56.501" v="237"/>
          <ac:spMkLst>
            <pc:docMk/>
            <pc:sldMk cId="2578972396" sldId="496"/>
            <ac:spMk id="4" creationId="{00000000-0000-0000-0000-000000000000}"/>
          </ac:spMkLst>
        </pc:spChg>
      </pc:sldChg>
      <pc:sldChg chg="modSp add del mod modTransition setBg">
        <pc:chgData name="Anna Morrison" userId="7eae6f2c-8375-4b1b-a6c5-74d79ab14498" providerId="ADAL" clId="{AE4EA24F-43DD-4663-B8B6-552320A5FA73}" dt="2021-02-09T05:05:37.924" v="1439"/>
        <pc:sldMkLst>
          <pc:docMk/>
          <pc:sldMk cId="1812979141" sldId="497"/>
        </pc:sldMkLst>
        <pc:spChg chg="mod">
          <ac:chgData name="Anna Morrison" userId="7eae6f2c-8375-4b1b-a6c5-74d79ab14498" providerId="ADAL" clId="{AE4EA24F-43DD-4663-B8B6-552320A5FA73}" dt="2021-02-09T04:50:56.501" v="237"/>
          <ac:spMkLst>
            <pc:docMk/>
            <pc:sldMk cId="1812979141" sldId="497"/>
            <ac:spMk id="4" creationId="{00000000-0000-0000-0000-000000000000}"/>
          </ac:spMkLst>
        </pc:spChg>
      </pc:sldChg>
      <pc:sldChg chg="add del modTransition setBg">
        <pc:chgData name="Anna Morrison" userId="7eae6f2c-8375-4b1b-a6c5-74d79ab14498" providerId="ADAL" clId="{AE4EA24F-43DD-4663-B8B6-552320A5FA73}" dt="2021-02-09T05:05:37.924" v="1439"/>
        <pc:sldMkLst>
          <pc:docMk/>
          <pc:sldMk cId="2981966017" sldId="498"/>
        </pc:sldMkLst>
      </pc:sldChg>
      <pc:sldChg chg="add del modTransition setBg">
        <pc:chgData name="Anna Morrison" userId="7eae6f2c-8375-4b1b-a6c5-74d79ab14498" providerId="ADAL" clId="{AE4EA24F-43DD-4663-B8B6-552320A5FA73}" dt="2021-02-09T05:05:37.924" v="1439"/>
        <pc:sldMkLst>
          <pc:docMk/>
          <pc:sldMk cId="2859944683" sldId="499"/>
        </pc:sldMkLst>
      </pc:sldChg>
      <pc:sldChg chg="add del modTransition setBg">
        <pc:chgData name="Anna Morrison" userId="7eae6f2c-8375-4b1b-a6c5-74d79ab14498" providerId="ADAL" clId="{AE4EA24F-43DD-4663-B8B6-552320A5FA73}" dt="2021-02-09T05:05:37.924" v="1439"/>
        <pc:sldMkLst>
          <pc:docMk/>
          <pc:sldMk cId="185368174" sldId="500"/>
        </pc:sldMkLst>
      </pc:sldChg>
      <pc:sldChg chg="modSp mod modTransition">
        <pc:chgData name="Anna Morrison" userId="7eae6f2c-8375-4b1b-a6c5-74d79ab14498" providerId="ADAL" clId="{AE4EA24F-43DD-4663-B8B6-552320A5FA73}" dt="2021-02-09T05:05:37.924" v="1439"/>
        <pc:sldMkLst>
          <pc:docMk/>
          <pc:sldMk cId="2087108954" sldId="1073"/>
        </pc:sldMkLst>
        <pc:spChg chg="mod">
          <ac:chgData name="Anna Morrison" userId="7eae6f2c-8375-4b1b-a6c5-74d79ab14498" providerId="ADAL" clId="{AE4EA24F-43DD-4663-B8B6-552320A5FA73}" dt="2021-02-09T04:45:41.827" v="55" actId="1076"/>
          <ac:spMkLst>
            <pc:docMk/>
            <pc:sldMk cId="2087108954" sldId="1073"/>
            <ac:spMk id="2" creationId="{00000000-0000-0000-0000-000000000000}"/>
          </ac:spMkLst>
        </pc:spChg>
        <pc:spChg chg="mod">
          <ac:chgData name="Anna Morrison" userId="7eae6f2c-8375-4b1b-a6c5-74d79ab14498" providerId="ADAL" clId="{AE4EA24F-43DD-4663-B8B6-552320A5FA73}" dt="2021-02-09T04:48:04.200" v="128" actId="20577"/>
          <ac:spMkLst>
            <pc:docMk/>
            <pc:sldMk cId="2087108954" sldId="1073"/>
            <ac:spMk id="3" creationId="{00000000-0000-0000-0000-000000000000}"/>
          </ac:spMkLst>
        </pc:spChg>
        <pc:spChg chg="mod">
          <ac:chgData name="Anna Morrison" userId="7eae6f2c-8375-4b1b-a6c5-74d79ab14498" providerId="ADAL" clId="{AE4EA24F-43DD-4663-B8B6-552320A5FA73}" dt="2021-02-09T04:46:07.304" v="60" actId="14100"/>
          <ac:spMkLst>
            <pc:docMk/>
            <pc:sldMk cId="2087108954" sldId="1073"/>
            <ac:spMk id="4" creationId="{6B36DD34-35E5-44D5-984F-B01F7E3E71B2}"/>
          </ac:spMkLst>
        </pc:spChg>
      </pc:sldChg>
      <pc:sldChg chg="modSp mod modTransition">
        <pc:chgData name="Anna Morrison" userId="7eae6f2c-8375-4b1b-a6c5-74d79ab14498" providerId="ADAL" clId="{AE4EA24F-43DD-4663-B8B6-552320A5FA73}" dt="2021-02-09T05:05:37.924" v="1439"/>
        <pc:sldMkLst>
          <pc:docMk/>
          <pc:sldMk cId="2889280305" sldId="1080"/>
        </pc:sldMkLst>
        <pc:spChg chg="mod">
          <ac:chgData name="Anna Morrison" userId="7eae6f2c-8375-4b1b-a6c5-74d79ab14498" providerId="ADAL" clId="{AE4EA24F-43DD-4663-B8B6-552320A5FA73}" dt="2021-02-09T04:45:15.117" v="50" actId="14100"/>
          <ac:spMkLst>
            <pc:docMk/>
            <pc:sldMk cId="2889280305" sldId="1080"/>
            <ac:spMk id="2" creationId="{00000000-0000-0000-0000-000000000000}"/>
          </ac:spMkLst>
        </pc:spChg>
        <pc:spChg chg="mod">
          <ac:chgData name="Anna Morrison" userId="7eae6f2c-8375-4b1b-a6c5-74d79ab14498" providerId="ADAL" clId="{AE4EA24F-43DD-4663-B8B6-552320A5FA73}" dt="2021-02-09T04:45:22.313" v="52" actId="5793"/>
          <ac:spMkLst>
            <pc:docMk/>
            <pc:sldMk cId="2889280305" sldId="1080"/>
            <ac:spMk id="3" creationId="{00000000-0000-0000-0000-000000000000}"/>
          </ac:spMkLst>
        </pc:spChg>
      </pc:sldChg>
      <pc:sldChg chg="modSp mod modTransition">
        <pc:chgData name="Anna Morrison" userId="7eae6f2c-8375-4b1b-a6c5-74d79ab14498" providerId="ADAL" clId="{AE4EA24F-43DD-4663-B8B6-552320A5FA73}" dt="2021-02-09T05:05:37.924" v="1439"/>
        <pc:sldMkLst>
          <pc:docMk/>
          <pc:sldMk cId="2184519737" sldId="1081"/>
        </pc:sldMkLst>
        <pc:spChg chg="mod">
          <ac:chgData name="Anna Morrison" userId="7eae6f2c-8375-4b1b-a6c5-74d79ab14498" providerId="ADAL" clId="{AE4EA24F-43DD-4663-B8B6-552320A5FA73}" dt="2021-02-09T04:48:31.632" v="136" actId="1076"/>
          <ac:spMkLst>
            <pc:docMk/>
            <pc:sldMk cId="2184519737" sldId="1081"/>
            <ac:spMk id="2" creationId="{00000000-0000-0000-0000-000000000000}"/>
          </ac:spMkLst>
        </pc:spChg>
        <pc:spChg chg="mod">
          <ac:chgData name="Anna Morrison" userId="7eae6f2c-8375-4b1b-a6c5-74d79ab14498" providerId="ADAL" clId="{AE4EA24F-43DD-4663-B8B6-552320A5FA73}" dt="2021-02-09T04:49:11.029" v="219" actId="27636"/>
          <ac:spMkLst>
            <pc:docMk/>
            <pc:sldMk cId="2184519737" sldId="1081"/>
            <ac:spMk id="3" creationId="{00000000-0000-0000-0000-000000000000}"/>
          </ac:spMkLst>
        </pc:spChg>
      </pc:sldChg>
      <pc:sldChg chg="new del ord">
        <pc:chgData name="Anna Morrison" userId="7eae6f2c-8375-4b1b-a6c5-74d79ab14498" providerId="ADAL" clId="{AE4EA24F-43DD-4663-B8B6-552320A5FA73}" dt="2021-02-09T04:51:08.599" v="244" actId="47"/>
        <pc:sldMkLst>
          <pc:docMk/>
          <pc:sldMk cId="370841370" sldId="1082"/>
        </pc:sldMkLst>
      </pc:sldChg>
      <pc:sldChg chg="new del">
        <pc:chgData name="Anna Morrison" userId="7eae6f2c-8375-4b1b-a6c5-74d79ab14498" providerId="ADAL" clId="{AE4EA24F-43DD-4663-B8B6-552320A5FA73}" dt="2021-02-09T04:51:16.974" v="246" actId="47"/>
        <pc:sldMkLst>
          <pc:docMk/>
          <pc:sldMk cId="607000883" sldId="1082"/>
        </pc:sldMkLst>
      </pc:sldChg>
      <pc:sldChg chg="addSp delSp modSp new mod modTransition modClrScheme chgLayout modNotesTx">
        <pc:chgData name="Anna Morrison" userId="7eae6f2c-8375-4b1b-a6c5-74d79ab14498" providerId="ADAL" clId="{AE4EA24F-43DD-4663-B8B6-552320A5FA73}" dt="2021-02-09T05:05:37.924" v="1439"/>
        <pc:sldMkLst>
          <pc:docMk/>
          <pc:sldMk cId="2327815051" sldId="1082"/>
        </pc:sldMkLst>
        <pc:spChg chg="del mod ord">
          <ac:chgData name="Anna Morrison" userId="7eae6f2c-8375-4b1b-a6c5-74d79ab14498" providerId="ADAL" clId="{AE4EA24F-43DD-4663-B8B6-552320A5FA73}" dt="2021-02-09T04:58:00.137" v="393" actId="700"/>
          <ac:spMkLst>
            <pc:docMk/>
            <pc:sldMk cId="2327815051" sldId="1082"/>
            <ac:spMk id="2" creationId="{BE01D0E3-CD55-467B-98A0-1807C1829360}"/>
          </ac:spMkLst>
        </pc:spChg>
        <pc:spChg chg="add mod ord">
          <ac:chgData name="Anna Morrison" userId="7eae6f2c-8375-4b1b-a6c5-74d79ab14498" providerId="ADAL" clId="{AE4EA24F-43DD-4663-B8B6-552320A5FA73}" dt="2021-02-09T04:58:18.871" v="413" actId="403"/>
          <ac:spMkLst>
            <pc:docMk/>
            <pc:sldMk cId="2327815051" sldId="1082"/>
            <ac:spMk id="3" creationId="{BD3015E4-3E27-42C9-B3D5-77534BC4AAD5}"/>
          </ac:spMkLst>
        </pc:spChg>
        <pc:spChg chg="add mod">
          <ac:chgData name="Anna Morrison" userId="7eae6f2c-8375-4b1b-a6c5-74d79ab14498" providerId="ADAL" clId="{AE4EA24F-43DD-4663-B8B6-552320A5FA73}" dt="2021-02-09T04:59:28.974" v="604" actId="207"/>
          <ac:spMkLst>
            <pc:docMk/>
            <pc:sldMk cId="2327815051" sldId="1082"/>
            <ac:spMk id="4" creationId="{991CEA60-920D-462E-B650-B539AD2B0A01}"/>
          </ac:spMkLst>
        </pc:spChg>
        <pc:spChg chg="add mod">
          <ac:chgData name="Anna Morrison" userId="7eae6f2c-8375-4b1b-a6c5-74d79ab14498" providerId="ADAL" clId="{AE4EA24F-43DD-4663-B8B6-552320A5FA73}" dt="2021-02-09T05:04:58.083" v="1438" actId="20577"/>
          <ac:spMkLst>
            <pc:docMk/>
            <pc:sldMk cId="2327815051" sldId="1082"/>
            <ac:spMk id="5" creationId="{44071D6B-5DAB-4A5F-B9D1-754F517180D4}"/>
          </ac:spMkLst>
        </pc:spChg>
      </pc:sldChg>
      <pc:sldChg chg="addSp delSp modSp new mod modClrScheme chgLayout modNotesTx">
        <pc:chgData name="Anna Morrison" userId="7eae6f2c-8375-4b1b-a6c5-74d79ab14498" providerId="ADAL" clId="{AE4EA24F-43DD-4663-B8B6-552320A5FA73}" dt="2021-02-09T05:13:13.786" v="1907" actId="20577"/>
        <pc:sldMkLst>
          <pc:docMk/>
          <pc:sldMk cId="2047802457" sldId="1083"/>
        </pc:sldMkLst>
        <pc:spChg chg="del">
          <ac:chgData name="Anna Morrison" userId="7eae6f2c-8375-4b1b-a6c5-74d79ab14498" providerId="ADAL" clId="{AE4EA24F-43DD-4663-B8B6-552320A5FA73}" dt="2021-02-09T05:06:30.354" v="1534" actId="478"/>
          <ac:spMkLst>
            <pc:docMk/>
            <pc:sldMk cId="2047802457" sldId="1083"/>
            <ac:spMk id="2" creationId="{2998F41B-B204-4E90-95D1-86D6DC2FCE85}"/>
          </ac:spMkLst>
        </pc:spChg>
        <pc:spChg chg="add mod ord">
          <ac:chgData name="Anna Morrison" userId="7eae6f2c-8375-4b1b-a6c5-74d79ab14498" providerId="ADAL" clId="{AE4EA24F-43DD-4663-B8B6-552320A5FA73}" dt="2021-02-09T05:10:10.857" v="1564" actId="255"/>
          <ac:spMkLst>
            <pc:docMk/>
            <pc:sldMk cId="2047802457" sldId="1083"/>
            <ac:spMk id="5" creationId="{ADCC507A-E4D1-42DD-BA9E-5851A23AA5A0}"/>
          </ac:spMkLst>
        </pc:spChg>
        <pc:spChg chg="add mod">
          <ac:chgData name="Anna Morrison" userId="7eae6f2c-8375-4b1b-a6c5-74d79ab14498" providerId="ADAL" clId="{AE4EA24F-43DD-4663-B8B6-552320A5FA73}" dt="2021-02-09T05:12:20.257" v="1723" actId="20577"/>
          <ac:spMkLst>
            <pc:docMk/>
            <pc:sldMk cId="2047802457" sldId="1083"/>
            <ac:spMk id="6" creationId="{9CE19979-B21F-4C56-8ACD-3019ED60ECDC}"/>
          </ac:spMkLst>
        </pc:spChg>
        <pc:picChg chg="add mod modCrop">
          <ac:chgData name="Anna Morrison" userId="7eae6f2c-8375-4b1b-a6c5-74d79ab14498" providerId="ADAL" clId="{AE4EA24F-43DD-4663-B8B6-552320A5FA73}" dt="2021-02-09T05:10:14.749" v="1565" actId="1076"/>
          <ac:picMkLst>
            <pc:docMk/>
            <pc:sldMk cId="2047802457" sldId="1083"/>
            <ac:picMk id="4" creationId="{E57215C9-92A5-4DE1-8F49-8E4E211BD4F5}"/>
          </ac:picMkLst>
        </pc:picChg>
      </pc:sldChg>
      <pc:sldMasterChg chg="modSp modSldLayout">
        <pc:chgData name="Anna Morrison" userId="7eae6f2c-8375-4b1b-a6c5-74d79ab14498" providerId="ADAL" clId="{AE4EA24F-43DD-4663-B8B6-552320A5FA73}" dt="2021-02-09T04:42:35.411" v="0"/>
        <pc:sldMasterMkLst>
          <pc:docMk/>
          <pc:sldMasterMk cId="1864089026" sldId="2147483648"/>
        </pc:sldMasterMkLst>
        <pc:spChg chg="mod">
          <ac:chgData name="Anna Morrison" userId="7eae6f2c-8375-4b1b-a6c5-74d79ab14498" providerId="ADAL" clId="{AE4EA24F-43DD-4663-B8B6-552320A5FA73}" dt="2021-02-09T04:42:35.411" v="0"/>
          <ac:spMkLst>
            <pc:docMk/>
            <pc:sldMasterMk cId="1864089026" sldId="2147483648"/>
            <ac:spMk id="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ac:spMk id="3"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ac:spMk id="5"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ac:spMk id="6" creationId="{00000000-0000-0000-0000-000000000000}"/>
          </ac:spMkLst>
        </pc:spChg>
        <pc:sldLayoutChg chg="modSp">
          <pc:chgData name="Anna Morrison" userId="7eae6f2c-8375-4b1b-a6c5-74d79ab14498" providerId="ADAL" clId="{AE4EA24F-43DD-4663-B8B6-552320A5FA73}" dt="2021-02-09T04:42:35.411" v="0"/>
          <pc:sldLayoutMkLst>
            <pc:docMk/>
            <pc:sldMasterMk cId="1864089026" sldId="2147483648"/>
            <pc:sldLayoutMk cId="109807614" sldId="2147483649"/>
          </pc:sldLayoutMkLst>
          <pc:spChg chg="mod">
            <ac:chgData name="Anna Morrison" userId="7eae6f2c-8375-4b1b-a6c5-74d79ab14498" providerId="ADAL" clId="{AE4EA24F-43DD-4663-B8B6-552320A5FA73}" dt="2021-02-09T04:42:35.411" v="0"/>
            <ac:spMkLst>
              <pc:docMk/>
              <pc:sldMasterMk cId="1864089026" sldId="2147483648"/>
              <pc:sldLayoutMk cId="109807614" sldId="2147483649"/>
              <ac:spMk id="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09807614" sldId="2147483649"/>
              <ac:spMk id="3"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09807614" sldId="2147483649"/>
              <ac:spMk id="11"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09807614" sldId="2147483649"/>
              <ac:spMk id="12" creationId="{00000000-0000-0000-0000-000000000000}"/>
            </ac:spMkLst>
          </pc:spChg>
          <pc:picChg chg="mod">
            <ac:chgData name="Anna Morrison" userId="7eae6f2c-8375-4b1b-a6c5-74d79ab14498" providerId="ADAL" clId="{AE4EA24F-43DD-4663-B8B6-552320A5FA73}" dt="2021-02-09T04:42:35.411" v="0"/>
            <ac:picMkLst>
              <pc:docMk/>
              <pc:sldMasterMk cId="1864089026" sldId="2147483648"/>
              <pc:sldLayoutMk cId="109807614" sldId="2147483649"/>
              <ac:picMk id="7" creationId="{00000000-0000-0000-0000-000000000000}"/>
            </ac:picMkLst>
          </pc:picChg>
          <pc:picChg chg="mod">
            <ac:chgData name="Anna Morrison" userId="7eae6f2c-8375-4b1b-a6c5-74d79ab14498" providerId="ADAL" clId="{AE4EA24F-43DD-4663-B8B6-552320A5FA73}" dt="2021-02-09T04:42:35.411" v="0"/>
            <ac:picMkLst>
              <pc:docMk/>
              <pc:sldMasterMk cId="1864089026" sldId="2147483648"/>
              <pc:sldLayoutMk cId="109807614" sldId="2147483649"/>
              <ac:picMk id="8" creationId="{00000000-0000-0000-0000-000000000000}"/>
            </ac:picMkLst>
          </pc:picChg>
        </pc:sldLayoutChg>
        <pc:sldLayoutChg chg="modSp">
          <pc:chgData name="Anna Morrison" userId="7eae6f2c-8375-4b1b-a6c5-74d79ab14498" providerId="ADAL" clId="{AE4EA24F-43DD-4663-B8B6-552320A5FA73}" dt="2021-02-09T04:42:35.411" v="0"/>
          <pc:sldLayoutMkLst>
            <pc:docMk/>
            <pc:sldMasterMk cId="1864089026" sldId="2147483648"/>
            <pc:sldLayoutMk cId="616068357" sldId="2147483650"/>
          </pc:sldLayoutMkLst>
          <pc:spChg chg="mod">
            <ac:chgData name="Anna Morrison" userId="7eae6f2c-8375-4b1b-a6c5-74d79ab14498" providerId="ADAL" clId="{AE4EA24F-43DD-4663-B8B6-552320A5FA73}" dt="2021-02-09T04:42:35.411" v="0"/>
            <ac:spMkLst>
              <pc:docMk/>
              <pc:sldMasterMk cId="1864089026" sldId="2147483648"/>
              <pc:sldLayoutMk cId="616068357" sldId="2147483650"/>
              <ac:spMk id="10"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616068357" sldId="2147483650"/>
              <ac:spMk id="11"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616068357" sldId="2147483650"/>
              <ac:spMk id="13" creationId="{00000000-0000-0000-0000-000000000000}"/>
            </ac:spMkLst>
          </pc:spChg>
        </pc:sldLayoutChg>
        <pc:sldLayoutChg chg="modSp">
          <pc:chgData name="Anna Morrison" userId="7eae6f2c-8375-4b1b-a6c5-74d79ab14498" providerId="ADAL" clId="{AE4EA24F-43DD-4663-B8B6-552320A5FA73}" dt="2021-02-09T04:42:35.411" v="0"/>
          <pc:sldLayoutMkLst>
            <pc:docMk/>
            <pc:sldMasterMk cId="1864089026" sldId="2147483648"/>
            <pc:sldLayoutMk cId="1388076263" sldId="2147483660"/>
          </pc:sldLayoutMkLst>
          <pc:spChg chg="mod">
            <ac:chgData name="Anna Morrison" userId="7eae6f2c-8375-4b1b-a6c5-74d79ab14498" providerId="ADAL" clId="{AE4EA24F-43DD-4663-B8B6-552320A5FA73}" dt="2021-02-09T04:42:35.411" v="0"/>
            <ac:spMkLst>
              <pc:docMk/>
              <pc:sldMasterMk cId="1864089026" sldId="2147483648"/>
              <pc:sldLayoutMk cId="1388076263" sldId="2147483660"/>
              <ac:spMk id="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388076263" sldId="2147483660"/>
              <ac:spMk id="3"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388076263" sldId="2147483660"/>
              <ac:spMk id="11"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388076263" sldId="2147483660"/>
              <ac:spMk id="12" creationId="{00000000-0000-0000-0000-000000000000}"/>
            </ac:spMkLst>
          </pc:spChg>
          <pc:picChg chg="mod">
            <ac:chgData name="Anna Morrison" userId="7eae6f2c-8375-4b1b-a6c5-74d79ab14498" providerId="ADAL" clId="{AE4EA24F-43DD-4663-B8B6-552320A5FA73}" dt="2021-02-09T04:42:35.411" v="0"/>
            <ac:picMkLst>
              <pc:docMk/>
              <pc:sldMasterMk cId="1864089026" sldId="2147483648"/>
              <pc:sldLayoutMk cId="1388076263" sldId="2147483660"/>
              <ac:picMk id="9" creationId="{00000000-0000-0000-0000-000000000000}"/>
            </ac:picMkLst>
          </pc:picChg>
        </pc:sldLayoutChg>
        <pc:sldLayoutChg chg="modSp">
          <pc:chgData name="Anna Morrison" userId="7eae6f2c-8375-4b1b-a6c5-74d79ab14498" providerId="ADAL" clId="{AE4EA24F-43DD-4663-B8B6-552320A5FA73}" dt="2021-02-09T04:42:35.411" v="0"/>
          <pc:sldLayoutMkLst>
            <pc:docMk/>
            <pc:sldMasterMk cId="1864089026" sldId="2147483648"/>
            <pc:sldLayoutMk cId="3879444156" sldId="2147483661"/>
          </pc:sldLayoutMkLst>
          <pc:spChg chg="mod">
            <ac:chgData name="Anna Morrison" userId="7eae6f2c-8375-4b1b-a6c5-74d79ab14498" providerId="ADAL" clId="{AE4EA24F-43DD-4663-B8B6-552320A5FA73}" dt="2021-02-09T04:42:35.411" v="0"/>
            <ac:spMkLst>
              <pc:docMk/>
              <pc:sldMasterMk cId="1864089026" sldId="2147483648"/>
              <pc:sldLayoutMk cId="3879444156" sldId="2147483661"/>
              <ac:spMk id="7"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879444156" sldId="2147483661"/>
              <ac:spMk id="8" creationId="{00000000-0000-0000-0000-000000000000}"/>
            </ac:spMkLst>
          </pc:spChg>
        </pc:sldLayoutChg>
        <pc:sldLayoutChg chg="modSp">
          <pc:chgData name="Anna Morrison" userId="7eae6f2c-8375-4b1b-a6c5-74d79ab14498" providerId="ADAL" clId="{AE4EA24F-43DD-4663-B8B6-552320A5FA73}" dt="2021-02-09T04:42:35.411" v="0"/>
          <pc:sldLayoutMkLst>
            <pc:docMk/>
            <pc:sldMasterMk cId="1864089026" sldId="2147483648"/>
            <pc:sldLayoutMk cId="3797038658" sldId="2147483662"/>
          </pc:sldLayoutMkLst>
          <pc:spChg chg="mod">
            <ac:chgData name="Anna Morrison" userId="7eae6f2c-8375-4b1b-a6c5-74d79ab14498" providerId="ADAL" clId="{AE4EA24F-43DD-4663-B8B6-552320A5FA73}" dt="2021-02-09T04:42:35.411" v="0"/>
            <ac:spMkLst>
              <pc:docMk/>
              <pc:sldMasterMk cId="1864089026" sldId="2147483648"/>
              <pc:sldLayoutMk cId="3797038658" sldId="2147483662"/>
              <ac:spMk id="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797038658" sldId="2147483662"/>
              <ac:spMk id="3" creationId="{00000000-0000-0000-0000-000000000000}"/>
            </ac:spMkLst>
          </pc:spChg>
          <pc:picChg chg="mod">
            <ac:chgData name="Anna Morrison" userId="7eae6f2c-8375-4b1b-a6c5-74d79ab14498" providerId="ADAL" clId="{AE4EA24F-43DD-4663-B8B6-552320A5FA73}" dt="2021-02-09T04:42:35.411" v="0"/>
            <ac:picMkLst>
              <pc:docMk/>
              <pc:sldMasterMk cId="1864089026" sldId="2147483648"/>
              <pc:sldLayoutMk cId="3797038658" sldId="2147483662"/>
              <ac:picMk id="6" creationId="{DD7E661A-C016-43A2-94F9-C4B745ACA12B}"/>
            </ac:picMkLst>
          </pc:picChg>
        </pc:sldLayoutChg>
        <pc:sldLayoutChg chg="modSp">
          <pc:chgData name="Anna Morrison" userId="7eae6f2c-8375-4b1b-a6c5-74d79ab14498" providerId="ADAL" clId="{AE4EA24F-43DD-4663-B8B6-552320A5FA73}" dt="2021-02-09T04:42:35.411" v="0"/>
          <pc:sldLayoutMkLst>
            <pc:docMk/>
            <pc:sldMasterMk cId="1864089026" sldId="2147483648"/>
            <pc:sldLayoutMk cId="1935999226" sldId="2147483663"/>
          </pc:sldLayoutMkLst>
          <pc:spChg chg="mod">
            <ac:chgData name="Anna Morrison" userId="7eae6f2c-8375-4b1b-a6c5-74d79ab14498" providerId="ADAL" clId="{AE4EA24F-43DD-4663-B8B6-552320A5FA73}" dt="2021-02-09T04:42:35.411" v="0"/>
            <ac:spMkLst>
              <pc:docMk/>
              <pc:sldMasterMk cId="1864089026" sldId="2147483648"/>
              <pc:sldLayoutMk cId="1935999226" sldId="2147483663"/>
              <ac:spMk id="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935999226" sldId="2147483663"/>
              <ac:spMk id="3" creationId="{00000000-0000-0000-0000-000000000000}"/>
            </ac:spMkLst>
          </pc:spChg>
          <pc:picChg chg="mod">
            <ac:chgData name="Anna Morrison" userId="7eae6f2c-8375-4b1b-a6c5-74d79ab14498" providerId="ADAL" clId="{AE4EA24F-43DD-4663-B8B6-552320A5FA73}" dt="2021-02-09T04:42:35.411" v="0"/>
            <ac:picMkLst>
              <pc:docMk/>
              <pc:sldMasterMk cId="1864089026" sldId="2147483648"/>
              <pc:sldLayoutMk cId="1935999226" sldId="2147483663"/>
              <ac:picMk id="7" creationId="{77AA74BE-116A-483B-911F-1E9DB03668F9}"/>
            </ac:picMkLst>
          </pc:picChg>
        </pc:sldLayoutChg>
        <pc:sldLayoutChg chg="modSp">
          <pc:chgData name="Anna Morrison" userId="7eae6f2c-8375-4b1b-a6c5-74d79ab14498" providerId="ADAL" clId="{AE4EA24F-43DD-4663-B8B6-552320A5FA73}" dt="2021-02-09T04:42:35.411" v="0"/>
          <pc:sldLayoutMkLst>
            <pc:docMk/>
            <pc:sldMasterMk cId="1864089026" sldId="2147483648"/>
            <pc:sldLayoutMk cId="4068877289" sldId="2147483664"/>
          </pc:sldLayoutMkLst>
          <pc:spChg chg="mod">
            <ac:chgData name="Anna Morrison" userId="7eae6f2c-8375-4b1b-a6c5-74d79ab14498" providerId="ADAL" clId="{AE4EA24F-43DD-4663-B8B6-552320A5FA73}" dt="2021-02-09T04:42:35.411" v="0"/>
            <ac:spMkLst>
              <pc:docMk/>
              <pc:sldMasterMk cId="1864089026" sldId="2147483648"/>
              <pc:sldLayoutMk cId="4068877289" sldId="2147483664"/>
              <ac:spMk id="6"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4068877289" sldId="2147483664"/>
              <ac:spMk id="9" creationId="{00000000-0000-0000-0000-000000000000}"/>
            </ac:spMkLst>
          </pc:spChg>
        </pc:sldLayoutChg>
        <pc:sldLayoutChg chg="modSp">
          <pc:chgData name="Anna Morrison" userId="7eae6f2c-8375-4b1b-a6c5-74d79ab14498" providerId="ADAL" clId="{AE4EA24F-43DD-4663-B8B6-552320A5FA73}" dt="2021-02-09T04:42:35.411" v="0"/>
          <pc:sldLayoutMkLst>
            <pc:docMk/>
            <pc:sldMasterMk cId="1864089026" sldId="2147483648"/>
            <pc:sldLayoutMk cId="1267726132" sldId="2147483665"/>
          </pc:sldLayoutMkLst>
          <pc:spChg chg="mod">
            <ac:chgData name="Anna Morrison" userId="7eae6f2c-8375-4b1b-a6c5-74d79ab14498" providerId="ADAL" clId="{AE4EA24F-43DD-4663-B8B6-552320A5FA73}" dt="2021-02-09T04:42:35.411" v="0"/>
            <ac:spMkLst>
              <pc:docMk/>
              <pc:sldMasterMk cId="1864089026" sldId="2147483648"/>
              <pc:sldLayoutMk cId="1267726132" sldId="2147483665"/>
              <ac:spMk id="8"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267726132" sldId="2147483665"/>
              <ac:spMk id="9"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267726132" sldId="2147483665"/>
              <ac:spMk id="14" creationId="{00000000-0000-0000-0000-000000000000}"/>
            </ac:spMkLst>
          </pc:spChg>
        </pc:sldLayoutChg>
        <pc:sldLayoutChg chg="modSp">
          <pc:chgData name="Anna Morrison" userId="7eae6f2c-8375-4b1b-a6c5-74d79ab14498" providerId="ADAL" clId="{AE4EA24F-43DD-4663-B8B6-552320A5FA73}" dt="2021-02-09T04:42:35.411" v="0"/>
          <pc:sldLayoutMkLst>
            <pc:docMk/>
            <pc:sldMasterMk cId="1864089026" sldId="2147483648"/>
            <pc:sldLayoutMk cId="2296372974" sldId="2147483666"/>
          </pc:sldLayoutMkLst>
          <pc:spChg chg="mod">
            <ac:chgData name="Anna Morrison" userId="7eae6f2c-8375-4b1b-a6c5-74d79ab14498" providerId="ADAL" clId="{AE4EA24F-43DD-4663-B8B6-552320A5FA73}" dt="2021-02-09T04:42:35.411" v="0"/>
            <ac:spMkLst>
              <pc:docMk/>
              <pc:sldMasterMk cId="1864089026" sldId="2147483648"/>
              <pc:sldLayoutMk cId="2296372974" sldId="2147483666"/>
              <ac:spMk id="8"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2296372974" sldId="2147483666"/>
              <ac:spMk id="9"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2296372974" sldId="2147483666"/>
              <ac:spMk id="1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2296372974" sldId="2147483666"/>
              <ac:spMk id="13"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2296372974" sldId="2147483666"/>
              <ac:spMk id="15" creationId="{00000000-0000-0000-0000-000000000000}"/>
            </ac:spMkLst>
          </pc:spChg>
        </pc:sldLayoutChg>
        <pc:sldLayoutChg chg="modSp">
          <pc:chgData name="Anna Morrison" userId="7eae6f2c-8375-4b1b-a6c5-74d79ab14498" providerId="ADAL" clId="{AE4EA24F-43DD-4663-B8B6-552320A5FA73}" dt="2021-02-09T04:42:35.411" v="0"/>
          <pc:sldLayoutMkLst>
            <pc:docMk/>
            <pc:sldMasterMk cId="1864089026" sldId="2147483648"/>
            <pc:sldLayoutMk cId="2274695753" sldId="2147483667"/>
          </pc:sldLayoutMkLst>
          <pc:spChg chg="mod">
            <ac:chgData name="Anna Morrison" userId="7eae6f2c-8375-4b1b-a6c5-74d79ab14498" providerId="ADAL" clId="{AE4EA24F-43DD-4663-B8B6-552320A5FA73}" dt="2021-02-09T04:42:35.411" v="0"/>
            <ac:spMkLst>
              <pc:docMk/>
              <pc:sldMasterMk cId="1864089026" sldId="2147483648"/>
              <pc:sldLayoutMk cId="2274695753" sldId="2147483667"/>
              <ac:spMk id="6"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2274695753" sldId="2147483667"/>
              <ac:spMk id="11"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2274695753" sldId="2147483667"/>
              <ac:spMk id="13" creationId="{00000000-0000-0000-0000-000000000000}"/>
            </ac:spMkLst>
          </pc:spChg>
          <pc:picChg chg="mod">
            <ac:chgData name="Anna Morrison" userId="7eae6f2c-8375-4b1b-a6c5-74d79ab14498" providerId="ADAL" clId="{AE4EA24F-43DD-4663-B8B6-552320A5FA73}" dt="2021-02-09T04:42:35.411" v="0"/>
            <ac:picMkLst>
              <pc:docMk/>
              <pc:sldMasterMk cId="1864089026" sldId="2147483648"/>
              <pc:sldLayoutMk cId="2274695753" sldId="2147483667"/>
              <ac:picMk id="8" creationId="{00000000-0000-0000-0000-000000000000}"/>
            </ac:picMkLst>
          </pc:picChg>
        </pc:sldLayoutChg>
        <pc:sldLayoutChg chg="modSp">
          <pc:chgData name="Anna Morrison" userId="7eae6f2c-8375-4b1b-a6c5-74d79ab14498" providerId="ADAL" clId="{AE4EA24F-43DD-4663-B8B6-552320A5FA73}" dt="2021-02-09T04:42:35.411" v="0"/>
          <pc:sldLayoutMkLst>
            <pc:docMk/>
            <pc:sldMasterMk cId="1864089026" sldId="2147483648"/>
            <pc:sldLayoutMk cId="3427723910" sldId="2147483668"/>
          </pc:sldLayoutMkLst>
          <pc:spChg chg="mod">
            <ac:chgData name="Anna Morrison" userId="7eae6f2c-8375-4b1b-a6c5-74d79ab14498" providerId="ADAL" clId="{AE4EA24F-43DD-4663-B8B6-552320A5FA73}" dt="2021-02-09T04:42:35.411" v="0"/>
            <ac:spMkLst>
              <pc:docMk/>
              <pc:sldMasterMk cId="1864089026" sldId="2147483648"/>
              <pc:sldLayoutMk cId="3427723910" sldId="2147483668"/>
              <ac:spMk id="6"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427723910" sldId="2147483668"/>
              <ac:spMk id="10"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427723910" sldId="2147483668"/>
              <ac:spMk id="11" creationId="{00000000-0000-0000-0000-000000000000}"/>
            </ac:spMkLst>
          </pc:spChg>
        </pc:sldLayoutChg>
        <pc:sldLayoutChg chg="modSp">
          <pc:chgData name="Anna Morrison" userId="7eae6f2c-8375-4b1b-a6c5-74d79ab14498" providerId="ADAL" clId="{AE4EA24F-43DD-4663-B8B6-552320A5FA73}" dt="2021-02-09T04:42:35.411" v="0"/>
          <pc:sldLayoutMkLst>
            <pc:docMk/>
            <pc:sldMasterMk cId="1864089026" sldId="2147483648"/>
            <pc:sldLayoutMk cId="1127092761" sldId="2147483669"/>
          </pc:sldLayoutMkLst>
          <pc:spChg chg="mod">
            <ac:chgData name="Anna Morrison" userId="7eae6f2c-8375-4b1b-a6c5-74d79ab14498" providerId="ADAL" clId="{AE4EA24F-43DD-4663-B8B6-552320A5FA73}" dt="2021-02-09T04:42:35.411" v="0"/>
            <ac:spMkLst>
              <pc:docMk/>
              <pc:sldMasterMk cId="1864089026" sldId="2147483648"/>
              <pc:sldLayoutMk cId="1127092761" sldId="2147483669"/>
              <ac:spMk id="8"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127092761" sldId="2147483669"/>
              <ac:spMk id="9"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127092761" sldId="2147483669"/>
              <ac:spMk id="10"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127092761" sldId="2147483669"/>
              <ac:spMk id="12" creationId="{00000000-0000-0000-0000-000000000000}"/>
            </ac:spMkLst>
          </pc:spChg>
        </pc:sldLayoutChg>
        <pc:sldLayoutChg chg="modSp">
          <pc:chgData name="Anna Morrison" userId="7eae6f2c-8375-4b1b-a6c5-74d79ab14498" providerId="ADAL" clId="{AE4EA24F-43DD-4663-B8B6-552320A5FA73}" dt="2021-02-09T04:42:35.411" v="0"/>
          <pc:sldLayoutMkLst>
            <pc:docMk/>
            <pc:sldMasterMk cId="1864089026" sldId="2147483648"/>
            <pc:sldLayoutMk cId="3414260044" sldId="2147483670"/>
          </pc:sldLayoutMkLst>
          <pc:spChg chg="mod">
            <ac:chgData name="Anna Morrison" userId="7eae6f2c-8375-4b1b-a6c5-74d79ab14498" providerId="ADAL" clId="{AE4EA24F-43DD-4663-B8B6-552320A5FA73}" dt="2021-02-09T04:42:35.411" v="0"/>
            <ac:spMkLst>
              <pc:docMk/>
              <pc:sldMasterMk cId="1864089026" sldId="2147483648"/>
              <pc:sldLayoutMk cId="3414260044" sldId="2147483670"/>
              <ac:spMk id="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414260044" sldId="2147483670"/>
              <ac:spMk id="3"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414260044" sldId="2147483670"/>
              <ac:spMk id="8"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414260044" sldId="2147483670"/>
              <ac:spMk id="11" creationId="{00000000-0000-0000-0000-000000000000}"/>
            </ac:spMkLst>
          </pc:spChg>
          <pc:picChg chg="mod">
            <ac:chgData name="Anna Morrison" userId="7eae6f2c-8375-4b1b-a6c5-74d79ab14498" providerId="ADAL" clId="{AE4EA24F-43DD-4663-B8B6-552320A5FA73}" dt="2021-02-09T04:42:35.411" v="0"/>
            <ac:picMkLst>
              <pc:docMk/>
              <pc:sldMasterMk cId="1864089026" sldId="2147483648"/>
              <pc:sldLayoutMk cId="3414260044" sldId="2147483670"/>
              <ac:picMk id="7" creationId="{A4B9AE1C-8A50-4BC8-A3FB-F29DCFFD4DEF}"/>
            </ac:picMkLst>
          </pc:picChg>
        </pc:sldLayoutChg>
        <pc:sldLayoutChg chg="modSp">
          <pc:chgData name="Anna Morrison" userId="7eae6f2c-8375-4b1b-a6c5-74d79ab14498" providerId="ADAL" clId="{AE4EA24F-43DD-4663-B8B6-552320A5FA73}" dt="2021-02-09T04:42:35.411" v="0"/>
          <pc:sldLayoutMkLst>
            <pc:docMk/>
            <pc:sldMasterMk cId="1864089026" sldId="2147483648"/>
            <pc:sldLayoutMk cId="3808567119" sldId="2147483671"/>
          </pc:sldLayoutMkLst>
          <pc:spChg chg="mod">
            <ac:chgData name="Anna Morrison" userId="7eae6f2c-8375-4b1b-a6c5-74d79ab14498" providerId="ADAL" clId="{AE4EA24F-43DD-4663-B8B6-552320A5FA73}" dt="2021-02-09T04:42:35.411" v="0"/>
            <ac:spMkLst>
              <pc:docMk/>
              <pc:sldMasterMk cId="1864089026" sldId="2147483648"/>
              <pc:sldLayoutMk cId="3808567119" sldId="2147483671"/>
              <ac:spMk id="8"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808567119" sldId="2147483671"/>
              <ac:spMk id="9"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808567119" sldId="2147483671"/>
              <ac:spMk id="12" creationId="{00000000-0000-0000-0000-000000000000}"/>
            </ac:spMkLst>
          </pc:spChg>
        </pc:sldLayoutChg>
        <pc:sldLayoutChg chg="modSp">
          <pc:chgData name="Anna Morrison" userId="7eae6f2c-8375-4b1b-a6c5-74d79ab14498" providerId="ADAL" clId="{AE4EA24F-43DD-4663-B8B6-552320A5FA73}" dt="2021-02-09T04:42:35.411" v="0"/>
          <pc:sldLayoutMkLst>
            <pc:docMk/>
            <pc:sldMasterMk cId="1864089026" sldId="2147483648"/>
            <pc:sldLayoutMk cId="3380503740" sldId="2147483672"/>
          </pc:sldLayoutMkLst>
          <pc:spChg chg="mod">
            <ac:chgData name="Anna Morrison" userId="7eae6f2c-8375-4b1b-a6c5-74d79ab14498" providerId="ADAL" clId="{AE4EA24F-43DD-4663-B8B6-552320A5FA73}" dt="2021-02-09T04:42:35.411" v="0"/>
            <ac:spMkLst>
              <pc:docMk/>
              <pc:sldMasterMk cId="1864089026" sldId="2147483648"/>
              <pc:sldLayoutMk cId="3380503740" sldId="2147483672"/>
              <ac:spMk id="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380503740" sldId="2147483672"/>
              <ac:spMk id="3"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380503740" sldId="2147483672"/>
              <ac:spMk id="5"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380503740" sldId="2147483672"/>
              <ac:spMk id="11"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3380503740" sldId="2147483672"/>
              <ac:spMk id="12" creationId="{00000000-0000-0000-0000-000000000000}"/>
            </ac:spMkLst>
          </pc:spChg>
        </pc:sldLayoutChg>
        <pc:sldLayoutChg chg="modSp">
          <pc:chgData name="Anna Morrison" userId="7eae6f2c-8375-4b1b-a6c5-74d79ab14498" providerId="ADAL" clId="{AE4EA24F-43DD-4663-B8B6-552320A5FA73}" dt="2021-02-09T04:42:35.411" v="0"/>
          <pc:sldLayoutMkLst>
            <pc:docMk/>
            <pc:sldMasterMk cId="1864089026" sldId="2147483648"/>
            <pc:sldLayoutMk cId="2798013462" sldId="2147483673"/>
          </pc:sldLayoutMkLst>
          <pc:spChg chg="mod">
            <ac:chgData name="Anna Morrison" userId="7eae6f2c-8375-4b1b-a6c5-74d79ab14498" providerId="ADAL" clId="{AE4EA24F-43DD-4663-B8B6-552320A5FA73}" dt="2021-02-09T04:42:35.411" v="0"/>
            <ac:spMkLst>
              <pc:docMk/>
              <pc:sldMasterMk cId="1864089026" sldId="2147483648"/>
              <pc:sldLayoutMk cId="2798013462" sldId="2147483673"/>
              <ac:spMk id="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2798013462" sldId="2147483673"/>
              <ac:spMk id="3"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2798013462" sldId="2147483673"/>
              <ac:spMk id="11"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2798013462" sldId="2147483673"/>
              <ac:spMk id="12" creationId="{00000000-0000-0000-0000-000000000000}"/>
            </ac:spMkLst>
          </pc:spChg>
          <pc:picChg chg="mod">
            <ac:chgData name="Anna Morrison" userId="7eae6f2c-8375-4b1b-a6c5-74d79ab14498" providerId="ADAL" clId="{AE4EA24F-43DD-4663-B8B6-552320A5FA73}" dt="2021-02-09T04:42:35.411" v="0"/>
            <ac:picMkLst>
              <pc:docMk/>
              <pc:sldMasterMk cId="1864089026" sldId="2147483648"/>
              <pc:sldLayoutMk cId="2798013462" sldId="2147483673"/>
              <ac:picMk id="5" creationId="{F22B34A5-501A-4553-ADC7-FA9F53224A0F}"/>
            </ac:picMkLst>
          </pc:picChg>
          <pc:picChg chg="mod">
            <ac:chgData name="Anna Morrison" userId="7eae6f2c-8375-4b1b-a6c5-74d79ab14498" providerId="ADAL" clId="{AE4EA24F-43DD-4663-B8B6-552320A5FA73}" dt="2021-02-09T04:42:35.411" v="0"/>
            <ac:picMkLst>
              <pc:docMk/>
              <pc:sldMasterMk cId="1864089026" sldId="2147483648"/>
              <pc:sldLayoutMk cId="2798013462" sldId="2147483673"/>
              <ac:picMk id="7" creationId="{BAD48AFA-B269-4A3F-BBDC-B43881F50C29}"/>
            </ac:picMkLst>
          </pc:picChg>
          <pc:picChg chg="mod">
            <ac:chgData name="Anna Morrison" userId="7eae6f2c-8375-4b1b-a6c5-74d79ab14498" providerId="ADAL" clId="{AE4EA24F-43DD-4663-B8B6-552320A5FA73}" dt="2021-02-09T04:42:35.411" v="0"/>
            <ac:picMkLst>
              <pc:docMk/>
              <pc:sldMasterMk cId="1864089026" sldId="2147483648"/>
              <pc:sldLayoutMk cId="2798013462" sldId="2147483673"/>
              <ac:picMk id="9" creationId="{00000000-0000-0000-0000-000000000000}"/>
            </ac:picMkLst>
          </pc:picChg>
          <pc:picChg chg="mod">
            <ac:chgData name="Anna Morrison" userId="7eae6f2c-8375-4b1b-a6c5-74d79ab14498" providerId="ADAL" clId="{AE4EA24F-43DD-4663-B8B6-552320A5FA73}" dt="2021-02-09T04:42:35.411" v="0"/>
            <ac:picMkLst>
              <pc:docMk/>
              <pc:sldMasterMk cId="1864089026" sldId="2147483648"/>
              <pc:sldLayoutMk cId="2798013462" sldId="2147483673"/>
              <ac:picMk id="13" creationId="{00000000-0000-0000-0000-000000000000}"/>
            </ac:picMkLst>
          </pc:picChg>
        </pc:sldLayoutChg>
        <pc:sldLayoutChg chg="modSp">
          <pc:chgData name="Anna Morrison" userId="7eae6f2c-8375-4b1b-a6c5-74d79ab14498" providerId="ADAL" clId="{AE4EA24F-43DD-4663-B8B6-552320A5FA73}" dt="2021-02-09T04:42:35.411" v="0"/>
          <pc:sldLayoutMkLst>
            <pc:docMk/>
            <pc:sldMasterMk cId="1864089026" sldId="2147483648"/>
            <pc:sldLayoutMk cId="1968269060" sldId="2147483674"/>
          </pc:sldLayoutMkLst>
          <pc:spChg chg="mod">
            <ac:chgData name="Anna Morrison" userId="7eae6f2c-8375-4b1b-a6c5-74d79ab14498" providerId="ADAL" clId="{AE4EA24F-43DD-4663-B8B6-552320A5FA73}" dt="2021-02-09T04:42:35.411" v="0"/>
            <ac:spMkLst>
              <pc:docMk/>
              <pc:sldMasterMk cId="1864089026" sldId="2147483648"/>
              <pc:sldLayoutMk cId="1968269060" sldId="2147483674"/>
              <ac:spMk id="2"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968269060" sldId="2147483674"/>
              <ac:spMk id="3"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968269060" sldId="2147483674"/>
              <ac:spMk id="11" creationId="{00000000-0000-0000-0000-000000000000}"/>
            </ac:spMkLst>
          </pc:spChg>
          <pc:spChg chg="mod">
            <ac:chgData name="Anna Morrison" userId="7eae6f2c-8375-4b1b-a6c5-74d79ab14498" providerId="ADAL" clId="{AE4EA24F-43DD-4663-B8B6-552320A5FA73}" dt="2021-02-09T04:42:35.411" v="0"/>
            <ac:spMkLst>
              <pc:docMk/>
              <pc:sldMasterMk cId="1864089026" sldId="2147483648"/>
              <pc:sldLayoutMk cId="1968269060" sldId="2147483674"/>
              <ac:spMk id="12" creationId="{00000000-0000-0000-0000-000000000000}"/>
            </ac:spMkLst>
          </pc:spChg>
          <pc:picChg chg="mod">
            <ac:chgData name="Anna Morrison" userId="7eae6f2c-8375-4b1b-a6c5-74d79ab14498" providerId="ADAL" clId="{AE4EA24F-43DD-4663-B8B6-552320A5FA73}" dt="2021-02-09T04:42:35.411" v="0"/>
            <ac:picMkLst>
              <pc:docMk/>
              <pc:sldMasterMk cId="1864089026" sldId="2147483648"/>
              <pc:sldLayoutMk cId="1968269060" sldId="2147483674"/>
              <ac:picMk id="8" creationId="{00000000-0000-0000-0000-000000000000}"/>
            </ac:picMkLst>
          </pc:picChg>
          <pc:picChg chg="mod">
            <ac:chgData name="Anna Morrison" userId="7eae6f2c-8375-4b1b-a6c5-74d79ab14498" providerId="ADAL" clId="{AE4EA24F-43DD-4663-B8B6-552320A5FA73}" dt="2021-02-09T04:42:35.411" v="0"/>
            <ac:picMkLst>
              <pc:docMk/>
              <pc:sldMasterMk cId="1864089026" sldId="2147483648"/>
              <pc:sldLayoutMk cId="1968269060" sldId="2147483674"/>
              <ac:picMk id="9"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55290" cy="49593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4" y="0"/>
            <a:ext cx="2955290" cy="495935"/>
          </a:xfrm>
          <a:prstGeom prst="rect">
            <a:avLst/>
          </a:prstGeom>
        </p:spPr>
        <p:txBody>
          <a:bodyPr vert="horz" lIns="91440" tIns="45720" rIns="91440" bIns="45720" rtlCol="0"/>
          <a:lstStyle>
            <a:lvl1pPr algn="r">
              <a:defRPr sz="1200"/>
            </a:lvl1pPr>
          </a:lstStyle>
          <a:p>
            <a:fld id="{E4B82452-3B3D-4B10-B5B2-216C3ED6E0C1}" type="datetimeFigureOut">
              <a:rPr lang="en-GB" smtClean="0"/>
              <a:t>09/02/2021</a:t>
            </a:fld>
            <a:endParaRPr lang="en-GB" dirty="0"/>
          </a:p>
        </p:txBody>
      </p:sp>
      <p:sp>
        <p:nvSpPr>
          <p:cNvPr id="4" name="Footer Placeholder 3"/>
          <p:cNvSpPr>
            <a:spLocks noGrp="1"/>
          </p:cNvSpPr>
          <p:nvPr>
            <p:ph type="ftr" sz="quarter" idx="2"/>
          </p:nvPr>
        </p:nvSpPr>
        <p:spPr>
          <a:xfrm>
            <a:off x="2" y="9421044"/>
            <a:ext cx="2955290" cy="49593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4" y="9421044"/>
            <a:ext cx="2955290" cy="495935"/>
          </a:xfrm>
          <a:prstGeom prst="rect">
            <a:avLst/>
          </a:prstGeom>
        </p:spPr>
        <p:txBody>
          <a:bodyPr vert="horz" lIns="91440" tIns="45720" rIns="91440" bIns="45720" rtlCol="0" anchor="b"/>
          <a:lstStyle>
            <a:lvl1pPr algn="r">
              <a:defRPr sz="1200"/>
            </a:lvl1pPr>
          </a:lstStyle>
          <a:p>
            <a:fld id="{FB11B1AA-12AD-4BCD-8A84-BE258AB1E1EB}" type="slidenum">
              <a:rPr lang="en-GB" smtClean="0"/>
              <a:t>‹#›</a:t>
            </a:fld>
            <a:endParaRPr lang="en-GB" dirty="0"/>
          </a:p>
        </p:txBody>
      </p:sp>
    </p:spTree>
    <p:extLst>
      <p:ext uri="{BB962C8B-B14F-4D97-AF65-F5344CB8AC3E}">
        <p14:creationId xmlns:p14="http://schemas.microsoft.com/office/powerpoint/2010/main" val="175970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55290" cy="49593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4" y="0"/>
            <a:ext cx="2955290" cy="495935"/>
          </a:xfrm>
          <a:prstGeom prst="rect">
            <a:avLst/>
          </a:prstGeom>
        </p:spPr>
        <p:txBody>
          <a:bodyPr vert="horz" lIns="91440" tIns="45720" rIns="91440" bIns="45720" rtlCol="0"/>
          <a:lstStyle>
            <a:lvl1pPr algn="r">
              <a:defRPr sz="1200"/>
            </a:lvl1pPr>
          </a:lstStyle>
          <a:p>
            <a:fld id="{DE3A1484-528B-4725-8337-7ACDB6138B8F}" type="datetimeFigureOut">
              <a:rPr lang="en-GB" smtClean="0"/>
              <a:t>09/02/2021</a:t>
            </a:fld>
            <a:endParaRPr lang="en-GB" dirty="0"/>
          </a:p>
        </p:txBody>
      </p:sp>
      <p:sp>
        <p:nvSpPr>
          <p:cNvPr id="4" name="Slide Image Placeholder 3"/>
          <p:cNvSpPr>
            <a:spLocks noGrp="1" noRot="1" noChangeAspect="1"/>
          </p:cNvSpPr>
          <p:nvPr>
            <p:ph type="sldImg" idx="2"/>
          </p:nvPr>
        </p:nvSpPr>
        <p:spPr>
          <a:xfrm>
            <a:off x="930275" y="744538"/>
            <a:ext cx="4959350" cy="371951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1" y="4711384"/>
            <a:ext cx="5455920" cy="44634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1044"/>
            <a:ext cx="2955290" cy="49593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4" y="9421044"/>
            <a:ext cx="2955290" cy="495935"/>
          </a:xfrm>
          <a:prstGeom prst="rect">
            <a:avLst/>
          </a:prstGeom>
        </p:spPr>
        <p:txBody>
          <a:bodyPr vert="horz" lIns="91440" tIns="45720" rIns="91440" bIns="45720" rtlCol="0" anchor="b"/>
          <a:lstStyle>
            <a:lvl1pPr algn="r">
              <a:defRPr sz="1200"/>
            </a:lvl1pPr>
          </a:lstStyle>
          <a:p>
            <a:fld id="{9920340D-206C-4C41-A35B-4D72CE2F2B89}" type="slidenum">
              <a:rPr lang="en-GB" smtClean="0"/>
              <a:t>‹#›</a:t>
            </a:fld>
            <a:endParaRPr lang="en-GB" dirty="0"/>
          </a:p>
        </p:txBody>
      </p:sp>
    </p:spTree>
    <p:extLst>
      <p:ext uri="{BB962C8B-B14F-4D97-AF65-F5344CB8AC3E}">
        <p14:creationId xmlns:p14="http://schemas.microsoft.com/office/powerpoint/2010/main" val="253561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Good afternoon and thank you for joining today’s workshop, Apprenticeships for the School Workforce.</a:t>
            </a:r>
          </a:p>
          <a:p>
            <a:endParaRPr lang="en-GB" sz="800" dirty="0"/>
          </a:p>
          <a:p>
            <a:r>
              <a:rPr lang="en-GB" sz="800" dirty="0"/>
              <a:t>My name is Anna Morrison and I am the Director and founder of Amazing Apprenticeships</a:t>
            </a:r>
          </a:p>
          <a:p>
            <a:endParaRPr lang="en-GB" sz="800" dirty="0"/>
          </a:p>
          <a:p>
            <a:r>
              <a:rPr lang="en-GB" sz="800" dirty="0"/>
              <a:t>We help to raise awareness about apprenticeships, working with nearly 5,000 schools across England</a:t>
            </a:r>
            <a:br>
              <a:rPr lang="en-GB" sz="800" dirty="0"/>
            </a:br>
            <a:r>
              <a:rPr lang="en-GB" sz="800" dirty="0"/>
              <a:t>This isn’t just the Careers Education side of things though, we also do a lot of work with schools to help them to understand how apprenticeships can support their School Workforce.</a:t>
            </a:r>
          </a:p>
          <a:p>
            <a:endParaRPr lang="en-GB" sz="800" dirty="0"/>
          </a:p>
          <a:p>
            <a:r>
              <a:rPr lang="en-GB" sz="800" dirty="0"/>
              <a:t>So, in celebration of National Apprenticeship Week, what better time to talk to you about just that!</a:t>
            </a:r>
          </a:p>
          <a:p>
            <a:endParaRPr lang="en-GB"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5A29D-C0B9-41C6-BEC0-29DFAAEEA45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0990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43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043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491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3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75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941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758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127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43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17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information on our website https://amazingapprenticeships.com/school-workforce/</a:t>
            </a:r>
          </a:p>
          <a:p>
            <a:r>
              <a:rPr lang="en-GB" dirty="0"/>
              <a:t>We’ve worked with DfE to put together</a:t>
            </a:r>
          </a:p>
          <a:p>
            <a:endParaRPr lang="en-GB" dirty="0"/>
          </a:p>
          <a:p>
            <a:r>
              <a:rPr lang="en-GB" dirty="0"/>
              <a:t>This is where the slides will be</a:t>
            </a:r>
          </a:p>
          <a:p>
            <a:endParaRPr lang="en-GB" dirty="0"/>
          </a:p>
          <a:p>
            <a:r>
              <a:rPr lang="en-GB" dirty="0"/>
              <a:t>Ok – so let’s introduce our 4 brilliant speakers….</a:t>
            </a:r>
          </a:p>
        </p:txBody>
      </p:sp>
      <p:sp>
        <p:nvSpPr>
          <p:cNvPr id="4" name="Slide Number Placeholder 3"/>
          <p:cNvSpPr>
            <a:spLocks noGrp="1"/>
          </p:cNvSpPr>
          <p:nvPr>
            <p:ph type="sldNum" sz="quarter" idx="5"/>
          </p:nvPr>
        </p:nvSpPr>
        <p:spPr/>
        <p:txBody>
          <a:bodyPr/>
          <a:lstStyle/>
          <a:p>
            <a:fld id="{9920340D-206C-4C41-A35B-4D72CE2F2B89}" type="slidenum">
              <a:rPr lang="en-GB" smtClean="0"/>
              <a:t>2</a:t>
            </a:fld>
            <a:endParaRPr lang="en-GB" dirty="0"/>
          </a:p>
        </p:txBody>
      </p:sp>
    </p:spTree>
    <p:extLst>
      <p:ext uri="{BB962C8B-B14F-4D97-AF65-F5344CB8AC3E}">
        <p14:creationId xmlns:p14="http://schemas.microsoft.com/office/powerpoint/2010/main" val="1472904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418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77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470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83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591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819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22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53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778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319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p>
        </p:txBody>
      </p:sp>
      <p:sp>
        <p:nvSpPr>
          <p:cNvPr id="4" name="Slide Number Placeholder 3"/>
          <p:cNvSpPr>
            <a:spLocks noGrp="1"/>
          </p:cNvSpPr>
          <p:nvPr>
            <p:ph type="sldNum" sz="quarter" idx="5"/>
          </p:nvPr>
        </p:nvSpPr>
        <p:spPr/>
        <p:txBody>
          <a:bodyPr/>
          <a:lstStyle/>
          <a:p>
            <a:fld id="{9920340D-206C-4C41-A35B-4D72CE2F2B89}" type="slidenum">
              <a:rPr lang="en-GB" smtClean="0"/>
              <a:t>3</a:t>
            </a:fld>
            <a:endParaRPr lang="en-GB" dirty="0"/>
          </a:p>
        </p:txBody>
      </p:sp>
    </p:spTree>
    <p:extLst>
      <p:ext uri="{BB962C8B-B14F-4D97-AF65-F5344CB8AC3E}">
        <p14:creationId xmlns:p14="http://schemas.microsoft.com/office/powerpoint/2010/main" val="3904904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5A29D-C0B9-41C6-BEC0-29DFAAEEA45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8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250825"/>
            <a:ext cx="5397500" cy="40481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BB7FA-2627-47C9-9258-FDF90D155C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320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250825"/>
            <a:ext cx="5397500" cy="40481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BB7FA-2627-47C9-9258-FDF90D155C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11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250825"/>
            <a:ext cx="5397500" cy="40481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BB7FA-2627-47C9-9258-FDF90D155C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5500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250825"/>
            <a:ext cx="5397500" cy="40481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BB7FA-2627-47C9-9258-FDF90D155C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530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74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50636-418C-43DD-9835-FE790325F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284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Locked)">
    <p:spTree>
      <p:nvGrpSpPr>
        <p:cNvPr id="1" name=""/>
        <p:cNvGrpSpPr/>
        <p:nvPr/>
      </p:nvGrpSpPr>
      <p:grpSpPr>
        <a:xfrm>
          <a:off x="0" y="0"/>
          <a:ext cx="0" cy="0"/>
          <a:chOff x="0" y="0"/>
          <a:chExt cx="0" cy="0"/>
        </a:xfrm>
      </p:grpSpPr>
      <p:pic>
        <p:nvPicPr>
          <p:cNvPr id="7" name="Picture Placeholder 1070"/>
          <p:cNvPicPr>
            <a:picLocks noChangeAspect="1"/>
          </p:cNvPicPr>
          <p:nvPr userDrawn="1"/>
        </p:nvPicPr>
        <p:blipFill>
          <a:blip r:embed="rId2">
            <a:extLst>
              <a:ext uri="{28A0092B-C50C-407E-A947-70E740481C1C}">
                <a14:useLocalDpi xmlns:a14="http://schemas.microsoft.com/office/drawing/2010/main" val="0"/>
              </a:ext>
            </a:extLst>
          </a:blip>
          <a:srcRect t="44" b="44"/>
          <a:stretch>
            <a:fillRect/>
          </a:stretch>
        </p:blipFill>
        <p:spPr>
          <a:xfrm>
            <a:off x="0" y="0"/>
            <a:ext cx="6858000" cy="5143500"/>
          </a:xfrm>
          <a:prstGeom prst="rect">
            <a:avLst/>
          </a:prstGeom>
        </p:spPr>
      </p:pic>
      <p:sp>
        <p:nvSpPr>
          <p:cNvPr id="2" name="Title 1"/>
          <p:cNvSpPr>
            <a:spLocks noGrp="1"/>
          </p:cNvSpPr>
          <p:nvPr>
            <p:ph type="ctrTitle"/>
          </p:nvPr>
        </p:nvSpPr>
        <p:spPr>
          <a:xfrm>
            <a:off x="2916540" y="2221200"/>
            <a:ext cx="3725460" cy="1242000"/>
          </a:xfrm>
          <a:solidFill>
            <a:schemeClr val="accent2"/>
          </a:solidFill>
        </p:spPr>
        <p:txBody>
          <a:bodyPr lIns="108000" tIns="136800" rIns="0" bIns="0">
            <a:noAutofit/>
          </a:bodyPr>
          <a:lstStyle>
            <a:lvl1pPr algn="l">
              <a:lnSpc>
                <a:spcPts val="4100"/>
              </a:lnSpc>
              <a:defRPr sz="4500" b="1" cap="all" baseline="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2916540" y="3618000"/>
            <a:ext cx="3725460" cy="1242000"/>
          </a:xfrm>
          <a:solidFill>
            <a:schemeClr val="tx1"/>
          </a:solidFill>
        </p:spPr>
        <p:txBody>
          <a:bodyPr lIns="108000" tIns="108000" bIns="108000"/>
          <a:lstStyle>
            <a:lvl1pPr marL="0" indent="0" algn="l">
              <a:lnSpc>
                <a:spcPts val="1600"/>
              </a:lnSpc>
              <a:spcBef>
                <a:spcPts val="0"/>
              </a:spcBef>
              <a:buNone/>
              <a:defRPr sz="135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1" name="Text Placeholder 10"/>
          <p:cNvSpPr>
            <a:spLocks noGrp="1"/>
          </p:cNvSpPr>
          <p:nvPr>
            <p:ph type="body" sz="quarter" idx="14"/>
          </p:nvPr>
        </p:nvSpPr>
        <p:spPr>
          <a:xfrm>
            <a:off x="2916540" y="3939902"/>
            <a:ext cx="3604115" cy="504056"/>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2916540" y="4371950"/>
            <a:ext cx="3604115"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72671" y="288001"/>
            <a:ext cx="669329" cy="474133"/>
          </a:xfrm>
          <a:prstGeom prst="rect">
            <a:avLst/>
          </a:prstGeom>
        </p:spPr>
      </p:pic>
    </p:spTree>
    <p:extLst>
      <p:ext uri="{BB962C8B-B14F-4D97-AF65-F5344CB8AC3E}">
        <p14:creationId xmlns:p14="http://schemas.microsoft.com/office/powerpoint/2010/main" val="109807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dirty="0"/>
          </a:p>
        </p:txBody>
      </p:sp>
      <p:sp>
        <p:nvSpPr>
          <p:cNvPr id="9" name="Text Placeholder 8"/>
          <p:cNvSpPr>
            <a:spLocks noGrp="1"/>
          </p:cNvSpPr>
          <p:nvPr>
            <p:ph type="body" sz="quarter" idx="12"/>
          </p:nvPr>
        </p:nvSpPr>
        <p:spPr>
          <a:xfrm>
            <a:off x="175500" y="986400"/>
            <a:ext cx="5750719"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itle 1"/>
          <p:cNvSpPr>
            <a:spLocks noGrp="1"/>
          </p:cNvSpPr>
          <p:nvPr>
            <p:ph type="title" hasCustomPrompt="1"/>
          </p:nvPr>
        </p:nvSpPr>
        <p:spPr>
          <a:xfrm>
            <a:off x="174713" y="249901"/>
            <a:ext cx="6328172" cy="699425"/>
          </a:xfrm>
        </p:spPr>
        <p:txBody>
          <a:bodyPr lIns="0" tIns="0" rIns="0" bIns="0" anchor="t" anchorCtr="0">
            <a:normAutofit/>
          </a:bodyPr>
          <a:lstStyle>
            <a:lvl1pPr marL="0" algn="l" defTabSz="914400" rtl="0" eaLnBrk="1" latinLnBrk="0" hangingPunct="1">
              <a:lnSpc>
                <a:spcPct val="100000"/>
              </a:lnSpc>
              <a:spcBef>
                <a:spcPts val="0"/>
              </a:spcBef>
              <a:buNone/>
              <a:defRPr lang="en-GB" sz="3200" b="1" kern="1200" cap="all" baseline="0" dirty="0">
                <a:solidFill>
                  <a:schemeClr val="tx1"/>
                </a:solidFill>
                <a:latin typeface="+mj-lt"/>
                <a:ea typeface="+mj-ea"/>
                <a:cs typeface="+mj-cs"/>
              </a:defRPr>
            </a:lvl1pPr>
          </a:lstStyle>
          <a:p>
            <a:r>
              <a:rPr lang="en-US" dirty="0"/>
              <a:t>SLIDE TITLE</a:t>
            </a:r>
            <a:endParaRPr lang="en-GB" dirty="0"/>
          </a:p>
        </p:txBody>
      </p:sp>
    </p:spTree>
    <p:extLst>
      <p:ext uri="{BB962C8B-B14F-4D97-AF65-F5344CB8AC3E}">
        <p14:creationId xmlns:p14="http://schemas.microsoft.com/office/powerpoint/2010/main" val="4068877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and Supporti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dirty="0"/>
          </a:p>
        </p:txBody>
      </p:sp>
      <p:sp>
        <p:nvSpPr>
          <p:cNvPr id="9" name="Text Placeholder 8"/>
          <p:cNvSpPr>
            <a:spLocks noGrp="1"/>
          </p:cNvSpPr>
          <p:nvPr>
            <p:ph type="body" sz="quarter" idx="12"/>
          </p:nvPr>
        </p:nvSpPr>
        <p:spPr>
          <a:xfrm>
            <a:off x="175500" y="986400"/>
            <a:ext cx="2970000" cy="3601574"/>
          </a:xfrm>
        </p:spPr>
        <p:txBody>
          <a:bodyPr>
            <a:noAutofit/>
          </a:bodyPr>
          <a:lstStyle>
            <a:lvl1pPr marL="0" indent="0">
              <a:lnSpc>
                <a:spcPts val="2800"/>
              </a:lnSpc>
              <a:buNone/>
              <a:defRPr sz="2700" b="1"/>
            </a:lvl1pPr>
            <a:lvl2pPr marL="270000" indent="-270000">
              <a:lnSpc>
                <a:spcPts val="2800"/>
              </a:lnSpc>
              <a:spcBef>
                <a:spcPts val="0"/>
              </a:spcBef>
              <a:buFont typeface="Calibri" panose="020F0502020204030204" pitchFamily="34" charset="0"/>
              <a:buChar char="–"/>
              <a:defRPr sz="2700" b="1"/>
            </a:lvl2pPr>
            <a:lvl3pPr marL="612000" indent="-270000">
              <a:lnSpc>
                <a:spcPts val="2800"/>
              </a:lnSpc>
              <a:buFont typeface="Calibri" panose="020F0502020204030204" pitchFamily="34" charset="0"/>
              <a:buChar char="–"/>
              <a:defRPr sz="2700" b="1"/>
            </a:lvl3pPr>
            <a:lvl4pPr marL="990000" indent="-270000">
              <a:lnSpc>
                <a:spcPts val="2800"/>
              </a:lnSpc>
              <a:buFont typeface="Calibri" panose="020F0502020204030204" pitchFamily="34" charset="0"/>
              <a:buChar char="–"/>
              <a:defRPr sz="2700" b="1"/>
            </a:lvl4pPr>
            <a:lvl5pPr marL="1260000" indent="-270000">
              <a:lnSpc>
                <a:spcPts val="2800"/>
              </a:lnSpc>
              <a:buFont typeface="Calibri" panose="020F0502020204030204" pitchFamily="34" charset="0"/>
              <a:buChar char="–"/>
              <a:defRPr sz="27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13"/>
          <p:cNvSpPr>
            <a:spLocks noGrp="1"/>
          </p:cNvSpPr>
          <p:nvPr>
            <p:ph sz="quarter" idx="13"/>
          </p:nvPr>
        </p:nvSpPr>
        <p:spPr>
          <a:xfrm>
            <a:off x="3429000" y="987425"/>
            <a:ext cx="2538413" cy="3600450"/>
          </a:xfrm>
        </p:spPr>
        <p:txBody>
          <a:bodyPr/>
          <a:lstStyle>
            <a:lvl1pPr marL="0" indent="0">
              <a:lnSpc>
                <a:spcPts val="1600"/>
              </a:lnSpc>
              <a:buNone/>
              <a:defRPr sz="1350"/>
            </a:lvl1pPr>
            <a:lvl2pPr marL="180000" indent="-180000">
              <a:lnSpc>
                <a:spcPts val="1600"/>
              </a:lnSpc>
              <a:buFont typeface="Calibri" panose="020F0502020204030204" pitchFamily="34" charset="0"/>
              <a:buChar char="–"/>
              <a:defRPr sz="1350"/>
            </a:lvl2pPr>
            <a:lvl3pPr marL="432000" indent="-180000">
              <a:lnSpc>
                <a:spcPts val="1600"/>
              </a:lnSpc>
              <a:buFont typeface="Calibri" panose="020F0502020204030204" pitchFamily="34" charset="0"/>
              <a:buChar char="–"/>
              <a:defRPr sz="1350"/>
            </a:lvl3pPr>
            <a:lvl4pPr marL="648000" indent="-180000">
              <a:lnSpc>
                <a:spcPts val="1600"/>
              </a:lnSpc>
              <a:buFont typeface="Calibri" panose="020F0502020204030204" pitchFamily="34" charset="0"/>
              <a:buChar char="–"/>
              <a:defRPr sz="1350"/>
            </a:lvl4pPr>
            <a:lvl5pPr marL="828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p:cNvSpPr>
            <a:spLocks noGrp="1"/>
          </p:cNvSpPr>
          <p:nvPr>
            <p:ph type="title" hasCustomPrompt="1"/>
          </p:nvPr>
        </p:nvSpPr>
        <p:spPr>
          <a:xfrm>
            <a:off x="174713" y="249901"/>
            <a:ext cx="6328172" cy="699425"/>
          </a:xfrm>
        </p:spPr>
        <p:txBody>
          <a:bodyPr lIns="0" tIns="0" rIns="0" bIns="0" anchor="t" anchorCtr="0">
            <a:normAutofit/>
          </a:bodyPr>
          <a:lstStyle>
            <a:lvl1pPr algn="l">
              <a:lnSpc>
                <a:spcPts val="2000"/>
              </a:lnSpc>
              <a:spcBef>
                <a:spcPts val="0"/>
              </a:spcBef>
              <a:defRPr sz="2000" b="1" cap="all" baseline="0"/>
            </a:lvl1pPr>
          </a:lstStyle>
          <a:p>
            <a:r>
              <a:rPr lang="en-US" dirty="0"/>
              <a:t>SLIDE TITLE</a:t>
            </a:r>
            <a:endParaRPr lang="en-GB" dirty="0"/>
          </a:p>
        </p:txBody>
      </p:sp>
    </p:spTree>
    <p:extLst>
      <p:ext uri="{BB962C8B-B14F-4D97-AF65-F5344CB8AC3E}">
        <p14:creationId xmlns:p14="http://schemas.microsoft.com/office/powerpoint/2010/main" val="1267726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Bann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dirty="0"/>
          </a:p>
        </p:txBody>
      </p:sp>
      <p:sp>
        <p:nvSpPr>
          <p:cNvPr id="6" name="Picture Placeholder 5"/>
          <p:cNvSpPr>
            <a:spLocks noGrp="1"/>
          </p:cNvSpPr>
          <p:nvPr>
            <p:ph type="pic" sz="quarter" idx="12"/>
          </p:nvPr>
        </p:nvSpPr>
        <p:spPr>
          <a:xfrm>
            <a:off x="3375423" y="248401"/>
            <a:ext cx="3271838" cy="4319587"/>
          </a:xfrm>
        </p:spPr>
        <p:txBody>
          <a:bodyPr/>
          <a:lstStyle/>
          <a:p>
            <a:r>
              <a:rPr lang="en-US" dirty="0"/>
              <a:t>Click icon to add picture</a:t>
            </a:r>
            <a:endParaRPr lang="en-GB" dirty="0"/>
          </a:p>
        </p:txBody>
      </p:sp>
      <p:sp>
        <p:nvSpPr>
          <p:cNvPr id="11" name="TextBox 10"/>
          <p:cNvSpPr txBox="1"/>
          <p:nvPr userDrawn="1"/>
        </p:nvSpPr>
        <p:spPr>
          <a:xfrm>
            <a:off x="242646" y="218347"/>
            <a:ext cx="216024" cy="492443"/>
          </a:xfrm>
          <a:prstGeom prst="rect">
            <a:avLst/>
          </a:prstGeom>
          <a:noFill/>
        </p:spPr>
        <p:txBody>
          <a:bodyPr wrap="square" lIns="0" tIns="0" rIns="0" bIns="0" rtlCol="0" anchor="b">
            <a:spAutoFit/>
          </a:bodyPr>
          <a:lstStyle/>
          <a:p>
            <a:pPr algn="r"/>
            <a:r>
              <a:rPr lang="en-GB" sz="3200" b="1" dirty="0">
                <a:solidFill>
                  <a:schemeClr val="bg1"/>
                </a:solidFill>
              </a:rPr>
              <a:t>“</a:t>
            </a:r>
          </a:p>
        </p:txBody>
      </p:sp>
      <p:sp>
        <p:nvSpPr>
          <p:cNvPr id="13" name="Text Placeholder 12"/>
          <p:cNvSpPr>
            <a:spLocks noGrp="1"/>
          </p:cNvSpPr>
          <p:nvPr>
            <p:ph type="body" sz="quarter" idx="13"/>
          </p:nvPr>
        </p:nvSpPr>
        <p:spPr>
          <a:xfrm>
            <a:off x="175023" y="627535"/>
            <a:ext cx="3092053" cy="3876675"/>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255" y="248401"/>
            <a:ext cx="3083820" cy="265177"/>
          </a:xfrm>
          <a:prstGeom prst="rect">
            <a:avLst/>
          </a:prstGeom>
        </p:spPr>
      </p:pic>
    </p:spTree>
    <p:extLst>
      <p:ext uri="{BB962C8B-B14F-4D97-AF65-F5344CB8AC3E}">
        <p14:creationId xmlns:p14="http://schemas.microsoft.com/office/powerpoint/2010/main" val="2274695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Text, Content with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dirty="0"/>
          </a:p>
        </p:txBody>
      </p:sp>
      <p:sp>
        <p:nvSpPr>
          <p:cNvPr id="6" name="Picture Placeholder 5"/>
          <p:cNvSpPr>
            <a:spLocks noGrp="1"/>
          </p:cNvSpPr>
          <p:nvPr>
            <p:ph type="pic" sz="quarter" idx="12"/>
          </p:nvPr>
        </p:nvSpPr>
        <p:spPr>
          <a:xfrm>
            <a:off x="3375423" y="248401"/>
            <a:ext cx="3271838" cy="4319587"/>
          </a:xfrm>
        </p:spPr>
        <p:txBody>
          <a:bodyPr/>
          <a:lstStyle/>
          <a:p>
            <a:r>
              <a:rPr lang="en-US" dirty="0"/>
              <a:t>Click icon to add picture</a:t>
            </a:r>
            <a:endParaRPr lang="en-GB" dirty="0"/>
          </a:p>
        </p:txBody>
      </p:sp>
      <p:sp>
        <p:nvSpPr>
          <p:cNvPr id="11" name="TextBox 10"/>
          <p:cNvSpPr txBox="1"/>
          <p:nvPr userDrawn="1"/>
        </p:nvSpPr>
        <p:spPr>
          <a:xfrm>
            <a:off x="242646" y="218347"/>
            <a:ext cx="216024" cy="492443"/>
          </a:xfrm>
          <a:prstGeom prst="rect">
            <a:avLst/>
          </a:prstGeom>
          <a:noFill/>
        </p:spPr>
        <p:txBody>
          <a:bodyPr wrap="square" lIns="0" tIns="0" rIns="0" bIns="0" rtlCol="0" anchor="b">
            <a:spAutoFit/>
          </a:bodyPr>
          <a:lstStyle/>
          <a:p>
            <a:pPr algn="r"/>
            <a:r>
              <a:rPr lang="en-GB" sz="3200" b="1" dirty="0">
                <a:solidFill>
                  <a:schemeClr val="bg1"/>
                </a:solidFill>
              </a:rPr>
              <a:t>“</a:t>
            </a:r>
          </a:p>
        </p:txBody>
      </p:sp>
      <p:sp>
        <p:nvSpPr>
          <p:cNvPr id="10" name="Content Placeholder 13"/>
          <p:cNvSpPr>
            <a:spLocks noGrp="1"/>
          </p:cNvSpPr>
          <p:nvPr>
            <p:ph sz="quarter" idx="18"/>
          </p:nvPr>
        </p:nvSpPr>
        <p:spPr>
          <a:xfrm>
            <a:off x="175501" y="268288"/>
            <a:ext cx="3078956" cy="4319587"/>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27723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s and Text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dirty="0"/>
          </a:p>
        </p:txBody>
      </p:sp>
      <p:sp>
        <p:nvSpPr>
          <p:cNvPr id="8" name="Content Placeholder 13"/>
          <p:cNvSpPr>
            <a:spLocks noGrp="1"/>
          </p:cNvSpPr>
          <p:nvPr>
            <p:ph sz="quarter" idx="14"/>
          </p:nvPr>
        </p:nvSpPr>
        <p:spPr>
          <a:xfrm>
            <a:off x="175500" y="2826000"/>
            <a:ext cx="3091575"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13"/>
          <p:cNvSpPr>
            <a:spLocks noGrp="1"/>
          </p:cNvSpPr>
          <p:nvPr>
            <p:ph sz="quarter" idx="17"/>
          </p:nvPr>
        </p:nvSpPr>
        <p:spPr>
          <a:xfrm>
            <a:off x="3374994" y="2826000"/>
            <a:ext cx="3131772"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3"/>
          <p:cNvSpPr>
            <a:spLocks noGrp="1"/>
          </p:cNvSpPr>
          <p:nvPr>
            <p:ph sz="quarter" idx="18"/>
          </p:nvPr>
        </p:nvSpPr>
        <p:spPr>
          <a:xfrm>
            <a:off x="175500" y="986400"/>
            <a:ext cx="3091575"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3"/>
          <p:cNvSpPr>
            <a:spLocks noGrp="1"/>
          </p:cNvSpPr>
          <p:nvPr>
            <p:ph sz="quarter" idx="19"/>
          </p:nvPr>
        </p:nvSpPr>
        <p:spPr>
          <a:xfrm>
            <a:off x="3374994" y="986400"/>
            <a:ext cx="3131772"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p:cNvSpPr>
            <a:spLocks noGrp="1"/>
          </p:cNvSpPr>
          <p:nvPr>
            <p:ph type="title" hasCustomPrompt="1"/>
          </p:nvPr>
        </p:nvSpPr>
        <p:spPr>
          <a:xfrm>
            <a:off x="174713" y="249901"/>
            <a:ext cx="6328172" cy="699425"/>
          </a:xfrm>
        </p:spPr>
        <p:txBody>
          <a:bodyPr lIns="0" tIns="0" rIns="0" bIns="0" anchor="t" anchorCtr="0">
            <a:normAutofit/>
          </a:bodyPr>
          <a:lstStyle>
            <a:lvl1pPr algn="l">
              <a:lnSpc>
                <a:spcPts val="2000"/>
              </a:lnSpc>
              <a:spcBef>
                <a:spcPts val="0"/>
              </a:spcBef>
              <a:defRPr sz="2000" b="1" cap="all" baseline="0"/>
            </a:lvl1pPr>
          </a:lstStyle>
          <a:p>
            <a:r>
              <a:rPr lang="en-US" dirty="0"/>
              <a:t>SLIDE TITLE</a:t>
            </a:r>
            <a:endParaRPr lang="en-GB" dirty="0"/>
          </a:p>
        </p:txBody>
      </p:sp>
    </p:spTree>
    <p:extLst>
      <p:ext uri="{BB962C8B-B14F-4D97-AF65-F5344CB8AC3E}">
        <p14:creationId xmlns:p14="http://schemas.microsoft.com/office/powerpoint/2010/main" val="2296372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dirty="0"/>
          </a:p>
        </p:txBody>
      </p:sp>
      <p:sp>
        <p:nvSpPr>
          <p:cNvPr id="8" name="Content Placeholder 13"/>
          <p:cNvSpPr>
            <a:spLocks noGrp="1"/>
          </p:cNvSpPr>
          <p:nvPr>
            <p:ph sz="quarter" idx="14"/>
          </p:nvPr>
        </p:nvSpPr>
        <p:spPr>
          <a:xfrm>
            <a:off x="175500" y="987426"/>
            <a:ext cx="3091575"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13"/>
          <p:cNvSpPr>
            <a:spLocks noGrp="1"/>
          </p:cNvSpPr>
          <p:nvPr>
            <p:ph sz="quarter" idx="17"/>
          </p:nvPr>
        </p:nvSpPr>
        <p:spPr>
          <a:xfrm>
            <a:off x="3375423" y="987426"/>
            <a:ext cx="3157873"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p:cNvSpPr>
            <a:spLocks noGrp="1"/>
          </p:cNvSpPr>
          <p:nvPr>
            <p:ph type="title" hasCustomPrompt="1"/>
          </p:nvPr>
        </p:nvSpPr>
        <p:spPr>
          <a:xfrm>
            <a:off x="174713" y="249901"/>
            <a:ext cx="6328172" cy="699425"/>
          </a:xfrm>
        </p:spPr>
        <p:txBody>
          <a:bodyPr lIns="0" tIns="0" rIns="0" bIns="0" anchor="t" anchorCtr="0">
            <a:normAutofit/>
          </a:bodyPr>
          <a:lstStyle>
            <a:lvl1pPr algn="l">
              <a:lnSpc>
                <a:spcPts val="2000"/>
              </a:lnSpc>
              <a:spcBef>
                <a:spcPts val="0"/>
              </a:spcBef>
              <a:defRPr sz="2000" b="1" cap="all" baseline="0"/>
            </a:lvl1pPr>
          </a:lstStyle>
          <a:p>
            <a:r>
              <a:rPr lang="en-US" dirty="0"/>
              <a:t>SLIDE TITLE</a:t>
            </a:r>
            <a:endParaRPr lang="en-GB" dirty="0"/>
          </a:p>
        </p:txBody>
      </p:sp>
    </p:spTree>
    <p:extLst>
      <p:ext uri="{BB962C8B-B14F-4D97-AF65-F5344CB8AC3E}">
        <p14:creationId xmlns:p14="http://schemas.microsoft.com/office/powerpoint/2010/main" val="3808567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evron etc ">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dirty="0"/>
          </a:p>
        </p:txBody>
      </p:sp>
      <p:sp>
        <p:nvSpPr>
          <p:cNvPr id="8" name="Content Placeholder 13"/>
          <p:cNvSpPr>
            <a:spLocks noGrp="1"/>
          </p:cNvSpPr>
          <p:nvPr>
            <p:ph sz="quarter" idx="14"/>
          </p:nvPr>
        </p:nvSpPr>
        <p:spPr>
          <a:xfrm>
            <a:off x="188640" y="2826000"/>
            <a:ext cx="189021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13"/>
          <p:cNvSpPr>
            <a:spLocks noGrp="1"/>
          </p:cNvSpPr>
          <p:nvPr>
            <p:ph sz="quarter" idx="15"/>
          </p:nvPr>
        </p:nvSpPr>
        <p:spPr>
          <a:xfrm>
            <a:off x="2478228" y="2826000"/>
            <a:ext cx="18846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13"/>
          <p:cNvSpPr>
            <a:spLocks noGrp="1"/>
          </p:cNvSpPr>
          <p:nvPr>
            <p:ph sz="quarter" idx="16"/>
          </p:nvPr>
        </p:nvSpPr>
        <p:spPr>
          <a:xfrm>
            <a:off x="4762205" y="2826000"/>
            <a:ext cx="1885055"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p:cNvSpPr>
            <a:spLocks noGrp="1"/>
          </p:cNvSpPr>
          <p:nvPr>
            <p:ph type="title" hasCustomPrompt="1"/>
          </p:nvPr>
        </p:nvSpPr>
        <p:spPr>
          <a:xfrm>
            <a:off x="174713" y="249901"/>
            <a:ext cx="6328172" cy="699425"/>
          </a:xfrm>
        </p:spPr>
        <p:txBody>
          <a:bodyPr lIns="0" tIns="0" rIns="0" bIns="0" anchor="t" anchorCtr="0">
            <a:normAutofit/>
          </a:bodyPr>
          <a:lstStyle>
            <a:lvl1pPr algn="l">
              <a:lnSpc>
                <a:spcPts val="2000"/>
              </a:lnSpc>
              <a:spcBef>
                <a:spcPts val="0"/>
              </a:spcBef>
              <a:defRPr sz="2000" b="1" cap="all" baseline="0"/>
            </a:lvl1pPr>
          </a:lstStyle>
          <a:p>
            <a:r>
              <a:rPr lang="en-US" dirty="0"/>
              <a:t>SLIDE TITLE</a:t>
            </a:r>
            <a:endParaRPr lang="en-GB" dirty="0"/>
          </a:p>
        </p:txBody>
      </p:sp>
      <p:sp>
        <p:nvSpPr>
          <p:cNvPr id="2" name="Footer Placeholder 1"/>
          <p:cNvSpPr>
            <a:spLocks noGrp="1"/>
          </p:cNvSpPr>
          <p:nvPr>
            <p:ph type="ftr" sz="quarter" idx="17"/>
          </p:nvPr>
        </p:nvSpPr>
        <p:spPr/>
        <p:txBody>
          <a:bodyPr/>
          <a:lstStyle/>
          <a:p>
            <a:r>
              <a:rPr lang="en-GB" dirty="0"/>
              <a:t>Education &amp; Training Foundation</a:t>
            </a:r>
          </a:p>
        </p:txBody>
      </p:sp>
    </p:spTree>
    <p:extLst>
      <p:ext uri="{BB962C8B-B14F-4D97-AF65-F5344CB8AC3E}">
        <p14:creationId xmlns:p14="http://schemas.microsoft.com/office/powerpoint/2010/main" val="1127092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460" y="1455480"/>
            <a:ext cx="4806540" cy="1116270"/>
          </a:xfrm>
          <a:solidFill>
            <a:schemeClr val="bg1"/>
          </a:solidFill>
        </p:spPr>
        <p:txBody>
          <a:bodyPr lIns="144000" tIns="126000" rIns="0" bIns="36000" anchor="t">
            <a:noAutofit/>
          </a:bodyPr>
          <a:lstStyle>
            <a:lvl1pPr algn="l">
              <a:lnSpc>
                <a:spcPts val="1900"/>
              </a:lnSpc>
              <a:defRPr sz="1600" b="1" cap="all" baseline="0">
                <a:solidFill>
                  <a:schemeClr val="tx1"/>
                </a:solidFill>
              </a:defRPr>
            </a:lvl1pPr>
          </a:lstStyle>
          <a:p>
            <a:r>
              <a:rPr lang="en-US" dirty="0"/>
              <a:t>name surname</a:t>
            </a:r>
            <a:endParaRPr lang="en-GB" dirty="0"/>
          </a:p>
        </p:txBody>
      </p:sp>
      <p:sp>
        <p:nvSpPr>
          <p:cNvPr id="3" name="Subtitle 2"/>
          <p:cNvSpPr>
            <a:spLocks noGrp="1"/>
          </p:cNvSpPr>
          <p:nvPr>
            <p:ph type="subTitle" idx="1" hasCustomPrompt="1"/>
          </p:nvPr>
        </p:nvSpPr>
        <p:spPr>
          <a:xfrm>
            <a:off x="1834515" y="1804045"/>
            <a:ext cx="4807485"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all"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Name@email.com</a:t>
            </a:r>
            <a:endParaRPr lang="en-GB" dirty="0"/>
          </a:p>
        </p:txBody>
      </p:sp>
      <p:sp>
        <p:nvSpPr>
          <p:cNvPr id="8" name="TextBox 7"/>
          <p:cNvSpPr txBox="1"/>
          <p:nvPr userDrawn="1"/>
        </p:nvSpPr>
        <p:spPr>
          <a:xfrm>
            <a:off x="1835460" y="2389634"/>
            <a:ext cx="4805865" cy="648072"/>
          </a:xfrm>
          <a:prstGeom prst="rect">
            <a:avLst/>
          </a:prstGeom>
          <a:solidFill>
            <a:schemeClr val="bg1"/>
          </a:solidFill>
        </p:spPr>
        <p:txBody>
          <a:bodyPr wrap="square" lIns="144000" bIns="108000" rtlCol="0" anchor="b" anchorCtr="0">
            <a:noAutofit/>
          </a:bodyPr>
          <a:lstStyle/>
          <a:p>
            <a:r>
              <a:rPr lang="en-GB" sz="1800" dirty="0"/>
              <a:t>ETFOUNDATION.CO.UK</a:t>
            </a:r>
          </a:p>
        </p:txBody>
      </p:sp>
      <p:sp>
        <p:nvSpPr>
          <p:cNvPr id="11" name="Rectangle 10"/>
          <p:cNvSpPr/>
          <p:nvPr userDrawn="1"/>
        </p:nvSpPr>
        <p:spPr>
          <a:xfrm>
            <a:off x="1841395" y="3258000"/>
            <a:ext cx="4800604"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4500" b="1" dirty="0"/>
              <a:t>THANK</a:t>
            </a:r>
            <a:r>
              <a:rPr lang="en-GB" sz="4500" b="1" baseline="0" dirty="0"/>
              <a:t> YOU</a:t>
            </a:r>
          </a:p>
          <a:p>
            <a:pPr algn="l">
              <a:lnSpc>
                <a:spcPts val="4500"/>
              </a:lnSpc>
            </a:pPr>
            <a:r>
              <a:rPr lang="en-GB" sz="4500" b="0" baseline="0" dirty="0"/>
              <a:t>ANY QUESTIONS?</a:t>
            </a:r>
            <a:endParaRPr lang="en-GB" sz="4500" b="0" dirty="0"/>
          </a:p>
        </p:txBody>
      </p:sp>
      <p:pic>
        <p:nvPicPr>
          <p:cNvPr id="7" name="Picture 6">
            <a:extLst>
              <a:ext uri="{FF2B5EF4-FFF2-40B4-BE49-F238E27FC236}">
                <a16:creationId xmlns:a16="http://schemas.microsoft.com/office/drawing/2014/main" id="{A4B9AE1C-8A50-4BC8-A3FB-F29DCFFD4D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8641" y="219539"/>
            <a:ext cx="669328" cy="472467"/>
          </a:xfrm>
          <a:prstGeom prst="rect">
            <a:avLst/>
          </a:prstGeom>
        </p:spPr>
      </p:pic>
    </p:spTree>
    <p:extLst>
      <p:ext uri="{BB962C8B-B14F-4D97-AF65-F5344CB8AC3E}">
        <p14:creationId xmlns:p14="http://schemas.microsoft.com/office/powerpoint/2010/main" val="3414260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735807"/>
            <a:ext cx="5829300" cy="1102519"/>
          </a:xfrm>
        </p:spPr>
        <p:txBody>
          <a:bodyPr>
            <a:noAutofit/>
          </a:bodyPr>
          <a:lstStyle>
            <a:lvl1pPr algn="l">
              <a:defRPr lang="en-GB" sz="4050" b="1" kern="1200" noProof="0" dirty="0" smtClean="0">
                <a:solidFill>
                  <a:srgbClr val="104F75"/>
                </a:solidFill>
                <a:latin typeface="+mj-lt"/>
                <a:ea typeface="+mn-ea"/>
                <a:cs typeface="+mn-cs"/>
              </a:defRPr>
            </a:lvl1pPr>
          </a:lstStyle>
          <a:p>
            <a:r>
              <a:rPr lang="en-US" dirty="0"/>
              <a:t>Click to edit Master title style</a:t>
            </a:r>
            <a:endParaRPr lang="en-GB" dirty="0"/>
          </a:p>
        </p:txBody>
      </p:sp>
      <p:sp>
        <p:nvSpPr>
          <p:cNvPr id="3" name="Subtitle 2"/>
          <p:cNvSpPr>
            <a:spLocks noGrp="1"/>
          </p:cNvSpPr>
          <p:nvPr>
            <p:ph type="subTitle" idx="1"/>
          </p:nvPr>
        </p:nvSpPr>
        <p:spPr>
          <a:xfrm>
            <a:off x="512676" y="2193708"/>
            <a:ext cx="4800600" cy="1314450"/>
          </a:xfrm>
        </p:spPr>
        <p:txBody>
          <a:bodyPr>
            <a:noAutofit/>
          </a:bodyPr>
          <a:lstStyle>
            <a:lvl1pPr marL="0" indent="0" algn="l">
              <a:buNone/>
              <a:defRPr sz="1500" b="1">
                <a:solidFill>
                  <a:schemeClr val="tx1"/>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GB" dirty="0"/>
          </a:p>
        </p:txBody>
      </p:sp>
      <p:sp>
        <p:nvSpPr>
          <p:cNvPr id="12" name="Date Placeholder 3"/>
          <p:cNvSpPr>
            <a:spLocks noGrp="1"/>
          </p:cNvSpPr>
          <p:nvPr>
            <p:ph type="dt" sz="half" idx="2"/>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13"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14"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298027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B5E69749-5551-4F5F-A3EA-C88943F21456}" type="datetimeFigureOut">
              <a:rPr lang="en-GB" smtClean="0"/>
              <a:pPr/>
              <a:t>09/02/2021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74824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Unlocked">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6858000" cy="5143500"/>
          </a:xfrm>
          <a:solidFill>
            <a:schemeClr val="bg2"/>
          </a:solidFill>
        </p:spPr>
        <p:txBody>
          <a:bodyPr/>
          <a:lstStyle/>
          <a:p>
            <a:r>
              <a:rPr lang="en-US" dirty="0"/>
              <a:t>Click icon to add picture</a:t>
            </a:r>
            <a:endParaRPr lang="en-GB" dirty="0"/>
          </a:p>
        </p:txBody>
      </p:sp>
      <p:sp>
        <p:nvSpPr>
          <p:cNvPr id="2" name="Title 1"/>
          <p:cNvSpPr>
            <a:spLocks noGrp="1"/>
          </p:cNvSpPr>
          <p:nvPr>
            <p:ph type="ctrTitle"/>
          </p:nvPr>
        </p:nvSpPr>
        <p:spPr>
          <a:xfrm>
            <a:off x="2916540" y="2221200"/>
            <a:ext cx="3725460" cy="1242000"/>
          </a:xfrm>
          <a:solidFill>
            <a:schemeClr val="accent2"/>
          </a:solidFill>
        </p:spPr>
        <p:txBody>
          <a:bodyPr lIns="108000" tIns="136800" rIns="0" bIns="0">
            <a:noAutofit/>
          </a:bodyPr>
          <a:lstStyle>
            <a:lvl1pPr algn="l">
              <a:lnSpc>
                <a:spcPts val="4100"/>
              </a:lnSpc>
              <a:defRPr sz="4500" b="1" cap="all" baseline="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2916540" y="3618000"/>
            <a:ext cx="3725460" cy="1242000"/>
          </a:xfrm>
          <a:solidFill>
            <a:schemeClr val="tx1"/>
          </a:solidFill>
        </p:spPr>
        <p:txBody>
          <a:bodyPr lIns="108000" tIns="108000" bIns="108000"/>
          <a:lstStyle>
            <a:lvl1pPr marL="0" indent="0" algn="l">
              <a:lnSpc>
                <a:spcPts val="1600"/>
              </a:lnSpc>
              <a:spcBef>
                <a:spcPts val="0"/>
              </a:spcBef>
              <a:buNone/>
              <a:defRPr sz="135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1" name="Text Placeholder 10"/>
          <p:cNvSpPr>
            <a:spLocks noGrp="1"/>
          </p:cNvSpPr>
          <p:nvPr>
            <p:ph type="body" sz="quarter" idx="14"/>
          </p:nvPr>
        </p:nvSpPr>
        <p:spPr>
          <a:xfrm>
            <a:off x="2916540" y="3939902"/>
            <a:ext cx="3604115" cy="504056"/>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2916540" y="4371950"/>
            <a:ext cx="3604115"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380503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3160" y="250031"/>
            <a:ext cx="5831681" cy="485776"/>
          </a:xfrm>
        </p:spPr>
        <p:txBody>
          <a:bodyPr/>
          <a:lstStyle/>
          <a:p>
            <a:r>
              <a:rPr lang="en-US"/>
              <a:t>Click to edit Master title style</a:t>
            </a:r>
            <a:endParaRPr lang="en-GB"/>
          </a:p>
        </p:txBody>
      </p:sp>
      <p:sp>
        <p:nvSpPr>
          <p:cNvPr id="3" name="Content Placeholder 2"/>
          <p:cNvSpPr>
            <a:spLocks noGrp="1"/>
          </p:cNvSpPr>
          <p:nvPr>
            <p:ph idx="1"/>
          </p:nvPr>
        </p:nvSpPr>
        <p:spPr>
          <a:xfrm>
            <a:off x="513160" y="897732"/>
            <a:ext cx="5831681" cy="3509962"/>
          </a:xfrm>
        </p:spPr>
        <p:txBody>
          <a:bodyPr/>
          <a:lstStyle>
            <a:lvl1pPr marL="257175" marR="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lvl1pPr>
            <a:lvl2pPr marL="557213" marR="0"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lvl2pPr>
            <a:lvl3pPr marL="8572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lvl3pPr>
            <a:lvl4pPr marL="12001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lvl4pPr>
            <a:lvl5pPr marL="15430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lvl5pPr>
          </a:lstStyle>
          <a:p>
            <a:pPr marL="257175" marR="0" lvl="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557213" marR="0" lvl="1"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Second level</a:t>
            </a:r>
          </a:p>
          <a:p>
            <a:pPr marL="857250" marR="0" lvl="2"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Third level</a:t>
            </a:r>
          </a:p>
          <a:p>
            <a:pPr marL="1200150" marR="0" lvl="3"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Fourth level</a:t>
            </a:r>
          </a:p>
          <a:p>
            <a:pPr marL="1543050" marR="0" lvl="4"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7" name="Date Placeholder 3"/>
          <p:cNvSpPr>
            <a:spLocks noGrp="1"/>
          </p:cNvSpPr>
          <p:nvPr>
            <p:ph type="dt" sz="half" idx="2"/>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8"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9"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3457241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9191" y="735807"/>
            <a:ext cx="5831681" cy="940003"/>
          </a:xfrm>
        </p:spPr>
        <p:txBody>
          <a:bodyPr anchor="t"/>
          <a:lstStyle>
            <a:lvl1pPr algn="l">
              <a:defRPr sz="3000" b="1" cap="none" baseline="0"/>
            </a:lvl1pPr>
          </a:lstStyle>
          <a:p>
            <a:r>
              <a:rPr lang="en-US" dirty="0"/>
              <a:t>Click to edit Master title style</a:t>
            </a:r>
            <a:endParaRPr lang="en-GB" dirty="0"/>
          </a:p>
        </p:txBody>
      </p:sp>
      <p:sp>
        <p:nvSpPr>
          <p:cNvPr id="3" name="Text Placeholder 2"/>
          <p:cNvSpPr>
            <a:spLocks noGrp="1"/>
          </p:cNvSpPr>
          <p:nvPr>
            <p:ph type="body" idx="1"/>
          </p:nvPr>
        </p:nvSpPr>
        <p:spPr>
          <a:xfrm>
            <a:off x="518332" y="1815667"/>
            <a:ext cx="5831681" cy="1125140"/>
          </a:xfrm>
        </p:spPr>
        <p:txBody>
          <a:bodyPr anchor="t" anchorCtr="0"/>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7" name="Date Placeholder 3"/>
          <p:cNvSpPr>
            <a:spLocks noGrp="1"/>
          </p:cNvSpPr>
          <p:nvPr>
            <p:ph type="dt" sz="half" idx="2"/>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8"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9"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529740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13160" y="897731"/>
            <a:ext cx="2858690" cy="3509963"/>
          </a:xfrm>
        </p:spPr>
        <p:txBody>
          <a:bodyPr/>
          <a:lstStyle>
            <a:lvl1pPr marL="257175" marR="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1pPr>
            <a:lvl2pPr marL="557213" marR="0"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2pPr>
            <a:lvl3pPr marL="8572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3pPr>
            <a:lvl4pPr marL="12001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4pPr>
            <a:lvl5pPr marL="15430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5pPr>
            <a:lvl6pPr>
              <a:defRPr sz="1350"/>
            </a:lvl6pPr>
            <a:lvl7pPr>
              <a:defRPr sz="1350"/>
            </a:lvl7pPr>
            <a:lvl8pPr>
              <a:defRPr sz="1350"/>
            </a:lvl8pPr>
            <a:lvl9pPr>
              <a:defRPr sz="1350"/>
            </a:lvl9pPr>
          </a:lstStyle>
          <a:p>
            <a:pPr marL="257175" marR="0" lvl="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557213" marR="0" lvl="1"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Second level</a:t>
            </a:r>
          </a:p>
          <a:p>
            <a:pPr marL="857250" marR="0" lvl="2"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Third level</a:t>
            </a:r>
          </a:p>
          <a:p>
            <a:pPr marL="1200150" marR="0" lvl="3"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Fourth level</a:t>
            </a:r>
          </a:p>
          <a:p>
            <a:pPr marL="1543050" marR="0" lvl="4"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Content Placeholder 3"/>
          <p:cNvSpPr>
            <a:spLocks noGrp="1"/>
          </p:cNvSpPr>
          <p:nvPr>
            <p:ph sz="half" idx="2"/>
          </p:nvPr>
        </p:nvSpPr>
        <p:spPr>
          <a:xfrm>
            <a:off x="3486150" y="897731"/>
            <a:ext cx="2858691" cy="3509963"/>
          </a:xfrm>
        </p:spPr>
        <p:txBody>
          <a:bodyPr/>
          <a:lstStyle>
            <a:lvl1pPr marL="257175" marR="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1pPr>
            <a:lvl2pPr marL="557213" marR="0"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2pPr>
            <a:lvl3pPr marL="8572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3pPr>
            <a:lvl4pPr marL="12001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4pPr>
            <a:lvl5pPr marL="15430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5pPr>
            <a:lvl6pPr>
              <a:defRPr sz="1350"/>
            </a:lvl6pPr>
            <a:lvl7pPr>
              <a:defRPr sz="1350"/>
            </a:lvl7pPr>
            <a:lvl8pPr>
              <a:defRPr sz="1350"/>
            </a:lvl8pPr>
            <a:lvl9pPr>
              <a:defRPr sz="1350"/>
            </a:lvl9pPr>
          </a:lstStyle>
          <a:p>
            <a:pPr marL="257175" marR="0" lvl="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557213" marR="0" lvl="1"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Second level</a:t>
            </a:r>
          </a:p>
          <a:p>
            <a:pPr marL="857250" marR="0" lvl="2"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Third level</a:t>
            </a:r>
          </a:p>
          <a:p>
            <a:pPr marL="1200150" marR="0" lvl="3"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Fourth level</a:t>
            </a:r>
          </a:p>
          <a:p>
            <a:pPr marL="1543050" marR="0" lvl="4"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Date Placeholder 3"/>
          <p:cNvSpPr>
            <a:spLocks noGrp="1"/>
          </p:cNvSpPr>
          <p:nvPr>
            <p:ph type="dt" sz="half" idx="10"/>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9"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10"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2476614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Emphasis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13160" y="897731"/>
            <a:ext cx="2858690" cy="3509963"/>
          </a:xfrm>
        </p:spPr>
        <p:txBody>
          <a:bodyPr/>
          <a:lstStyle>
            <a:lvl1pPr marL="0" marR="0" indent="0" algn="l" defTabSz="685800" rtl="0" eaLnBrk="1" fontAlgn="auto" latinLnBrk="0" hangingPunct="1">
              <a:lnSpc>
                <a:spcPct val="120000"/>
              </a:lnSpc>
              <a:spcBef>
                <a:spcPts val="0"/>
              </a:spcBef>
              <a:spcAft>
                <a:spcPts val="450"/>
              </a:spcAft>
              <a:buClr>
                <a:srgbClr val="1F497D"/>
              </a:buClr>
              <a:buSzTx/>
              <a:buFontTx/>
              <a:buNone/>
              <a:tabLst/>
              <a:defRPr sz="1500"/>
            </a:lvl1pPr>
            <a:lvl2pPr marL="557213" marR="0"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2pPr>
            <a:lvl3pPr marL="8572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3pPr>
            <a:lvl4pPr marL="12001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4pPr>
            <a:lvl5pPr marL="15430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5pPr>
            <a:lvl6pPr>
              <a:defRPr sz="1350"/>
            </a:lvl6pPr>
            <a:lvl7pPr>
              <a:defRPr sz="1350"/>
            </a:lvl7pPr>
            <a:lvl8pPr>
              <a:defRPr sz="1350"/>
            </a:lvl8pPr>
            <a:lvl9pPr>
              <a:defRPr sz="1350"/>
            </a:lvl9pPr>
          </a:lstStyle>
          <a:p>
            <a:pPr marL="257175" marR="0" lvl="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557213" marR="0" lvl="1"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Second level</a:t>
            </a:r>
          </a:p>
          <a:p>
            <a:pPr marL="857250" marR="0" lvl="2"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Third level</a:t>
            </a:r>
          </a:p>
          <a:p>
            <a:pPr marL="1200150" marR="0" lvl="3"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Fourth level</a:t>
            </a:r>
          </a:p>
          <a:p>
            <a:pPr marL="1543050" marR="0" lvl="4"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Content Placeholder 3"/>
          <p:cNvSpPr>
            <a:spLocks noGrp="1"/>
          </p:cNvSpPr>
          <p:nvPr>
            <p:ph sz="half" idx="2"/>
          </p:nvPr>
        </p:nvSpPr>
        <p:spPr>
          <a:xfrm>
            <a:off x="3486151" y="1004606"/>
            <a:ext cx="2858691" cy="620876"/>
          </a:xfrm>
          <a:solidFill>
            <a:srgbClr val="C6E0E4"/>
          </a:solidFill>
          <a:ln>
            <a:solidFill>
              <a:schemeClr val="tx2"/>
            </a:solidFill>
          </a:ln>
        </p:spPr>
        <p:txBody>
          <a:bodyPr vert="horz" lIns="108000" tIns="45720" rIns="91440" bIns="45720" rtlCol="0">
            <a:spAutoFit/>
          </a:bodyPr>
          <a:lstStyle>
            <a:lvl1pPr marL="0" marR="0" indent="0" algn="l" defTabSz="685800" rtl="0" eaLnBrk="1" fontAlgn="auto" latinLnBrk="0" hangingPunct="1">
              <a:lnSpc>
                <a:spcPct val="120000"/>
              </a:lnSpc>
              <a:spcBef>
                <a:spcPts val="0"/>
              </a:spcBef>
              <a:spcAft>
                <a:spcPts val="450"/>
              </a:spcAft>
              <a:buClr>
                <a:srgbClr val="1F497D"/>
              </a:buClr>
              <a:buSzTx/>
              <a:buFontTx/>
              <a:buNone/>
              <a:tabLst/>
              <a:defRPr lang="en-US" dirty="0" smtClean="0"/>
            </a:lvl1pPr>
            <a:lvl2pPr marL="557213" marR="0"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lvl2pPr>
            <a:lvl3pPr marL="8572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lvl3pPr>
            <a:lvl4pPr marL="12001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lvl4pPr>
            <a:lvl5pPr marL="15430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lvl5pPr>
          </a:lstStyle>
          <a:p>
            <a:pPr marL="257175" marR="0" lvl="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Click to edit Master text styles</a:t>
            </a:r>
          </a:p>
        </p:txBody>
      </p:sp>
      <p:sp>
        <p:nvSpPr>
          <p:cNvPr id="8" name="Date Placeholder 3"/>
          <p:cNvSpPr>
            <a:spLocks noGrp="1"/>
          </p:cNvSpPr>
          <p:nvPr>
            <p:ph type="dt" sz="half" idx="10"/>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9"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10"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2589437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13160" y="897732"/>
            <a:ext cx="2859881" cy="486073"/>
          </a:xfrm>
          <a:solidFill>
            <a:srgbClr val="C6E0E4"/>
          </a:solidFill>
          <a:ln>
            <a:solidFill>
              <a:schemeClr val="tx2"/>
            </a:solidFill>
          </a:ln>
        </p:spPr>
        <p:txBody>
          <a:bodyPr vert="horz" lIns="91440" tIns="45720" rIns="91440" bIns="45720" rtlCol="0">
            <a:noAutofit/>
          </a:bodyPr>
          <a:lstStyle>
            <a:lvl1pPr>
              <a:defRPr lang="en-US" dirty="0" smtClean="0"/>
            </a:lvl1pPr>
          </a:lstStyle>
          <a:p>
            <a:pPr lvl="0"/>
            <a:r>
              <a:rPr lang="en-US" dirty="0"/>
              <a:t>Click to edit Master text styles</a:t>
            </a:r>
          </a:p>
        </p:txBody>
      </p:sp>
      <p:sp>
        <p:nvSpPr>
          <p:cNvPr id="4" name="Content Placeholder 3"/>
          <p:cNvSpPr>
            <a:spLocks noGrp="1"/>
          </p:cNvSpPr>
          <p:nvPr>
            <p:ph sz="half" idx="2"/>
          </p:nvPr>
        </p:nvSpPr>
        <p:spPr>
          <a:xfrm>
            <a:off x="513160" y="1383804"/>
            <a:ext cx="2859881" cy="3023890"/>
          </a:xfrm>
          <a:ln>
            <a:solidFill>
              <a:schemeClr val="tx2"/>
            </a:solidFill>
          </a:ln>
        </p:spPr>
        <p:txBody>
          <a:bodyPr/>
          <a:lstStyle>
            <a:lvl1pPr>
              <a:defRPr sz="15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3483770" y="897732"/>
            <a:ext cx="2861072" cy="486073"/>
          </a:xfrm>
          <a:solidFill>
            <a:srgbClr val="C6E0E4"/>
          </a:solidFill>
          <a:ln>
            <a:solidFill>
              <a:schemeClr val="tx2"/>
            </a:solidFill>
          </a:ln>
        </p:spPr>
        <p:txBody>
          <a:bodyPr vert="horz" lIns="91440" tIns="45720" rIns="91440" bIns="45720" rtlCol="0">
            <a:noAutofit/>
          </a:bodyPr>
          <a:lstStyle>
            <a:lvl1pPr>
              <a:defRPr lang="en-US" dirty="0" smtClean="0"/>
            </a:lvl1pPr>
          </a:lstStyle>
          <a:p>
            <a:pPr lvl="0"/>
            <a:r>
              <a:rPr lang="en-US" dirty="0"/>
              <a:t>Click to edit Master text styles</a:t>
            </a:r>
          </a:p>
        </p:txBody>
      </p:sp>
      <p:sp>
        <p:nvSpPr>
          <p:cNvPr id="6" name="Content Placeholder 5"/>
          <p:cNvSpPr>
            <a:spLocks noGrp="1"/>
          </p:cNvSpPr>
          <p:nvPr>
            <p:ph sz="quarter" idx="4"/>
          </p:nvPr>
        </p:nvSpPr>
        <p:spPr>
          <a:xfrm>
            <a:off x="3483770" y="1383804"/>
            <a:ext cx="2861072" cy="3023890"/>
          </a:xfrm>
          <a:ln>
            <a:solidFill>
              <a:schemeClr val="tx2"/>
            </a:solidFill>
          </a:ln>
        </p:spPr>
        <p:txBody>
          <a:bodyPr/>
          <a:lstStyle>
            <a:lvl1pPr>
              <a:defRPr sz="15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3"/>
          <p:cNvSpPr>
            <a:spLocks noGrp="1"/>
          </p:cNvSpPr>
          <p:nvPr>
            <p:ph type="dt" sz="half" idx="10"/>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11" name="Footer Placeholder 4"/>
          <p:cNvSpPr>
            <a:spLocks noGrp="1"/>
          </p:cNvSpPr>
          <p:nvPr>
            <p:ph type="ftr" sz="quarter" idx="11"/>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12" name="Slide Number Placeholder 5"/>
          <p:cNvSpPr>
            <a:spLocks noGrp="1"/>
          </p:cNvSpPr>
          <p:nvPr>
            <p:ph type="sldNum" sz="quarter" idx="12"/>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3097593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with Bor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513160" y="897731"/>
            <a:ext cx="2858690" cy="3564732"/>
          </a:xfrm>
        </p:spPr>
        <p:txBody>
          <a:bodyPr/>
          <a:lstStyle>
            <a:lvl1pPr marL="257175" marR="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1pPr>
            <a:lvl2pPr marL="557213" marR="0"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2pPr>
            <a:lvl3pPr marL="8572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3pPr>
            <a:lvl4pPr marL="12001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4pPr>
            <a:lvl5pPr marL="15430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5pPr>
            <a:lvl6pPr>
              <a:defRPr sz="1350"/>
            </a:lvl6pPr>
            <a:lvl7pPr>
              <a:defRPr sz="1350"/>
            </a:lvl7pPr>
            <a:lvl8pPr>
              <a:defRPr sz="1350"/>
            </a:lvl8pPr>
            <a:lvl9pPr>
              <a:defRPr sz="1350"/>
            </a:lvl9pPr>
          </a:lstStyle>
          <a:p>
            <a:pPr marL="257175" marR="0" lvl="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557213" marR="0" lvl="1"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Second level</a:t>
            </a:r>
          </a:p>
          <a:p>
            <a:pPr marL="857250" marR="0" lvl="2"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Third level</a:t>
            </a:r>
          </a:p>
          <a:p>
            <a:pPr marL="1200150" marR="0" lvl="3"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Fourth level</a:t>
            </a:r>
          </a:p>
          <a:p>
            <a:pPr marL="1543050" marR="0" lvl="4"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Content Placeholder 3"/>
          <p:cNvSpPr>
            <a:spLocks noGrp="1"/>
          </p:cNvSpPr>
          <p:nvPr>
            <p:ph sz="half" idx="2"/>
          </p:nvPr>
        </p:nvSpPr>
        <p:spPr>
          <a:xfrm>
            <a:off x="3486150" y="897731"/>
            <a:ext cx="2858691" cy="3564732"/>
          </a:xfrm>
          <a:ln>
            <a:solidFill>
              <a:schemeClr val="tx2"/>
            </a:solidFill>
          </a:ln>
        </p:spPr>
        <p:txBody>
          <a:bodyPr/>
          <a:lstStyle>
            <a:lvl1pPr marL="257175" marR="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1pPr>
            <a:lvl2pPr marL="557213" marR="0"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2pPr>
            <a:lvl3pPr marL="8572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500"/>
            </a:lvl3pPr>
            <a:lvl4pPr marL="12001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4pPr>
            <a:lvl5pPr marL="1543050" marR="0"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sz="1200"/>
            </a:lvl5pPr>
            <a:lvl6pPr>
              <a:defRPr sz="1350"/>
            </a:lvl6pPr>
            <a:lvl7pPr>
              <a:defRPr sz="1350"/>
            </a:lvl7pPr>
            <a:lvl8pPr>
              <a:defRPr sz="1350"/>
            </a:lvl8pPr>
            <a:lvl9pPr>
              <a:defRPr sz="1350"/>
            </a:lvl9pPr>
          </a:lstStyle>
          <a:p>
            <a:pPr marL="257175" marR="0" lvl="0" indent="-257175"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1"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557213" marR="0" lvl="1" indent="-214313"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Second level</a:t>
            </a:r>
          </a:p>
          <a:p>
            <a:pPr marL="857250" marR="0" lvl="2"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Third level</a:t>
            </a:r>
          </a:p>
          <a:p>
            <a:pPr marL="1200150" marR="0" lvl="3"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Fourth level</a:t>
            </a:r>
          </a:p>
          <a:p>
            <a:pPr marL="1543050" marR="0" lvl="4" indent="-171450" algn="l" defTabSz="685800" rtl="0" eaLnBrk="1" fontAlgn="auto" latinLnBrk="0" hangingPunct="1">
              <a:lnSpc>
                <a:spcPct val="120000"/>
              </a:lnSpc>
              <a:spcBef>
                <a:spcPts val="0"/>
              </a:spcBef>
              <a:spcAft>
                <a:spcPts val="450"/>
              </a:spcAft>
              <a:buClr>
                <a:srgbClr val="1F497D"/>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Date Placeholder 3"/>
          <p:cNvSpPr>
            <a:spLocks noGrp="1"/>
          </p:cNvSpPr>
          <p:nvPr>
            <p:ph type="dt" sz="half" idx="10"/>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9"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10"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1029566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Date Placeholder 3"/>
          <p:cNvSpPr>
            <a:spLocks noGrp="1"/>
          </p:cNvSpPr>
          <p:nvPr>
            <p:ph type="dt" sz="half" idx="2"/>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7"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8"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1700596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6"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7"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225579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251940"/>
            <a:ext cx="5831681" cy="483866"/>
          </a:xfrm>
        </p:spPr>
        <p:txBody>
          <a:bodyPr vert="horz" lIns="91440" tIns="45720" rIns="91440" bIns="45720" rtlCol="0" anchor="ctr">
            <a:noAutofit/>
          </a:bodyPr>
          <a:lstStyle>
            <a:lvl1pPr>
              <a:defRPr lang="en-GB" dirty="0"/>
            </a:lvl1pPr>
          </a:lstStyle>
          <a:p>
            <a:pPr lvl="0"/>
            <a:r>
              <a:rPr lang="en-US" dirty="0"/>
              <a:t>Click to edit Master title style</a:t>
            </a:r>
            <a:endParaRPr lang="en-GB" dirty="0"/>
          </a:p>
        </p:txBody>
      </p:sp>
      <p:sp>
        <p:nvSpPr>
          <p:cNvPr id="3" name="Picture Placeholder 2"/>
          <p:cNvSpPr>
            <a:spLocks noGrp="1"/>
          </p:cNvSpPr>
          <p:nvPr>
            <p:ph type="pic" idx="1"/>
          </p:nvPr>
        </p:nvSpPr>
        <p:spPr>
          <a:xfrm>
            <a:off x="1404203" y="890402"/>
            <a:ext cx="3942438" cy="3084277"/>
          </a:xfrm>
          <a:ln>
            <a:solidFill>
              <a:schemeClr val="tx2"/>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1322766" y="4084179"/>
            <a:ext cx="4114800" cy="26977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8" name="Date Placeholder 3"/>
          <p:cNvSpPr>
            <a:spLocks noGrp="1"/>
          </p:cNvSpPr>
          <p:nvPr>
            <p:ph type="dt" sz="half" idx="10"/>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9"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10"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2179402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Gener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7478" y="624179"/>
            <a:ext cx="3393830" cy="2114034"/>
          </a:xfrm>
          <a:prstGeom prst="rect">
            <a:avLst/>
          </a:prstGeom>
        </p:spPr>
      </p:pic>
      <p:sp>
        <p:nvSpPr>
          <p:cNvPr id="5" name="TextBox 4"/>
          <p:cNvSpPr txBox="1"/>
          <p:nvPr userDrawn="1"/>
        </p:nvSpPr>
        <p:spPr>
          <a:xfrm>
            <a:off x="1418493" y="2901462"/>
            <a:ext cx="5001690" cy="2169825"/>
          </a:xfrm>
          <a:prstGeom prst="rect">
            <a:avLst/>
          </a:prstGeom>
          <a:noFill/>
        </p:spPr>
        <p:txBody>
          <a:bodyPr wrap="none" rtlCol="0">
            <a:spAutoFit/>
          </a:bodyPr>
          <a:lstStyle/>
          <a:p>
            <a:r>
              <a:rPr lang="en-GB" sz="1350" dirty="0">
                <a:latin typeface="Gill Sans MT" panose="020B0502020104020203" pitchFamily="34" charset="0"/>
              </a:rPr>
              <a:t>A</a:t>
            </a:r>
            <a:r>
              <a:rPr lang="en-GB" sz="1350" baseline="0" dirty="0">
                <a:latin typeface="Gill Sans MT" panose="020B0502020104020203" pitchFamily="34" charset="0"/>
              </a:rPr>
              <a:t> Multi-Academy Trust where:</a:t>
            </a:r>
          </a:p>
          <a:p>
            <a:pPr marL="214313" indent="-214313">
              <a:buFont typeface="Arial" panose="020B0604020202020204" pitchFamily="34" charset="0"/>
              <a:buChar char="•"/>
            </a:pPr>
            <a:r>
              <a:rPr lang="en-GB" sz="1350" baseline="0" dirty="0">
                <a:latin typeface="Gill Sans MT" panose="020B0502020104020203" pitchFamily="34" charset="0"/>
              </a:rPr>
              <a:t>Every parent would want their child educated;</a:t>
            </a:r>
          </a:p>
          <a:p>
            <a:pPr marL="214313" indent="-214313">
              <a:buFont typeface="Arial" panose="020B0604020202020204" pitchFamily="34" charset="0"/>
              <a:buChar char="•"/>
            </a:pPr>
            <a:r>
              <a:rPr lang="en-GB" sz="1350" baseline="0" dirty="0">
                <a:latin typeface="Gill Sans MT" panose="020B0502020104020203" pitchFamily="34" charset="0"/>
              </a:rPr>
              <a:t>Every school sector employee would want to work;</a:t>
            </a:r>
          </a:p>
          <a:p>
            <a:pPr marL="214313" indent="-214313">
              <a:buFont typeface="Arial" panose="020B0604020202020204" pitchFamily="34" charset="0"/>
              <a:buChar char="•"/>
            </a:pPr>
            <a:r>
              <a:rPr lang="en-GB" sz="1350" baseline="0" dirty="0">
                <a:latin typeface="Gill Sans MT" panose="020B0502020104020203" pitchFamily="34" charset="0"/>
              </a:rPr>
              <a:t>Children of all abilities and backgrounds flourish;</a:t>
            </a:r>
          </a:p>
          <a:p>
            <a:pPr marL="214313" indent="-214313">
              <a:buFont typeface="Arial" panose="020B0604020202020204" pitchFamily="34" charset="0"/>
              <a:buChar char="•"/>
            </a:pPr>
            <a:r>
              <a:rPr lang="en-GB" sz="1350" baseline="0" dirty="0">
                <a:latin typeface="Gill Sans MT" panose="020B0502020104020203" pitchFamily="34" charset="0"/>
              </a:rPr>
              <a:t>All look to for good practice and innovation;</a:t>
            </a:r>
          </a:p>
          <a:p>
            <a:pPr marL="214313" indent="-214313">
              <a:buFont typeface="Arial" panose="020B0604020202020204" pitchFamily="34" charset="0"/>
              <a:buChar char="•"/>
            </a:pPr>
            <a:r>
              <a:rPr lang="en-GB" sz="1350" baseline="0" dirty="0">
                <a:latin typeface="Gill Sans MT" panose="020B0502020104020203" pitchFamily="34" charset="0"/>
              </a:rPr>
              <a:t>Vulnerable educational institutions look for support;</a:t>
            </a:r>
          </a:p>
          <a:p>
            <a:pPr marL="214313" indent="-214313">
              <a:buFont typeface="Arial" panose="020B0604020202020204" pitchFamily="34" charset="0"/>
              <a:buChar char="•"/>
            </a:pPr>
            <a:r>
              <a:rPr lang="en-GB" sz="1350" baseline="0" dirty="0">
                <a:latin typeface="Gill Sans MT" panose="020B0502020104020203" pitchFamily="34" charset="0"/>
              </a:rPr>
              <a:t>The gospel is preached at all times; where necessary, using words.</a:t>
            </a:r>
          </a:p>
          <a:p>
            <a:endParaRPr lang="en-GB" sz="1350" baseline="0" dirty="0">
              <a:latin typeface="Gill Sans MT" panose="020B0502020104020203" pitchFamily="34" charset="0"/>
            </a:endParaRPr>
          </a:p>
          <a:p>
            <a:endParaRPr lang="en-GB" sz="1350" baseline="0" dirty="0">
              <a:latin typeface="Gill Sans MT" panose="020B0502020104020203" pitchFamily="34" charset="0"/>
            </a:endParaRPr>
          </a:p>
          <a:p>
            <a:endParaRPr lang="en-GB" sz="1350" dirty="0">
              <a:latin typeface="Gill Sans MT" panose="020B0502020104020203" pitchFamily="34" charset="0"/>
            </a:endParaRPr>
          </a:p>
        </p:txBody>
      </p:sp>
    </p:spTree>
    <p:extLst>
      <p:ext uri="{BB962C8B-B14F-4D97-AF65-F5344CB8AC3E}">
        <p14:creationId xmlns:p14="http://schemas.microsoft.com/office/powerpoint/2010/main" val="217661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2 (Locked)">
    <p:spTree>
      <p:nvGrpSpPr>
        <p:cNvPr id="1" name=""/>
        <p:cNvGrpSpPr/>
        <p:nvPr/>
      </p:nvGrpSpPr>
      <p:grpSpPr>
        <a:xfrm>
          <a:off x="0" y="0"/>
          <a:ext cx="0" cy="0"/>
          <a:chOff x="0" y="0"/>
          <a:chExt cx="0" cy="0"/>
        </a:xfrm>
      </p:grpSpPr>
      <p:pic>
        <p:nvPicPr>
          <p:cNvPr id="13" name="Picture Placeholder 1070"/>
          <p:cNvPicPr>
            <a:picLocks/>
          </p:cNvPicPr>
          <p:nvPr userDrawn="1"/>
        </p:nvPicPr>
        <p:blipFill>
          <a:blip r:embed="rId2">
            <a:extLst>
              <a:ext uri="{28A0092B-C50C-407E-A947-70E740481C1C}">
                <a14:useLocalDpi xmlns:a14="http://schemas.microsoft.com/office/drawing/2010/main" val="0"/>
              </a:ext>
            </a:extLst>
          </a:blip>
          <a:srcRect t="133" b="133"/>
          <a:stretch>
            <a:fillRect/>
          </a:stretch>
        </p:blipFill>
        <p:spPr>
          <a:xfrm>
            <a:off x="0" y="0"/>
            <a:ext cx="6858000" cy="5143500"/>
          </a:xfrm>
          <a:prstGeom prst="rect">
            <a:avLst/>
          </a:prstGeom>
        </p:spPr>
      </p:pic>
      <p:sp>
        <p:nvSpPr>
          <p:cNvPr id="2" name="Title 1"/>
          <p:cNvSpPr>
            <a:spLocks noGrp="1"/>
          </p:cNvSpPr>
          <p:nvPr>
            <p:ph type="ctrTitle"/>
          </p:nvPr>
        </p:nvSpPr>
        <p:spPr>
          <a:xfrm>
            <a:off x="2916540" y="2221200"/>
            <a:ext cx="3725460" cy="1242000"/>
          </a:xfrm>
          <a:solidFill>
            <a:schemeClr val="accent2"/>
          </a:solidFill>
        </p:spPr>
        <p:txBody>
          <a:bodyPr lIns="108000" tIns="136800" rIns="0" bIns="0">
            <a:noAutofit/>
          </a:bodyPr>
          <a:lstStyle>
            <a:lvl1pPr algn="l">
              <a:lnSpc>
                <a:spcPts val="4100"/>
              </a:lnSpc>
              <a:defRPr sz="4000" b="1" cap="all" baseline="0">
                <a:solidFill>
                  <a:schemeClr val="bg1"/>
                </a:solidFill>
              </a:defRPr>
            </a:lvl1pPr>
          </a:lstStyle>
          <a:p>
            <a:endParaRPr lang="en-GB" dirty="0"/>
          </a:p>
        </p:txBody>
      </p:sp>
      <p:sp>
        <p:nvSpPr>
          <p:cNvPr id="3" name="Subtitle 2"/>
          <p:cNvSpPr>
            <a:spLocks noGrp="1"/>
          </p:cNvSpPr>
          <p:nvPr>
            <p:ph type="subTitle" idx="1"/>
          </p:nvPr>
        </p:nvSpPr>
        <p:spPr>
          <a:xfrm>
            <a:off x="2916540" y="3618000"/>
            <a:ext cx="3725460" cy="1242000"/>
          </a:xfrm>
          <a:solidFill>
            <a:schemeClr val="tx1"/>
          </a:solidFill>
        </p:spPr>
        <p:txBody>
          <a:bodyPr lIns="108000" tIns="108000" bIns="108000"/>
          <a:lstStyle>
            <a:lvl1pPr marL="0" indent="0" algn="l">
              <a:lnSpc>
                <a:spcPts val="1600"/>
              </a:lnSpc>
              <a:spcBef>
                <a:spcPts val="0"/>
              </a:spcBef>
              <a:buNone/>
              <a:defRPr sz="135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1" name="Text Placeholder 10"/>
          <p:cNvSpPr>
            <a:spLocks noGrp="1"/>
          </p:cNvSpPr>
          <p:nvPr>
            <p:ph type="body" sz="quarter" idx="14"/>
          </p:nvPr>
        </p:nvSpPr>
        <p:spPr>
          <a:xfrm>
            <a:off x="2916540" y="3939902"/>
            <a:ext cx="3604115" cy="504056"/>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2916540" y="4371950"/>
            <a:ext cx="3604115"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6001" y="267495"/>
            <a:ext cx="777341" cy="550645"/>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F22B34A5-501A-4553-ADC7-FA9F53224A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54951" y="267494"/>
            <a:ext cx="1387049" cy="603922"/>
          </a:xfrm>
          <a:prstGeom prst="rect">
            <a:avLst/>
          </a:prstGeom>
        </p:spPr>
      </p:pic>
      <p:pic>
        <p:nvPicPr>
          <p:cNvPr id="7" name="Picture 6" descr="A picture containing indoor, laptop&#10;&#10;Description generated with high confidence">
            <a:extLst>
              <a:ext uri="{FF2B5EF4-FFF2-40B4-BE49-F238E27FC236}">
                <a16:creationId xmlns:a16="http://schemas.microsoft.com/office/drawing/2014/main" id="{BAD48AFA-B269-4A3F-BBDC-B43881F50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1870" y="4128880"/>
            <a:ext cx="1417075" cy="630157"/>
          </a:xfrm>
          <a:prstGeom prst="rect">
            <a:avLst/>
          </a:prstGeom>
        </p:spPr>
      </p:pic>
    </p:spTree>
    <p:extLst>
      <p:ext uri="{BB962C8B-B14F-4D97-AF65-F5344CB8AC3E}">
        <p14:creationId xmlns:p14="http://schemas.microsoft.com/office/powerpoint/2010/main" val="2798013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2618A1-DFED-413B-BF04-637AA2483EFF}" type="slidenum">
              <a:rPr lang="en-GB" smtClean="0"/>
              <a:pPr/>
              <a:t>‹#›</a:t>
            </a:fld>
            <a:endParaRPr lang="en-GB" dirty="0"/>
          </a:p>
        </p:txBody>
      </p:sp>
      <p:sp>
        <p:nvSpPr>
          <p:cNvPr id="5" name="Title 4"/>
          <p:cNvSpPr>
            <a:spLocks noGrp="1"/>
          </p:cNvSpPr>
          <p:nvPr>
            <p:ph type="title"/>
          </p:nvPr>
        </p:nvSpPr>
        <p:spPr>
          <a:xfrm>
            <a:off x="370333" y="448566"/>
            <a:ext cx="5344375" cy="461532"/>
          </a:xfrm>
        </p:spPr>
        <p:txBody>
          <a:bodyPr/>
          <a:lstStyle>
            <a:lvl1pPr>
              <a:defRPr>
                <a:solidFill>
                  <a:srgbClr val="033E5C"/>
                </a:solidFill>
                <a:latin typeface="Gill Sans MT" panose="020B0502020104020203"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7" name="Text Placeholder 6"/>
          <p:cNvSpPr>
            <a:spLocks noGrp="1"/>
          </p:cNvSpPr>
          <p:nvPr>
            <p:ph type="body" sz="quarter" idx="13"/>
          </p:nvPr>
        </p:nvSpPr>
        <p:spPr>
          <a:xfrm>
            <a:off x="370333" y="1109150"/>
            <a:ext cx="6191203" cy="3406817"/>
          </a:xfrm>
        </p:spPr>
        <p:txBody>
          <a:bodyPr/>
          <a:lstStyle>
            <a:lvl1pPr>
              <a:defRPr>
                <a:solidFill>
                  <a:srgbClr val="033E5C"/>
                </a:solidFill>
                <a:latin typeface="Gill Sans MT" panose="020B0502020104020203" pitchFamily="34" charset="0"/>
              </a:defRPr>
            </a:lvl1pPr>
            <a:lvl2pPr>
              <a:defRPr>
                <a:solidFill>
                  <a:srgbClr val="033E5C"/>
                </a:solidFill>
                <a:latin typeface="Gill Sans MT" panose="020B0502020104020203" pitchFamily="34" charset="0"/>
              </a:defRPr>
            </a:lvl2pPr>
            <a:lvl3pPr>
              <a:defRPr>
                <a:solidFill>
                  <a:srgbClr val="033E5C"/>
                </a:solidFill>
                <a:latin typeface="Gill Sans MT" panose="020B0502020104020203" pitchFamily="34" charset="0"/>
              </a:defRPr>
            </a:lvl3pPr>
            <a:lvl4pPr>
              <a:defRPr>
                <a:solidFill>
                  <a:srgbClr val="033E5C"/>
                </a:solidFill>
                <a:latin typeface="Gill Sans MT" panose="020B05020201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286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3429000" y="1113235"/>
            <a:ext cx="3117915" cy="3402806"/>
          </a:xfrm>
          <a:prstGeom prst="rect">
            <a:avLst/>
          </a:prstGeom>
        </p:spPr>
        <p:txBody>
          <a:bodyPr/>
          <a:lstStyle/>
          <a:p>
            <a:r>
              <a:rPr lang="en-US" dirty="0"/>
              <a:t>Click icon to add picture</a:t>
            </a:r>
            <a:endParaRPr lang="en-GB" dirty="0"/>
          </a:p>
        </p:txBody>
      </p:sp>
      <p:sp>
        <p:nvSpPr>
          <p:cNvPr id="3" name="Slide Number Placeholder 2"/>
          <p:cNvSpPr>
            <a:spLocks noGrp="1"/>
          </p:cNvSpPr>
          <p:nvPr>
            <p:ph type="sldNum" sz="quarter" idx="13"/>
          </p:nvPr>
        </p:nvSpPr>
        <p:spPr/>
        <p:txBody>
          <a:bodyPr/>
          <a:lstStyle/>
          <a:p>
            <a:fld id="{C22618A1-DFED-413B-BF04-637AA2483EFF}" type="slidenum">
              <a:rPr lang="en-GB" smtClean="0"/>
              <a:pPr/>
              <a:t>‹#›</a:t>
            </a:fld>
            <a:endParaRPr lang="en-GB" dirty="0"/>
          </a:p>
        </p:txBody>
      </p:sp>
      <p:sp>
        <p:nvSpPr>
          <p:cNvPr id="6" name="Title 5"/>
          <p:cNvSpPr>
            <a:spLocks noGrp="1"/>
          </p:cNvSpPr>
          <p:nvPr>
            <p:ph type="title"/>
          </p:nvPr>
        </p:nvSpPr>
        <p:spPr>
          <a:xfrm>
            <a:off x="370333" y="448566"/>
            <a:ext cx="5344375" cy="461532"/>
          </a:xfrm>
        </p:spPr>
        <p:txBody>
          <a:bodyPr/>
          <a:lstStyle/>
          <a:p>
            <a:r>
              <a:rPr lang="en-US"/>
              <a:t>Click to edit Master title style</a:t>
            </a:r>
            <a:endParaRPr lang="en-GB"/>
          </a:p>
        </p:txBody>
      </p:sp>
      <p:sp>
        <p:nvSpPr>
          <p:cNvPr id="8" name="Text Placeholder 7"/>
          <p:cNvSpPr>
            <a:spLocks noGrp="1"/>
          </p:cNvSpPr>
          <p:nvPr>
            <p:ph type="body" sz="quarter" idx="14"/>
          </p:nvPr>
        </p:nvSpPr>
        <p:spPr>
          <a:xfrm>
            <a:off x="370333" y="1113239"/>
            <a:ext cx="2950321" cy="342999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3519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3429001" y="1113666"/>
            <a:ext cx="3132535" cy="3402379"/>
          </a:xfrm>
          <a:prstGeom prst="rect">
            <a:avLst/>
          </a:prstGeom>
        </p:spPr>
        <p:txBody>
          <a:bodyPr/>
          <a:lstStyle/>
          <a:p>
            <a:r>
              <a:rPr lang="en-US" dirty="0"/>
              <a:t>Click icon to add chart</a:t>
            </a:r>
            <a:endParaRPr lang="en-GB" dirty="0"/>
          </a:p>
        </p:txBody>
      </p:sp>
      <p:sp>
        <p:nvSpPr>
          <p:cNvPr id="3" name="Text Placeholder 2"/>
          <p:cNvSpPr>
            <a:spLocks noGrp="1"/>
          </p:cNvSpPr>
          <p:nvPr>
            <p:ph type="body" sz="quarter" idx="13"/>
          </p:nvPr>
        </p:nvSpPr>
        <p:spPr>
          <a:xfrm>
            <a:off x="370332" y="1113667"/>
            <a:ext cx="2950322" cy="340237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a:xfrm>
            <a:off x="370333" y="448566"/>
            <a:ext cx="5344375" cy="461532"/>
          </a:xfrm>
        </p:spPr>
        <p:txBody>
          <a:bodyPr/>
          <a:lstStyle/>
          <a:p>
            <a:r>
              <a:rPr lang="en-US"/>
              <a:t>Click to edit Master title style</a:t>
            </a:r>
            <a:endParaRPr lang="en-GB"/>
          </a:p>
        </p:txBody>
      </p:sp>
      <p:sp>
        <p:nvSpPr>
          <p:cNvPr id="9" name="Slide Number Placeholder 8"/>
          <p:cNvSpPr>
            <a:spLocks noGrp="1"/>
          </p:cNvSpPr>
          <p:nvPr>
            <p:ph type="sldNum" sz="quarter" idx="15"/>
          </p:nvPr>
        </p:nvSpPr>
        <p:spPr/>
        <p:txBody>
          <a:bodyPr/>
          <a:lstStyle/>
          <a:p>
            <a:fld id="{C22618A1-DFED-413B-BF04-637AA2483EFF}" type="slidenum">
              <a:rPr lang="en-GB" smtClean="0"/>
              <a:pPr/>
              <a:t>‹#›</a:t>
            </a:fld>
            <a:endParaRPr lang="en-GB" dirty="0"/>
          </a:p>
        </p:txBody>
      </p:sp>
    </p:spTree>
    <p:extLst>
      <p:ext uri="{BB962C8B-B14F-4D97-AF65-F5344CB8AC3E}">
        <p14:creationId xmlns:p14="http://schemas.microsoft.com/office/powerpoint/2010/main" val="4123397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tle 2"/>
          <p:cNvSpPr>
            <a:spLocks noGrp="1"/>
          </p:cNvSpPr>
          <p:nvPr>
            <p:ph type="title"/>
          </p:nvPr>
        </p:nvSpPr>
        <p:spPr>
          <a:xfrm>
            <a:off x="370333" y="448566"/>
            <a:ext cx="5344375" cy="461532"/>
          </a:xfrm>
        </p:spPr>
        <p:txBody>
          <a:bodyPr/>
          <a:lstStyle/>
          <a:p>
            <a:r>
              <a:rPr lang="en-US"/>
              <a:t>Click to edit Master title style</a:t>
            </a:r>
            <a:endParaRPr lang="en-GB"/>
          </a:p>
        </p:txBody>
      </p:sp>
      <p:sp>
        <p:nvSpPr>
          <p:cNvPr id="10" name="Slide Number Placeholder 9"/>
          <p:cNvSpPr>
            <a:spLocks noGrp="1"/>
          </p:cNvSpPr>
          <p:nvPr>
            <p:ph type="sldNum" sz="quarter" idx="15"/>
          </p:nvPr>
        </p:nvSpPr>
        <p:spPr/>
        <p:txBody>
          <a:bodyPr/>
          <a:lstStyle/>
          <a:p>
            <a:fld id="{C22618A1-DFED-413B-BF04-637AA2483EFF}" type="slidenum">
              <a:rPr lang="en-GB" smtClean="0"/>
              <a:pPr/>
              <a:t>‹#›</a:t>
            </a:fld>
            <a:endParaRPr lang="en-GB" dirty="0"/>
          </a:p>
        </p:txBody>
      </p:sp>
      <p:sp>
        <p:nvSpPr>
          <p:cNvPr id="11" name="Content Placeholder 3"/>
          <p:cNvSpPr>
            <a:spLocks noGrp="1"/>
          </p:cNvSpPr>
          <p:nvPr>
            <p:ph sz="quarter" idx="16"/>
          </p:nvPr>
        </p:nvSpPr>
        <p:spPr>
          <a:xfrm>
            <a:off x="370333" y="1113238"/>
            <a:ext cx="2969419" cy="3402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3"/>
          <p:cNvSpPr>
            <a:spLocks noGrp="1"/>
          </p:cNvSpPr>
          <p:nvPr>
            <p:ph sz="quarter" idx="17"/>
          </p:nvPr>
        </p:nvSpPr>
        <p:spPr>
          <a:xfrm>
            <a:off x="3592117" y="1113238"/>
            <a:ext cx="2969419" cy="3402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51452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1"/>
          </p:nvPr>
        </p:nvSpPr>
        <p:spPr/>
        <p:txBody>
          <a:bodyPr/>
          <a:lstStyle/>
          <a:p>
            <a:fld id="{C22618A1-DFED-413B-BF04-637AA2483EFF}" type="slidenum">
              <a:rPr lang="en-GB" smtClean="0"/>
              <a:pPr/>
              <a:t>‹#›</a:t>
            </a:fld>
            <a:endParaRPr lang="en-GB" dirty="0"/>
          </a:p>
        </p:txBody>
      </p:sp>
    </p:spTree>
    <p:extLst>
      <p:ext uri="{BB962C8B-B14F-4D97-AF65-F5344CB8AC3E}">
        <p14:creationId xmlns:p14="http://schemas.microsoft.com/office/powerpoint/2010/main" val="276426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0332" y="1973211"/>
            <a:ext cx="6172200" cy="461532"/>
          </a:xfrm>
          <a:prstGeom prst="rect">
            <a:avLst/>
          </a:prstGeom>
        </p:spPr>
        <p:txBody>
          <a:bodyPr anchor="ctr" anchorCtr="0"/>
          <a:lstStyle>
            <a:lvl1pPr algn="l">
              <a:defRPr sz="2400">
                <a:solidFill>
                  <a:srgbClr val="033E5C"/>
                </a:solidFill>
              </a:defRPr>
            </a:lvl1pPr>
          </a:lstStyle>
          <a:p>
            <a:r>
              <a:rPr lang="en-US"/>
              <a:t>Click to edit Master title style</a:t>
            </a:r>
            <a:endParaRPr lang="en-GB" dirty="0"/>
          </a:p>
        </p:txBody>
      </p:sp>
      <p:sp>
        <p:nvSpPr>
          <p:cNvPr id="5" name="Slide Number Placeholder 4"/>
          <p:cNvSpPr>
            <a:spLocks noGrp="1"/>
          </p:cNvSpPr>
          <p:nvPr>
            <p:ph type="sldNum" sz="quarter" idx="11"/>
          </p:nvPr>
        </p:nvSpPr>
        <p:spPr/>
        <p:txBody>
          <a:bodyPr/>
          <a:lstStyle/>
          <a:p>
            <a:fld id="{C22618A1-DFED-413B-BF04-637AA2483EFF}" type="slidenum">
              <a:rPr lang="en-GB" smtClean="0"/>
              <a:pPr/>
              <a:t>‹#›</a:t>
            </a:fld>
            <a:endParaRPr lang="en-GB" dirty="0"/>
          </a:p>
        </p:txBody>
      </p:sp>
    </p:spTree>
    <p:extLst>
      <p:ext uri="{BB962C8B-B14F-4D97-AF65-F5344CB8AC3E}">
        <p14:creationId xmlns:p14="http://schemas.microsoft.com/office/powerpoint/2010/main" val="2540440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5" name="Rectangle 4"/>
          <p:cNvSpPr/>
          <p:nvPr userDrawn="1"/>
        </p:nvSpPr>
        <p:spPr>
          <a:xfrm>
            <a:off x="0" y="4840003"/>
            <a:ext cx="6856810" cy="30349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81" tIns="34241" rIns="68481" bIns="34241" rtlCol="0" anchor="ctr"/>
          <a:lstStyle/>
          <a:p>
            <a:pPr algn="ctr" defTabSz="684801"/>
            <a:endParaRPr lang="en-GB" sz="1350" dirty="0">
              <a:solidFill>
                <a:prstClr val="white"/>
              </a:solidFill>
            </a:endParaRPr>
          </a:p>
        </p:txBody>
      </p:sp>
      <p:sp>
        <p:nvSpPr>
          <p:cNvPr id="6" name="TextBox 5"/>
          <p:cNvSpPr txBox="1"/>
          <p:nvPr userDrawn="1"/>
        </p:nvSpPr>
        <p:spPr>
          <a:xfrm>
            <a:off x="5799301" y="4899420"/>
            <a:ext cx="834517" cy="184567"/>
          </a:xfrm>
          <a:prstGeom prst="rect">
            <a:avLst/>
          </a:prstGeom>
          <a:noFill/>
        </p:spPr>
        <p:txBody>
          <a:bodyPr wrap="none" lIns="68481" tIns="34241" rIns="68481" bIns="34241" rtlCol="0">
            <a:spAutoFit/>
          </a:bodyPr>
          <a:lstStyle/>
          <a:p>
            <a:pPr algn="r" defTabSz="684801"/>
            <a:r>
              <a:rPr lang="en-GB" sz="750" spc="8" dirty="0">
                <a:solidFill>
                  <a:prstClr val="white"/>
                </a:solidFill>
              </a:rPr>
              <a:t>Plymouth CAST</a:t>
            </a:r>
          </a:p>
        </p:txBody>
      </p:sp>
      <p:sp>
        <p:nvSpPr>
          <p:cNvPr id="4" name="Slide Number Placeholder 3"/>
          <p:cNvSpPr>
            <a:spLocks noGrp="1"/>
          </p:cNvSpPr>
          <p:nvPr>
            <p:ph type="sldNum" sz="quarter" idx="11"/>
          </p:nvPr>
        </p:nvSpPr>
        <p:spPr/>
        <p:txBody>
          <a:bodyPr/>
          <a:lstStyle/>
          <a:p>
            <a:fld id="{C22618A1-DFED-413B-BF04-637AA2483EFF}" type="slidenum">
              <a:rPr lang="en-GB" smtClean="0"/>
              <a:pPr/>
              <a:t>‹#›</a:t>
            </a:fld>
            <a:endParaRPr lang="en-GB" dirty="0"/>
          </a:p>
        </p:txBody>
      </p:sp>
    </p:spTree>
    <p:extLst>
      <p:ext uri="{BB962C8B-B14F-4D97-AF65-F5344CB8AC3E}">
        <p14:creationId xmlns:p14="http://schemas.microsoft.com/office/powerpoint/2010/main" val="4124246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 Gener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601" y="1216195"/>
            <a:ext cx="3393830" cy="2114034"/>
          </a:xfrm>
          <a:prstGeom prst="rect">
            <a:avLst/>
          </a:prstGeom>
        </p:spPr>
      </p:pic>
    </p:spTree>
    <p:extLst>
      <p:ext uri="{BB962C8B-B14F-4D97-AF65-F5344CB8AC3E}">
        <p14:creationId xmlns:p14="http://schemas.microsoft.com/office/powerpoint/2010/main" val="2847752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Cov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649" y="276496"/>
            <a:ext cx="3456384" cy="600164"/>
          </a:xfrm>
          <a:ln>
            <a:noFill/>
          </a:ln>
        </p:spPr>
        <p:txBody>
          <a:bodyPr wrap="square" lIns="0" tIns="0" rIns="0" bIns="0" anchor="t" anchorCtr="0">
            <a:spAutoFit/>
          </a:bodyPr>
          <a:lstStyle>
            <a:lvl1pPr algn="l">
              <a:defRPr sz="1950" b="1">
                <a:ln>
                  <a:noFill/>
                </a:ln>
                <a:solidFill>
                  <a:srgbClr val="E16D22"/>
                </a:solidFill>
                <a:latin typeface="Arial" pitchFamily="34" charset="0"/>
                <a:cs typeface="Arial" pitchFamily="34" charset="0"/>
              </a:defRPr>
            </a:lvl1pPr>
          </a:lstStyle>
          <a:p>
            <a:r>
              <a:rPr lang="en-US"/>
              <a:t>Click to edit </a:t>
            </a:r>
            <a:br>
              <a:rPr lang="en-US"/>
            </a:br>
            <a:r>
              <a:rPr lang="en-US"/>
              <a:t>Master title style</a:t>
            </a:r>
            <a:endParaRPr lang="en-GB"/>
          </a:p>
        </p:txBody>
      </p:sp>
      <p:sp>
        <p:nvSpPr>
          <p:cNvPr id="6" name="Rectangle 5">
            <a:extLst>
              <a:ext uri="{FF2B5EF4-FFF2-40B4-BE49-F238E27FC236}">
                <a16:creationId xmlns:a16="http://schemas.microsoft.com/office/drawing/2014/main" id="{8096E83E-6D83-4395-8329-FD3E12CA78B8}"/>
              </a:ext>
            </a:extLst>
          </p:cNvPr>
          <p:cNvSpPr/>
          <p:nvPr userDrawn="1"/>
        </p:nvSpPr>
        <p:spPr>
          <a:xfrm>
            <a:off x="0" y="5040238"/>
            <a:ext cx="6858000" cy="103262"/>
          </a:xfrm>
          <a:prstGeom prst="rect">
            <a:avLst/>
          </a:prstGeom>
          <a:solidFill>
            <a:srgbClr val="258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5F0351B5-9947-4020-B29C-676E60477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28" y="4407954"/>
            <a:ext cx="918102" cy="592428"/>
          </a:xfrm>
          <a:prstGeom prst="rect">
            <a:avLst/>
          </a:prstGeom>
        </p:spPr>
      </p:pic>
      <p:pic>
        <p:nvPicPr>
          <p:cNvPr id="5" name="Picture 4">
            <a:extLst>
              <a:ext uri="{FF2B5EF4-FFF2-40B4-BE49-F238E27FC236}">
                <a16:creationId xmlns:a16="http://schemas.microsoft.com/office/drawing/2014/main" id="{E6E400B4-C440-47A6-BD8D-12B6EBC32A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35234" y="69541"/>
            <a:ext cx="1214754" cy="413909"/>
          </a:xfrm>
          <a:prstGeom prst="rect">
            <a:avLst/>
          </a:prstGeom>
        </p:spPr>
      </p:pic>
    </p:spTree>
    <p:extLst>
      <p:ext uri="{BB962C8B-B14F-4D97-AF65-F5344CB8AC3E}">
        <p14:creationId xmlns:p14="http://schemas.microsoft.com/office/powerpoint/2010/main" val="1093749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v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649" y="276496"/>
            <a:ext cx="3456384" cy="600164"/>
          </a:xfrm>
          <a:ln>
            <a:noFill/>
          </a:ln>
        </p:spPr>
        <p:txBody>
          <a:bodyPr wrap="square" lIns="0" tIns="0" rIns="0" bIns="0" anchor="t" anchorCtr="0">
            <a:spAutoFit/>
          </a:bodyPr>
          <a:lstStyle>
            <a:lvl1pPr algn="l">
              <a:defRPr sz="1950" b="1">
                <a:ln>
                  <a:noFill/>
                </a:ln>
                <a:solidFill>
                  <a:srgbClr val="E16D22"/>
                </a:solidFill>
                <a:latin typeface="Arial" pitchFamily="34" charset="0"/>
                <a:cs typeface="Arial" pitchFamily="34" charset="0"/>
              </a:defRPr>
            </a:lvl1pPr>
          </a:lstStyle>
          <a:p>
            <a:r>
              <a:rPr lang="en-US"/>
              <a:t>Click to edit </a:t>
            </a:r>
            <a:br>
              <a:rPr lang="en-US"/>
            </a:br>
            <a:r>
              <a:rPr lang="en-US"/>
              <a:t>Master title style</a:t>
            </a:r>
            <a:endParaRPr lang="en-GB"/>
          </a:p>
        </p:txBody>
      </p:sp>
      <p:sp>
        <p:nvSpPr>
          <p:cNvPr id="6" name="Rectangle 5">
            <a:extLst>
              <a:ext uri="{FF2B5EF4-FFF2-40B4-BE49-F238E27FC236}">
                <a16:creationId xmlns:a16="http://schemas.microsoft.com/office/drawing/2014/main" id="{8096E83E-6D83-4395-8329-FD3E12CA78B8}"/>
              </a:ext>
            </a:extLst>
          </p:cNvPr>
          <p:cNvSpPr/>
          <p:nvPr userDrawn="1"/>
        </p:nvSpPr>
        <p:spPr>
          <a:xfrm>
            <a:off x="0" y="5040238"/>
            <a:ext cx="6858000" cy="103262"/>
          </a:xfrm>
          <a:prstGeom prst="rect">
            <a:avLst/>
          </a:prstGeom>
          <a:solidFill>
            <a:srgbClr val="258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5F0351B5-9947-4020-B29C-676E60477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4" y="4356920"/>
            <a:ext cx="1058956" cy="683318"/>
          </a:xfrm>
          <a:prstGeom prst="rect">
            <a:avLst/>
          </a:prstGeom>
        </p:spPr>
      </p:pic>
      <p:pic>
        <p:nvPicPr>
          <p:cNvPr id="8" name="Picture 7">
            <a:extLst>
              <a:ext uri="{FF2B5EF4-FFF2-40B4-BE49-F238E27FC236}">
                <a16:creationId xmlns:a16="http://schemas.microsoft.com/office/drawing/2014/main" id="{A73A8215-1CDB-4C08-A782-F2C8B144CE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446" y="52467"/>
            <a:ext cx="1314969" cy="448056"/>
          </a:xfrm>
          <a:prstGeom prst="rect">
            <a:avLst/>
          </a:prstGeom>
        </p:spPr>
      </p:pic>
    </p:spTree>
    <p:extLst>
      <p:ext uri="{BB962C8B-B14F-4D97-AF65-F5344CB8AC3E}">
        <p14:creationId xmlns:p14="http://schemas.microsoft.com/office/powerpoint/2010/main" val="6844933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3 (Locked)">
    <p:spTree>
      <p:nvGrpSpPr>
        <p:cNvPr id="1" name=""/>
        <p:cNvGrpSpPr/>
        <p:nvPr/>
      </p:nvGrpSpPr>
      <p:grpSpPr>
        <a:xfrm>
          <a:off x="0" y="0"/>
          <a:ext cx="0" cy="0"/>
          <a:chOff x="0" y="0"/>
          <a:chExt cx="0" cy="0"/>
        </a:xfrm>
      </p:grpSpPr>
      <p:pic>
        <p:nvPicPr>
          <p:cNvPr id="9" name="Picture Placeholder 1070"/>
          <p:cNvPicPr>
            <a:picLocks/>
          </p:cNvPicPr>
          <p:nvPr userDrawn="1"/>
        </p:nvPicPr>
        <p:blipFill>
          <a:blip r:embed="rId2">
            <a:extLst>
              <a:ext uri="{28A0092B-C50C-407E-A947-70E740481C1C}">
                <a14:useLocalDpi xmlns:a14="http://schemas.microsoft.com/office/drawing/2010/main" val="0"/>
              </a:ext>
            </a:extLst>
          </a:blip>
          <a:srcRect t="62" b="62"/>
          <a:stretch>
            <a:fillRect/>
          </a:stretch>
        </p:blipFill>
        <p:spPr>
          <a:xfrm>
            <a:off x="0" y="0"/>
            <a:ext cx="6858000" cy="5143500"/>
          </a:xfrm>
          <a:prstGeom prst="rect">
            <a:avLst/>
          </a:prstGeom>
        </p:spPr>
      </p:pic>
      <p:sp>
        <p:nvSpPr>
          <p:cNvPr id="2" name="Title 1"/>
          <p:cNvSpPr>
            <a:spLocks noGrp="1"/>
          </p:cNvSpPr>
          <p:nvPr>
            <p:ph type="ctrTitle"/>
          </p:nvPr>
        </p:nvSpPr>
        <p:spPr>
          <a:xfrm>
            <a:off x="2916540" y="2221200"/>
            <a:ext cx="3725460" cy="1242000"/>
          </a:xfrm>
          <a:solidFill>
            <a:schemeClr val="accent2"/>
          </a:solidFill>
        </p:spPr>
        <p:txBody>
          <a:bodyPr lIns="108000" tIns="136800" rIns="0" bIns="0">
            <a:noAutofit/>
          </a:bodyPr>
          <a:lstStyle>
            <a:lvl1pPr algn="l">
              <a:lnSpc>
                <a:spcPts val="4100"/>
              </a:lnSpc>
              <a:defRPr sz="4500" b="1" cap="all" baseline="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2916540" y="3618000"/>
            <a:ext cx="3725460" cy="1242000"/>
          </a:xfrm>
          <a:solidFill>
            <a:schemeClr val="tx1"/>
          </a:solidFill>
        </p:spPr>
        <p:txBody>
          <a:bodyPr lIns="108000" tIns="108000" bIns="108000"/>
          <a:lstStyle>
            <a:lvl1pPr marL="0" indent="0" algn="l">
              <a:lnSpc>
                <a:spcPts val="1600"/>
              </a:lnSpc>
              <a:spcBef>
                <a:spcPts val="0"/>
              </a:spcBef>
              <a:buNone/>
              <a:defRPr sz="135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1" name="Text Placeholder 10"/>
          <p:cNvSpPr>
            <a:spLocks noGrp="1"/>
          </p:cNvSpPr>
          <p:nvPr>
            <p:ph type="body" sz="quarter" idx="14"/>
          </p:nvPr>
        </p:nvSpPr>
        <p:spPr>
          <a:xfrm>
            <a:off x="2916540" y="3939902"/>
            <a:ext cx="3604115" cy="504056"/>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2916540" y="4371950"/>
            <a:ext cx="3604115"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72671" y="288001"/>
            <a:ext cx="669329" cy="474133"/>
          </a:xfrm>
          <a:prstGeom prst="rect">
            <a:avLst/>
          </a:prstGeom>
        </p:spPr>
      </p:pic>
    </p:spTree>
    <p:extLst>
      <p:ext uri="{BB962C8B-B14F-4D97-AF65-F5344CB8AC3E}">
        <p14:creationId xmlns:p14="http://schemas.microsoft.com/office/powerpoint/2010/main" val="1968269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69081" y="2895786"/>
            <a:ext cx="6319838" cy="0"/>
          </a:xfrm>
          <a:prstGeom prst="line">
            <a:avLst/>
          </a:prstGeom>
          <a:ln w="9525">
            <a:solidFill>
              <a:schemeClr val="tx2"/>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269649" y="2031690"/>
            <a:ext cx="6319838"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7" name="Title 1"/>
          <p:cNvSpPr>
            <a:spLocks noGrp="1"/>
          </p:cNvSpPr>
          <p:nvPr>
            <p:ph type="title"/>
          </p:nvPr>
        </p:nvSpPr>
        <p:spPr>
          <a:xfrm>
            <a:off x="269080" y="2085696"/>
            <a:ext cx="6319271" cy="756084"/>
          </a:xfrm>
        </p:spPr>
        <p:txBody>
          <a:bodyPr/>
          <a:lstStyle>
            <a:lvl1pPr>
              <a:defRPr b="1">
                <a:solidFill>
                  <a:schemeClr val="tx2"/>
                </a:solidFill>
              </a:defRPr>
            </a:lvl1pPr>
          </a:lstStyle>
          <a:p>
            <a:r>
              <a:rPr lang="en-US"/>
              <a:t>Click to edit Master title style</a:t>
            </a:r>
            <a:endParaRPr lang="en-GB"/>
          </a:p>
        </p:txBody>
      </p:sp>
      <p:cxnSp>
        <p:nvCxnSpPr>
          <p:cNvPr id="11" name="Straight Connector 10"/>
          <p:cNvCxnSpPr/>
          <p:nvPr userDrawn="1"/>
        </p:nvCxnSpPr>
        <p:spPr>
          <a:xfrm>
            <a:off x="269081" y="2895786"/>
            <a:ext cx="6319838" cy="0"/>
          </a:xfrm>
          <a:prstGeom prst="line">
            <a:avLst/>
          </a:prstGeom>
          <a:ln w="9525">
            <a:solidFill>
              <a:schemeClr val="tx2"/>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269649" y="2031690"/>
            <a:ext cx="6319838"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7192" y="262075"/>
            <a:ext cx="1367447" cy="432263"/>
          </a:xfrm>
          <a:prstGeom prst="rect">
            <a:avLst/>
          </a:prstGeom>
        </p:spPr>
      </p:pic>
      <p:pic>
        <p:nvPicPr>
          <p:cNvPr id="9" name="Picture 8">
            <a:extLst>
              <a:ext uri="{FF2B5EF4-FFF2-40B4-BE49-F238E27FC236}">
                <a16:creationId xmlns:a16="http://schemas.microsoft.com/office/drawing/2014/main" id="{5F0351B5-9947-4020-B29C-676E604778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36" y="4408551"/>
            <a:ext cx="1058956" cy="683318"/>
          </a:xfrm>
          <a:prstGeom prst="rect">
            <a:avLst/>
          </a:prstGeom>
        </p:spPr>
      </p:pic>
      <p:sp>
        <p:nvSpPr>
          <p:cNvPr id="10" name="Rectangle 9">
            <a:extLst>
              <a:ext uri="{FF2B5EF4-FFF2-40B4-BE49-F238E27FC236}">
                <a16:creationId xmlns:a16="http://schemas.microsoft.com/office/drawing/2014/main" id="{457D45EB-91FE-4B84-ACB6-E41A9C902A6E}"/>
              </a:ext>
            </a:extLst>
          </p:cNvPr>
          <p:cNvSpPr/>
          <p:nvPr userDrawn="1"/>
        </p:nvSpPr>
        <p:spPr>
          <a:xfrm>
            <a:off x="0" y="5040238"/>
            <a:ext cx="6858000" cy="103262"/>
          </a:xfrm>
          <a:prstGeom prst="rect">
            <a:avLst/>
          </a:prstGeom>
          <a:solidFill>
            <a:srgbClr val="2F8FD1"/>
          </a:solidFill>
          <a:ln>
            <a:solidFill>
              <a:srgbClr val="2F8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812841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736" y="546525"/>
            <a:ext cx="4725525" cy="3341493"/>
          </a:xfrm>
          <a:prstGeom prst="rect">
            <a:avLst/>
          </a:prstGeom>
        </p:spPr>
      </p:pic>
      <p:sp>
        <p:nvSpPr>
          <p:cNvPr id="8" name="Title 1"/>
          <p:cNvSpPr>
            <a:spLocks noGrp="1"/>
          </p:cNvSpPr>
          <p:nvPr>
            <p:ph type="ctrTitle"/>
          </p:nvPr>
        </p:nvSpPr>
        <p:spPr>
          <a:xfrm>
            <a:off x="270000" y="4164927"/>
            <a:ext cx="6318352" cy="300083"/>
          </a:xfrm>
        </p:spPr>
        <p:txBody>
          <a:bodyPr wrap="square" lIns="0" tIns="0" rIns="0" bIns="0" anchor="t" anchorCtr="0">
            <a:spAutoFit/>
          </a:bodyPr>
          <a:lstStyle>
            <a:lvl1pPr algn="ctr">
              <a:defRPr sz="1950" b="1">
                <a:solidFill>
                  <a:srgbClr val="E16D22"/>
                </a:solidFill>
                <a:latin typeface="Arial" pitchFamily="34" charset="0"/>
                <a:cs typeface="Arial" pitchFamily="34" charset="0"/>
              </a:defRPr>
            </a:lvl1pPr>
          </a:lstStyle>
          <a:p>
            <a:r>
              <a:rPr lang="en-US"/>
              <a:t>Click to edit Master title style</a:t>
            </a:r>
            <a:endParaRPr lang="en-GB"/>
          </a:p>
        </p:txBody>
      </p:sp>
      <p:cxnSp>
        <p:nvCxnSpPr>
          <p:cNvPr id="10" name="Straight Connector 9"/>
          <p:cNvCxnSpPr/>
          <p:nvPr/>
        </p:nvCxnSpPr>
        <p:spPr>
          <a:xfrm>
            <a:off x="269081" y="4569972"/>
            <a:ext cx="6319838"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269081" y="4569972"/>
            <a:ext cx="6319838"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4"/>
          </p:nvPr>
        </p:nvSpPr>
        <p:spPr/>
        <p:txBody>
          <a:bodyPr/>
          <a:lstStyle/>
          <a:p>
            <a:fld id="{40C85525-34BA-42AB-9145-1C1207FA4778}" type="slidenum">
              <a:rPr lang="en-GB" smtClean="0"/>
              <a:pPr/>
              <a:t>‹#›</a:t>
            </a:fld>
            <a:endParaRPr lang="en-GB"/>
          </a:p>
        </p:txBody>
      </p:sp>
      <p:sp>
        <p:nvSpPr>
          <p:cNvPr id="2" name="Footer Placeholder 1"/>
          <p:cNvSpPr>
            <a:spLocks noGrp="1"/>
          </p:cNvSpPr>
          <p:nvPr>
            <p:ph type="ftr" sz="quarter" idx="15"/>
          </p:nvPr>
        </p:nvSpPr>
        <p:spPr/>
        <p:txBody>
          <a:bodyPr/>
          <a:lstStyle/>
          <a:p>
            <a:pPr>
              <a:defRPr/>
            </a:pPr>
            <a:r>
              <a:rPr lang="en-GB"/>
              <a:t>Insert presentation title here 00/00/2016</a:t>
            </a:r>
          </a:p>
        </p:txBody>
      </p:sp>
      <p:sp>
        <p:nvSpPr>
          <p:cNvPr id="9" name="Footer Placeholder 4"/>
          <p:cNvSpPr txBox="1">
            <a:spLocks/>
          </p:cNvSpPr>
          <p:nvPr userDrawn="1"/>
        </p:nvSpPr>
        <p:spPr>
          <a:xfrm>
            <a:off x="4725144" y="4867005"/>
            <a:ext cx="1674186" cy="276225"/>
          </a:xfrm>
          <a:prstGeom prst="rect">
            <a:avLst/>
          </a:prstGeom>
        </p:spPr>
        <p:txBody>
          <a:bodyPr lIns="0" tIns="27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National Apprenticeship Service</a:t>
            </a:r>
          </a:p>
        </p:txBody>
      </p:sp>
    </p:spTree>
    <p:extLst>
      <p:ext uri="{BB962C8B-B14F-4D97-AF65-F5344CB8AC3E}">
        <p14:creationId xmlns:p14="http://schemas.microsoft.com/office/powerpoint/2010/main" val="20031939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2">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50659" y="573528"/>
            <a:ext cx="6163289" cy="3267363"/>
          </a:xfrm>
          <a:prstGeom prst="rect">
            <a:avLst/>
          </a:prstGeom>
        </p:spPr>
      </p:pic>
      <p:sp>
        <p:nvSpPr>
          <p:cNvPr id="17" name="Title 1"/>
          <p:cNvSpPr>
            <a:spLocks noGrp="1"/>
          </p:cNvSpPr>
          <p:nvPr>
            <p:ph type="ctrTitle"/>
          </p:nvPr>
        </p:nvSpPr>
        <p:spPr>
          <a:xfrm>
            <a:off x="270000" y="4164927"/>
            <a:ext cx="6318352" cy="300083"/>
          </a:xfrm>
        </p:spPr>
        <p:txBody>
          <a:bodyPr wrap="square" lIns="0" tIns="0" rIns="0" bIns="0" anchor="t" anchorCtr="0">
            <a:spAutoFit/>
          </a:bodyPr>
          <a:lstStyle>
            <a:lvl1pPr algn="ctr">
              <a:defRPr sz="1950" b="1">
                <a:solidFill>
                  <a:srgbClr val="E16D22"/>
                </a:solidFill>
                <a:latin typeface="Arial" pitchFamily="34" charset="0"/>
                <a:cs typeface="Arial" pitchFamily="34" charset="0"/>
              </a:defRPr>
            </a:lvl1pPr>
          </a:lstStyle>
          <a:p>
            <a:r>
              <a:rPr lang="en-US"/>
              <a:t>Click to edit Master title style</a:t>
            </a:r>
            <a:endParaRPr lang="en-GB"/>
          </a:p>
        </p:txBody>
      </p:sp>
      <p:cxnSp>
        <p:nvCxnSpPr>
          <p:cNvPr id="19" name="Straight Connector 18"/>
          <p:cNvCxnSpPr/>
          <p:nvPr/>
        </p:nvCxnSpPr>
        <p:spPr>
          <a:xfrm>
            <a:off x="269081" y="4569972"/>
            <a:ext cx="6319838"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a:off x="269081" y="4569972"/>
            <a:ext cx="6319838"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2" name="Footer Placeholder 1"/>
          <p:cNvSpPr>
            <a:spLocks noGrp="1"/>
          </p:cNvSpPr>
          <p:nvPr>
            <p:ph type="ftr" sz="quarter" idx="10"/>
          </p:nvPr>
        </p:nvSpPr>
        <p:spPr/>
        <p:txBody>
          <a:bodyPr/>
          <a:lstStyle/>
          <a:p>
            <a:pPr>
              <a:defRPr/>
            </a:pPr>
            <a:r>
              <a:rPr lang="en-GB"/>
              <a:t>Insert presentation title here 00/00/2016</a:t>
            </a:r>
          </a:p>
        </p:txBody>
      </p:sp>
      <p:sp>
        <p:nvSpPr>
          <p:cNvPr id="4" name="Slide Number Placeholder 3"/>
          <p:cNvSpPr>
            <a:spLocks noGrp="1"/>
          </p:cNvSpPr>
          <p:nvPr>
            <p:ph type="sldNum" sz="quarter" idx="11"/>
          </p:nvPr>
        </p:nvSpPr>
        <p:spPr/>
        <p:txBody>
          <a:bodyPr/>
          <a:lstStyle/>
          <a:p>
            <a:fld id="{40C85525-34BA-42AB-9145-1C1207FA4778}" type="slidenum">
              <a:rPr lang="en-GB" smtClean="0"/>
              <a:pPr/>
              <a:t>‹#›</a:t>
            </a:fld>
            <a:endParaRPr lang="en-GB"/>
          </a:p>
        </p:txBody>
      </p:sp>
      <p:sp>
        <p:nvSpPr>
          <p:cNvPr id="10" name="Footer Placeholder 4"/>
          <p:cNvSpPr txBox="1">
            <a:spLocks/>
          </p:cNvSpPr>
          <p:nvPr userDrawn="1"/>
        </p:nvSpPr>
        <p:spPr>
          <a:xfrm>
            <a:off x="4725144" y="4867005"/>
            <a:ext cx="1674186" cy="276225"/>
          </a:xfrm>
          <a:prstGeom prst="rect">
            <a:avLst/>
          </a:prstGeom>
        </p:spPr>
        <p:txBody>
          <a:bodyPr lIns="0" tIns="27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National Apprenticeship Service</a:t>
            </a:r>
          </a:p>
        </p:txBody>
      </p:sp>
    </p:spTree>
    <p:extLst>
      <p:ext uri="{BB962C8B-B14F-4D97-AF65-F5344CB8AC3E}">
        <p14:creationId xmlns:p14="http://schemas.microsoft.com/office/powerpoint/2010/main" val="7445784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872551" y="573528"/>
            <a:ext cx="5119502" cy="3267363"/>
          </a:xfrm>
          <a:prstGeom prst="rect">
            <a:avLst/>
          </a:prstGeom>
        </p:spPr>
      </p:pic>
      <p:sp>
        <p:nvSpPr>
          <p:cNvPr id="2" name="Title 1"/>
          <p:cNvSpPr>
            <a:spLocks noGrp="1"/>
          </p:cNvSpPr>
          <p:nvPr>
            <p:ph type="ctrTitle"/>
          </p:nvPr>
        </p:nvSpPr>
        <p:spPr>
          <a:xfrm>
            <a:off x="270000" y="4164927"/>
            <a:ext cx="6318352" cy="300083"/>
          </a:xfrm>
        </p:spPr>
        <p:txBody>
          <a:bodyPr wrap="square" lIns="0" tIns="0" rIns="0" bIns="0" anchor="t" anchorCtr="0">
            <a:spAutoFit/>
          </a:bodyPr>
          <a:lstStyle>
            <a:lvl1pPr algn="ctr">
              <a:defRPr sz="1950" b="1">
                <a:solidFill>
                  <a:srgbClr val="E16D22"/>
                </a:solidFill>
                <a:latin typeface="Arial" pitchFamily="34" charset="0"/>
                <a:cs typeface="Arial" pitchFamily="34" charset="0"/>
              </a:defRPr>
            </a:lvl1pPr>
          </a:lstStyle>
          <a:p>
            <a:r>
              <a:rPr lang="en-US"/>
              <a:t>Click to edit Master title style</a:t>
            </a:r>
            <a:endParaRPr lang="en-GB"/>
          </a:p>
        </p:txBody>
      </p:sp>
      <p:cxnSp>
        <p:nvCxnSpPr>
          <p:cNvPr id="8" name="Straight Connector 7"/>
          <p:cNvCxnSpPr/>
          <p:nvPr/>
        </p:nvCxnSpPr>
        <p:spPr>
          <a:xfrm>
            <a:off x="269081" y="4569972"/>
            <a:ext cx="6319838"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269081" y="4569972"/>
            <a:ext cx="6319838"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4" name="Footer Placeholder 3"/>
          <p:cNvSpPr>
            <a:spLocks noGrp="1"/>
          </p:cNvSpPr>
          <p:nvPr>
            <p:ph type="ftr" sz="quarter" idx="10"/>
          </p:nvPr>
        </p:nvSpPr>
        <p:spPr/>
        <p:txBody>
          <a:bodyPr/>
          <a:lstStyle/>
          <a:p>
            <a:pPr>
              <a:defRPr/>
            </a:pPr>
            <a:r>
              <a:rPr lang="en-GB"/>
              <a:t>Insert presentation title here 00/00/2016</a:t>
            </a:r>
          </a:p>
        </p:txBody>
      </p:sp>
      <p:sp>
        <p:nvSpPr>
          <p:cNvPr id="6" name="Slide Number Placeholder 5"/>
          <p:cNvSpPr>
            <a:spLocks noGrp="1"/>
          </p:cNvSpPr>
          <p:nvPr>
            <p:ph type="sldNum" sz="quarter" idx="11"/>
          </p:nvPr>
        </p:nvSpPr>
        <p:spPr/>
        <p:txBody>
          <a:bodyPr/>
          <a:lstStyle/>
          <a:p>
            <a:fld id="{40C85525-34BA-42AB-9145-1C1207FA4778}" type="slidenum">
              <a:rPr lang="en-GB" smtClean="0"/>
              <a:pPr/>
              <a:t>‹#›</a:t>
            </a:fld>
            <a:endParaRPr lang="en-GB"/>
          </a:p>
        </p:txBody>
      </p:sp>
      <p:sp>
        <p:nvSpPr>
          <p:cNvPr id="9" name="Footer Placeholder 4"/>
          <p:cNvSpPr txBox="1">
            <a:spLocks/>
          </p:cNvSpPr>
          <p:nvPr userDrawn="1"/>
        </p:nvSpPr>
        <p:spPr>
          <a:xfrm>
            <a:off x="4725144" y="4867005"/>
            <a:ext cx="1674186" cy="276225"/>
          </a:xfrm>
          <a:prstGeom prst="rect">
            <a:avLst/>
          </a:prstGeom>
        </p:spPr>
        <p:txBody>
          <a:bodyPr lIns="0" tIns="27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National Apprenticeship Service</a:t>
            </a:r>
          </a:p>
        </p:txBody>
      </p:sp>
    </p:spTree>
    <p:extLst>
      <p:ext uri="{BB962C8B-B14F-4D97-AF65-F5344CB8AC3E}">
        <p14:creationId xmlns:p14="http://schemas.microsoft.com/office/powerpoint/2010/main" val="523133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liver - text">
    <p:spTree>
      <p:nvGrpSpPr>
        <p:cNvPr id="1" name=""/>
        <p:cNvGrpSpPr/>
        <p:nvPr/>
      </p:nvGrpSpPr>
      <p:grpSpPr>
        <a:xfrm>
          <a:off x="0" y="0"/>
          <a:ext cx="0" cy="0"/>
          <a:chOff x="0" y="0"/>
          <a:chExt cx="0" cy="0"/>
        </a:xfrm>
      </p:grpSpPr>
      <p:sp>
        <p:nvSpPr>
          <p:cNvPr id="2" name="Title 1"/>
          <p:cNvSpPr>
            <a:spLocks noGrp="1"/>
          </p:cNvSpPr>
          <p:nvPr>
            <p:ph type="title"/>
          </p:nvPr>
        </p:nvSpPr>
        <p:spPr>
          <a:xfrm>
            <a:off x="269080" y="270000"/>
            <a:ext cx="6319271" cy="736079"/>
          </a:xfrm>
        </p:spPr>
        <p:txBody>
          <a:bodyPr/>
          <a:lstStyle>
            <a:lvl1pPr>
              <a:defRPr b="1"/>
            </a:lvl1pPr>
          </a:lstStyle>
          <a:p>
            <a:r>
              <a:rPr lang="en-US"/>
              <a:t>Click to edit Master title style</a:t>
            </a:r>
            <a:endParaRPr lang="en-GB"/>
          </a:p>
        </p:txBody>
      </p:sp>
      <p:sp>
        <p:nvSpPr>
          <p:cNvPr id="4" name="Content Placeholder 3"/>
          <p:cNvSpPr>
            <a:spLocks noGrp="1"/>
          </p:cNvSpPr>
          <p:nvPr>
            <p:ph sz="quarter" idx="12"/>
          </p:nvPr>
        </p:nvSpPr>
        <p:spPr>
          <a:xfrm>
            <a:off x="269082" y="1168003"/>
            <a:ext cx="6237685" cy="3537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3"/>
          </p:nvPr>
        </p:nvSpPr>
        <p:spPr/>
        <p:txBody>
          <a:bodyPr/>
          <a:lstStyle/>
          <a:p>
            <a:pPr>
              <a:defRPr/>
            </a:pPr>
            <a:r>
              <a:rPr lang="en-GB"/>
              <a:t>Insert presentation title here 00/00/2016</a:t>
            </a:r>
          </a:p>
        </p:txBody>
      </p:sp>
      <p:sp>
        <p:nvSpPr>
          <p:cNvPr id="10" name="Slide Number Placeholder 9"/>
          <p:cNvSpPr>
            <a:spLocks noGrp="1"/>
          </p:cNvSpPr>
          <p:nvPr>
            <p:ph type="sldNum" sz="quarter" idx="14"/>
          </p:nvPr>
        </p:nvSpPr>
        <p:spPr/>
        <p:txBody>
          <a:bodyPr/>
          <a:lstStyle/>
          <a:p>
            <a:fld id="{40C85525-34BA-42AB-9145-1C1207FA4778}" type="slidenum">
              <a:rPr lang="en-GB" smtClean="0"/>
              <a:pPr/>
              <a:t>‹#›</a:t>
            </a:fld>
            <a:endParaRPr lang="en-GB"/>
          </a:p>
        </p:txBody>
      </p:sp>
      <p:sp>
        <p:nvSpPr>
          <p:cNvPr id="7" name="Footer Placeholder 4"/>
          <p:cNvSpPr txBox="1">
            <a:spLocks/>
          </p:cNvSpPr>
          <p:nvPr userDrawn="1"/>
        </p:nvSpPr>
        <p:spPr>
          <a:xfrm>
            <a:off x="4725144" y="4867005"/>
            <a:ext cx="1674186" cy="276225"/>
          </a:xfrm>
          <a:prstGeom prst="rect">
            <a:avLst/>
          </a:prstGeom>
        </p:spPr>
        <p:txBody>
          <a:bodyPr lIns="0" tIns="27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National Apprenticeship Service</a:t>
            </a:r>
          </a:p>
        </p:txBody>
      </p:sp>
    </p:spTree>
    <p:extLst>
      <p:ext uri="{BB962C8B-B14F-4D97-AF65-F5344CB8AC3E}">
        <p14:creationId xmlns:p14="http://schemas.microsoft.com/office/powerpoint/2010/main" val="474667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liver - text and object">
    <p:spTree>
      <p:nvGrpSpPr>
        <p:cNvPr id="1" name=""/>
        <p:cNvGrpSpPr/>
        <p:nvPr/>
      </p:nvGrpSpPr>
      <p:grpSpPr>
        <a:xfrm>
          <a:off x="0" y="0"/>
          <a:ext cx="0" cy="0"/>
          <a:chOff x="0" y="0"/>
          <a:chExt cx="0" cy="0"/>
        </a:xfrm>
      </p:grpSpPr>
      <p:sp>
        <p:nvSpPr>
          <p:cNvPr id="2" name="Title 1"/>
          <p:cNvSpPr>
            <a:spLocks noGrp="1"/>
          </p:cNvSpPr>
          <p:nvPr>
            <p:ph type="title"/>
          </p:nvPr>
        </p:nvSpPr>
        <p:spPr>
          <a:xfrm>
            <a:off x="269080" y="270000"/>
            <a:ext cx="6319271" cy="736079"/>
          </a:xfrm>
        </p:spPr>
        <p:txBody>
          <a:bodyPr/>
          <a:lstStyle/>
          <a:p>
            <a:r>
              <a:rPr lang="en-US"/>
              <a:t>Click to edit Master title style</a:t>
            </a:r>
            <a:endParaRPr lang="en-GB"/>
          </a:p>
        </p:txBody>
      </p:sp>
      <p:sp>
        <p:nvSpPr>
          <p:cNvPr id="13" name="Text Placeholder 2"/>
          <p:cNvSpPr>
            <a:spLocks noGrp="1"/>
          </p:cNvSpPr>
          <p:nvPr>
            <p:ph idx="12"/>
          </p:nvPr>
        </p:nvSpPr>
        <p:spPr>
          <a:xfrm>
            <a:off x="3504149" y="1168003"/>
            <a:ext cx="3084770" cy="3537347"/>
          </a:xfrm>
          <a:prstGeom prst="rect">
            <a:avLst/>
          </a:prstGeom>
        </p:spPr>
        <p:txBody>
          <a:bodyPr vert="horz" lIns="0" tIns="0" rIns="0" bIns="0" rtlCol="0">
            <a:noAutofit/>
          </a:bodyPr>
          <a:lstStyle/>
          <a:p>
            <a:pPr lvl="0"/>
            <a:r>
              <a:rPr lang="en-US"/>
              <a:t>Click to edit Master text styles</a:t>
            </a:r>
          </a:p>
        </p:txBody>
      </p:sp>
      <p:sp>
        <p:nvSpPr>
          <p:cNvPr id="14" name="Footer Placeholder 4"/>
          <p:cNvSpPr txBox="1">
            <a:spLocks/>
          </p:cNvSpPr>
          <p:nvPr/>
        </p:nvSpPr>
        <p:spPr>
          <a:xfrm>
            <a:off x="5805264" y="276495"/>
            <a:ext cx="777203" cy="276225"/>
          </a:xfrm>
          <a:prstGeom prst="rect">
            <a:avLst/>
          </a:prstGeom>
        </p:spPr>
        <p:txBody>
          <a:bodyPr lIns="0" tIns="27000" rIns="0" bIns="0" anchor="t" anchorCtr="0"/>
          <a:lstStyle>
            <a:defPPr>
              <a:defRPr lang="en-US"/>
            </a:defPPr>
            <a:lvl1pPr marL="0" algn="r" defTabSz="914400" rtl="0" eaLnBrk="1" latinLnBrk="0" hangingPunct="1">
              <a:defRPr sz="10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685800" rtl="0" eaLnBrk="1" fontAlgn="auto" latinLnBrk="0" hangingPunct="1">
              <a:lnSpc>
                <a:spcPct val="100000"/>
              </a:lnSpc>
              <a:spcBef>
                <a:spcPts val="0"/>
              </a:spcBef>
              <a:spcAft>
                <a:spcPts val="0"/>
              </a:spcAft>
              <a:buClrTx/>
              <a:buSzTx/>
              <a:buFontTx/>
              <a:buNone/>
              <a:tabLst/>
              <a:defRPr/>
            </a:pPr>
            <a:endParaRPr lang="en-GB" sz="750">
              <a:solidFill>
                <a:schemeClr val="tx1"/>
              </a:solidFill>
            </a:endParaRPr>
          </a:p>
        </p:txBody>
      </p:sp>
      <p:sp>
        <p:nvSpPr>
          <p:cNvPr id="8" name="Footer Placeholder 4"/>
          <p:cNvSpPr txBox="1">
            <a:spLocks/>
          </p:cNvSpPr>
          <p:nvPr userDrawn="1"/>
        </p:nvSpPr>
        <p:spPr>
          <a:xfrm>
            <a:off x="5805264" y="276495"/>
            <a:ext cx="777203" cy="276225"/>
          </a:xfrm>
          <a:prstGeom prst="rect">
            <a:avLst/>
          </a:prstGeom>
        </p:spPr>
        <p:txBody>
          <a:bodyPr lIns="0" tIns="27000" rIns="0" bIns="0" anchor="t" anchorCtr="0"/>
          <a:lstStyle>
            <a:defPPr>
              <a:defRPr lang="en-US"/>
            </a:defPPr>
            <a:lvl1pPr marL="0" algn="r" defTabSz="914400" rtl="0" eaLnBrk="1" latinLnBrk="0" hangingPunct="1">
              <a:defRPr sz="10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685800" rtl="0" eaLnBrk="1" fontAlgn="auto" latinLnBrk="0" hangingPunct="1">
              <a:lnSpc>
                <a:spcPct val="100000"/>
              </a:lnSpc>
              <a:spcBef>
                <a:spcPts val="0"/>
              </a:spcBef>
              <a:spcAft>
                <a:spcPts val="0"/>
              </a:spcAft>
              <a:buClrTx/>
              <a:buSzTx/>
              <a:buFontTx/>
              <a:buNone/>
              <a:tabLst/>
              <a:defRPr/>
            </a:pPr>
            <a:endParaRPr lang="en-GB" sz="750">
              <a:solidFill>
                <a:schemeClr val="tx1"/>
              </a:solidFill>
            </a:endParaRPr>
          </a:p>
        </p:txBody>
      </p:sp>
      <p:sp>
        <p:nvSpPr>
          <p:cNvPr id="4" name="Content Placeholder 3"/>
          <p:cNvSpPr>
            <a:spLocks noGrp="1"/>
          </p:cNvSpPr>
          <p:nvPr>
            <p:ph sz="quarter" idx="13"/>
          </p:nvPr>
        </p:nvSpPr>
        <p:spPr>
          <a:xfrm>
            <a:off x="269081" y="1168003"/>
            <a:ext cx="3087291" cy="3537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4"/>
          </p:nvPr>
        </p:nvSpPr>
        <p:spPr/>
        <p:txBody>
          <a:bodyPr/>
          <a:lstStyle/>
          <a:p>
            <a:pPr>
              <a:defRPr/>
            </a:pPr>
            <a:r>
              <a:rPr lang="en-GB"/>
              <a:t>Insert presentation title here 00/00/2016</a:t>
            </a:r>
          </a:p>
        </p:txBody>
      </p:sp>
      <p:sp>
        <p:nvSpPr>
          <p:cNvPr id="7" name="Slide Number Placeholder 6"/>
          <p:cNvSpPr>
            <a:spLocks noGrp="1"/>
          </p:cNvSpPr>
          <p:nvPr>
            <p:ph type="sldNum" sz="quarter" idx="15"/>
          </p:nvPr>
        </p:nvSpPr>
        <p:spPr/>
        <p:txBody>
          <a:bodyPr/>
          <a:lstStyle/>
          <a:p>
            <a:fld id="{40C85525-34BA-42AB-9145-1C1207FA4778}" type="slidenum">
              <a:rPr lang="en-GB" smtClean="0"/>
              <a:pPr/>
              <a:t>‹#›</a:t>
            </a:fld>
            <a:endParaRPr lang="en-GB"/>
          </a:p>
        </p:txBody>
      </p:sp>
      <p:sp>
        <p:nvSpPr>
          <p:cNvPr id="10" name="Footer Placeholder 4"/>
          <p:cNvSpPr txBox="1">
            <a:spLocks/>
          </p:cNvSpPr>
          <p:nvPr userDrawn="1"/>
        </p:nvSpPr>
        <p:spPr>
          <a:xfrm>
            <a:off x="4725144" y="4867005"/>
            <a:ext cx="1674186" cy="276225"/>
          </a:xfrm>
          <a:prstGeom prst="rect">
            <a:avLst/>
          </a:prstGeom>
        </p:spPr>
        <p:txBody>
          <a:bodyPr lIns="0" tIns="27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National Apprenticeship Service</a:t>
            </a:r>
          </a:p>
        </p:txBody>
      </p:sp>
    </p:spTree>
    <p:extLst>
      <p:ext uri="{BB962C8B-B14F-4D97-AF65-F5344CB8AC3E}">
        <p14:creationId xmlns:p14="http://schemas.microsoft.com/office/powerpoint/2010/main" val="3525703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liver - graph and text">
    <p:spTree>
      <p:nvGrpSpPr>
        <p:cNvPr id="1" name=""/>
        <p:cNvGrpSpPr/>
        <p:nvPr/>
      </p:nvGrpSpPr>
      <p:grpSpPr>
        <a:xfrm>
          <a:off x="0" y="0"/>
          <a:ext cx="0" cy="0"/>
          <a:chOff x="0" y="0"/>
          <a:chExt cx="0" cy="0"/>
        </a:xfrm>
      </p:grpSpPr>
      <p:sp>
        <p:nvSpPr>
          <p:cNvPr id="2" name="Title 1"/>
          <p:cNvSpPr>
            <a:spLocks noGrp="1"/>
          </p:cNvSpPr>
          <p:nvPr>
            <p:ph type="title"/>
          </p:nvPr>
        </p:nvSpPr>
        <p:spPr>
          <a:xfrm>
            <a:off x="269080" y="270000"/>
            <a:ext cx="6319271" cy="736079"/>
          </a:xfrm>
        </p:spPr>
        <p:txBody>
          <a:bodyPr/>
          <a:lstStyle/>
          <a:p>
            <a:r>
              <a:rPr lang="en-US"/>
              <a:t>Click to edit Master title style</a:t>
            </a:r>
            <a:endParaRPr lang="en-GB"/>
          </a:p>
        </p:txBody>
      </p:sp>
      <p:sp>
        <p:nvSpPr>
          <p:cNvPr id="4" name="Content Placeholder 3"/>
          <p:cNvSpPr>
            <a:spLocks noGrp="1"/>
          </p:cNvSpPr>
          <p:nvPr>
            <p:ph sz="quarter" idx="13"/>
          </p:nvPr>
        </p:nvSpPr>
        <p:spPr>
          <a:xfrm>
            <a:off x="4968479" y="1168003"/>
            <a:ext cx="1620440" cy="3537347"/>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14"/>
          </p:nvPr>
        </p:nvSpPr>
        <p:spPr>
          <a:xfrm>
            <a:off x="269082" y="1168003"/>
            <a:ext cx="4645084" cy="3537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8"/>
          <p:cNvSpPr>
            <a:spLocks noGrp="1"/>
          </p:cNvSpPr>
          <p:nvPr>
            <p:ph type="ftr" sz="quarter" idx="15"/>
          </p:nvPr>
        </p:nvSpPr>
        <p:spPr/>
        <p:txBody>
          <a:bodyPr/>
          <a:lstStyle/>
          <a:p>
            <a:pPr>
              <a:defRPr/>
            </a:pPr>
            <a:r>
              <a:rPr lang="en-GB"/>
              <a:t>Insert presentation title here 00/00/2016</a:t>
            </a:r>
          </a:p>
        </p:txBody>
      </p:sp>
      <p:sp>
        <p:nvSpPr>
          <p:cNvPr id="10" name="Slide Number Placeholder 9"/>
          <p:cNvSpPr>
            <a:spLocks noGrp="1"/>
          </p:cNvSpPr>
          <p:nvPr>
            <p:ph type="sldNum" sz="quarter" idx="16"/>
          </p:nvPr>
        </p:nvSpPr>
        <p:spPr/>
        <p:txBody>
          <a:bodyPr/>
          <a:lstStyle/>
          <a:p>
            <a:fld id="{40C85525-34BA-42AB-9145-1C1207FA4778}" type="slidenum">
              <a:rPr lang="en-GB" smtClean="0"/>
              <a:pPr/>
              <a:t>‹#›</a:t>
            </a:fld>
            <a:endParaRPr lang="en-GB"/>
          </a:p>
        </p:txBody>
      </p:sp>
      <p:sp>
        <p:nvSpPr>
          <p:cNvPr id="8" name="Footer Placeholder 4"/>
          <p:cNvSpPr txBox="1">
            <a:spLocks/>
          </p:cNvSpPr>
          <p:nvPr userDrawn="1"/>
        </p:nvSpPr>
        <p:spPr>
          <a:xfrm>
            <a:off x="4725144" y="4867005"/>
            <a:ext cx="1674186" cy="276225"/>
          </a:xfrm>
          <a:prstGeom prst="rect">
            <a:avLst/>
          </a:prstGeom>
        </p:spPr>
        <p:txBody>
          <a:bodyPr lIns="0" tIns="27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National Apprenticeship Service</a:t>
            </a:r>
          </a:p>
        </p:txBody>
      </p:sp>
    </p:spTree>
    <p:extLst>
      <p:ext uri="{BB962C8B-B14F-4D97-AF65-F5344CB8AC3E}">
        <p14:creationId xmlns:p14="http://schemas.microsoft.com/office/powerpoint/2010/main" val="18531018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pprenticeships - text and object">
    <p:spTree>
      <p:nvGrpSpPr>
        <p:cNvPr id="1" name=""/>
        <p:cNvGrpSpPr/>
        <p:nvPr/>
      </p:nvGrpSpPr>
      <p:grpSpPr>
        <a:xfrm>
          <a:off x="0" y="0"/>
          <a:ext cx="0" cy="0"/>
          <a:chOff x="0" y="0"/>
          <a:chExt cx="0" cy="0"/>
        </a:xfrm>
      </p:grpSpPr>
      <p:sp>
        <p:nvSpPr>
          <p:cNvPr id="2" name="Title 1"/>
          <p:cNvSpPr>
            <a:spLocks noGrp="1"/>
          </p:cNvSpPr>
          <p:nvPr>
            <p:ph type="title"/>
          </p:nvPr>
        </p:nvSpPr>
        <p:spPr>
          <a:xfrm>
            <a:off x="269082" y="270000"/>
            <a:ext cx="6319269" cy="736079"/>
          </a:xfrm>
        </p:spPr>
        <p:txBody>
          <a:bodyPr/>
          <a:lstStyle/>
          <a:p>
            <a:r>
              <a:rPr lang="en-US"/>
              <a:t>Click to edit Master title style</a:t>
            </a:r>
            <a:endParaRPr lang="en-GB"/>
          </a:p>
        </p:txBody>
      </p:sp>
      <p:sp>
        <p:nvSpPr>
          <p:cNvPr id="13" name="Content Placeholder 5"/>
          <p:cNvSpPr>
            <a:spLocks noGrp="1"/>
          </p:cNvSpPr>
          <p:nvPr>
            <p:ph sz="quarter" idx="4"/>
          </p:nvPr>
        </p:nvSpPr>
        <p:spPr>
          <a:xfrm>
            <a:off x="3509962" y="1168004"/>
            <a:ext cx="3078956" cy="3426619"/>
          </a:xfrm>
          <a:prstGeom prst="rect">
            <a:avLst/>
          </a:prstGeom>
        </p:spPr>
        <p:txBody>
          <a:bodyPr>
            <a:normAutofit/>
          </a:bodyPr>
          <a:lstStyle>
            <a:lvl1pPr>
              <a:defRPr sz="13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
        <p:nvSpPr>
          <p:cNvPr id="4" name="Content Placeholder 3"/>
          <p:cNvSpPr>
            <a:spLocks noGrp="1"/>
          </p:cNvSpPr>
          <p:nvPr>
            <p:ph sz="quarter" idx="12"/>
          </p:nvPr>
        </p:nvSpPr>
        <p:spPr>
          <a:xfrm>
            <a:off x="269081" y="1168003"/>
            <a:ext cx="3087291" cy="3537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3"/>
          </p:nvPr>
        </p:nvSpPr>
        <p:spPr/>
        <p:txBody>
          <a:bodyPr/>
          <a:lstStyle/>
          <a:p>
            <a:pPr>
              <a:defRPr/>
            </a:pPr>
            <a:r>
              <a:rPr lang="en-GB"/>
              <a:t>Insert presentation title here 00/00/2016</a:t>
            </a:r>
          </a:p>
        </p:txBody>
      </p:sp>
      <p:sp>
        <p:nvSpPr>
          <p:cNvPr id="6" name="Slide Number Placeholder 5"/>
          <p:cNvSpPr>
            <a:spLocks noGrp="1"/>
          </p:cNvSpPr>
          <p:nvPr>
            <p:ph type="sldNum" sz="quarter" idx="14"/>
          </p:nvPr>
        </p:nvSpPr>
        <p:spPr/>
        <p:txBody>
          <a:bodyPr/>
          <a:lstStyle/>
          <a:p>
            <a:fld id="{40C85525-34BA-42AB-9145-1C1207FA4778}" type="slidenum">
              <a:rPr lang="en-GB" smtClean="0"/>
              <a:pPr/>
              <a:t>‹#›</a:t>
            </a:fld>
            <a:endParaRPr lang="en-GB"/>
          </a:p>
        </p:txBody>
      </p:sp>
      <p:sp>
        <p:nvSpPr>
          <p:cNvPr id="8" name="Footer Placeholder 4"/>
          <p:cNvSpPr txBox="1">
            <a:spLocks/>
          </p:cNvSpPr>
          <p:nvPr userDrawn="1"/>
        </p:nvSpPr>
        <p:spPr>
          <a:xfrm>
            <a:off x="4725144" y="4867005"/>
            <a:ext cx="1674186" cy="276225"/>
          </a:xfrm>
          <a:prstGeom prst="rect">
            <a:avLst/>
          </a:prstGeom>
        </p:spPr>
        <p:txBody>
          <a:bodyPr lIns="0" tIns="27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National Apprenticeship Service</a:t>
            </a:r>
          </a:p>
        </p:txBody>
      </p:sp>
    </p:spTree>
    <p:extLst>
      <p:ext uri="{BB962C8B-B14F-4D97-AF65-F5344CB8AC3E}">
        <p14:creationId xmlns:p14="http://schemas.microsoft.com/office/powerpoint/2010/main" val="3963186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pprenticeships - text and 2 objects">
    <p:spTree>
      <p:nvGrpSpPr>
        <p:cNvPr id="1" name=""/>
        <p:cNvGrpSpPr/>
        <p:nvPr/>
      </p:nvGrpSpPr>
      <p:grpSpPr>
        <a:xfrm>
          <a:off x="0" y="0"/>
          <a:ext cx="0" cy="0"/>
          <a:chOff x="0" y="0"/>
          <a:chExt cx="0" cy="0"/>
        </a:xfrm>
      </p:grpSpPr>
      <p:sp>
        <p:nvSpPr>
          <p:cNvPr id="2" name="Title 1"/>
          <p:cNvSpPr>
            <a:spLocks noGrp="1"/>
          </p:cNvSpPr>
          <p:nvPr>
            <p:ph type="title"/>
          </p:nvPr>
        </p:nvSpPr>
        <p:spPr>
          <a:xfrm>
            <a:off x="269080" y="270000"/>
            <a:ext cx="6319271" cy="736079"/>
          </a:xfrm>
        </p:spPr>
        <p:txBody>
          <a:bodyPr/>
          <a:lstStyle/>
          <a:p>
            <a:r>
              <a:rPr lang="en-US"/>
              <a:t>Click to edit Master title style</a:t>
            </a:r>
            <a:endParaRPr lang="en-GB"/>
          </a:p>
        </p:txBody>
      </p:sp>
      <p:sp>
        <p:nvSpPr>
          <p:cNvPr id="13" name="Content Placeholder 5"/>
          <p:cNvSpPr>
            <a:spLocks noGrp="1"/>
          </p:cNvSpPr>
          <p:nvPr>
            <p:ph sz="quarter" idx="4"/>
          </p:nvPr>
        </p:nvSpPr>
        <p:spPr>
          <a:xfrm>
            <a:off x="3501629" y="2814777"/>
            <a:ext cx="3087290" cy="1890574"/>
          </a:xfrm>
          <a:prstGeom prst="rect">
            <a:avLst/>
          </a:prstGeom>
        </p:spPr>
        <p:txBody>
          <a:bodyPr>
            <a:normAutofit/>
          </a:bodyPr>
          <a:lstStyle>
            <a:lvl1pPr>
              <a:defRPr sz="13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
        <p:nvSpPr>
          <p:cNvPr id="14" name="Content Placeholder 5"/>
          <p:cNvSpPr>
            <a:spLocks noGrp="1"/>
          </p:cNvSpPr>
          <p:nvPr>
            <p:ph sz="quarter" idx="12"/>
          </p:nvPr>
        </p:nvSpPr>
        <p:spPr>
          <a:xfrm>
            <a:off x="253534" y="2814777"/>
            <a:ext cx="3102839" cy="1890574"/>
          </a:xfrm>
          <a:prstGeom prst="rect">
            <a:avLst/>
          </a:prstGeom>
        </p:spPr>
        <p:txBody>
          <a:bodyPr>
            <a:normAutofit/>
          </a:bodyPr>
          <a:lstStyle>
            <a:lvl1pPr>
              <a:defRPr sz="13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
        <p:nvSpPr>
          <p:cNvPr id="4" name="Content Placeholder 3"/>
          <p:cNvSpPr>
            <a:spLocks noGrp="1"/>
          </p:cNvSpPr>
          <p:nvPr>
            <p:ph sz="quarter" idx="13"/>
          </p:nvPr>
        </p:nvSpPr>
        <p:spPr>
          <a:xfrm>
            <a:off x="269081" y="1168003"/>
            <a:ext cx="6319838" cy="1565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4"/>
          </p:nvPr>
        </p:nvSpPr>
        <p:spPr/>
        <p:txBody>
          <a:bodyPr/>
          <a:lstStyle/>
          <a:p>
            <a:pPr>
              <a:defRPr/>
            </a:pPr>
            <a:r>
              <a:rPr lang="en-GB"/>
              <a:t>Insert presentation title here 00/00/2016</a:t>
            </a:r>
          </a:p>
        </p:txBody>
      </p:sp>
      <p:sp>
        <p:nvSpPr>
          <p:cNvPr id="6" name="Slide Number Placeholder 5"/>
          <p:cNvSpPr>
            <a:spLocks noGrp="1"/>
          </p:cNvSpPr>
          <p:nvPr>
            <p:ph type="sldNum" sz="quarter" idx="15"/>
          </p:nvPr>
        </p:nvSpPr>
        <p:spPr/>
        <p:txBody>
          <a:bodyPr/>
          <a:lstStyle/>
          <a:p>
            <a:fld id="{40C85525-34BA-42AB-9145-1C1207FA4778}" type="slidenum">
              <a:rPr lang="en-GB" smtClean="0"/>
              <a:pPr/>
              <a:t>‹#›</a:t>
            </a:fld>
            <a:endParaRPr lang="en-GB"/>
          </a:p>
        </p:txBody>
      </p:sp>
      <p:sp>
        <p:nvSpPr>
          <p:cNvPr id="9" name="Footer Placeholder 4"/>
          <p:cNvSpPr txBox="1">
            <a:spLocks/>
          </p:cNvSpPr>
          <p:nvPr userDrawn="1"/>
        </p:nvSpPr>
        <p:spPr>
          <a:xfrm>
            <a:off x="4725144" y="4867005"/>
            <a:ext cx="1674186" cy="276225"/>
          </a:xfrm>
          <a:prstGeom prst="rect">
            <a:avLst/>
          </a:prstGeom>
        </p:spPr>
        <p:txBody>
          <a:bodyPr lIns="0" tIns="27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National Apprenticeship Service</a:t>
            </a:r>
          </a:p>
        </p:txBody>
      </p:sp>
    </p:spTree>
    <p:extLst>
      <p:ext uri="{BB962C8B-B14F-4D97-AF65-F5344CB8AC3E}">
        <p14:creationId xmlns:p14="http://schemas.microsoft.com/office/powerpoint/2010/main" val="1544029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pprenticeships deliver - text and graph">
    <p:spTree>
      <p:nvGrpSpPr>
        <p:cNvPr id="1" name=""/>
        <p:cNvGrpSpPr/>
        <p:nvPr/>
      </p:nvGrpSpPr>
      <p:grpSpPr>
        <a:xfrm>
          <a:off x="0" y="0"/>
          <a:ext cx="0" cy="0"/>
          <a:chOff x="0" y="0"/>
          <a:chExt cx="0" cy="0"/>
        </a:xfrm>
      </p:grpSpPr>
      <p:sp>
        <p:nvSpPr>
          <p:cNvPr id="2" name="Title 1"/>
          <p:cNvSpPr>
            <a:spLocks noGrp="1"/>
          </p:cNvSpPr>
          <p:nvPr>
            <p:ph type="title"/>
          </p:nvPr>
        </p:nvSpPr>
        <p:spPr>
          <a:xfrm>
            <a:off x="269080" y="270000"/>
            <a:ext cx="6319271" cy="736079"/>
          </a:xfrm>
        </p:spPr>
        <p:txBody>
          <a:bodyPr/>
          <a:lstStyle>
            <a:lvl1pPr>
              <a:defRPr/>
            </a:lvl1pPr>
          </a:lstStyle>
          <a:p>
            <a:r>
              <a:rPr lang="en-US"/>
              <a:t>Click to edit Master title style</a:t>
            </a:r>
            <a:endParaRPr lang="en-GB"/>
          </a:p>
        </p:txBody>
      </p:sp>
      <p:sp>
        <p:nvSpPr>
          <p:cNvPr id="13" name="Content Placeholder 5"/>
          <p:cNvSpPr>
            <a:spLocks noGrp="1"/>
          </p:cNvSpPr>
          <p:nvPr>
            <p:ph sz="quarter" idx="4"/>
          </p:nvPr>
        </p:nvSpPr>
        <p:spPr>
          <a:xfrm>
            <a:off x="3501629" y="1168004"/>
            <a:ext cx="3087290" cy="1890574"/>
          </a:xfrm>
          <a:prstGeom prst="rect">
            <a:avLst/>
          </a:prstGeom>
        </p:spPr>
        <p:txBody>
          <a:bodyPr>
            <a:normAutofit/>
          </a:bodyPr>
          <a:lstStyle>
            <a:lvl1pPr>
              <a:defRPr sz="13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
        <p:nvSpPr>
          <p:cNvPr id="3" name="Footer Placeholder 2"/>
          <p:cNvSpPr>
            <a:spLocks noGrp="1"/>
          </p:cNvSpPr>
          <p:nvPr>
            <p:ph type="ftr" sz="quarter" idx="10"/>
          </p:nvPr>
        </p:nvSpPr>
        <p:spPr/>
        <p:txBody>
          <a:bodyPr/>
          <a:lstStyle/>
          <a:p>
            <a:pPr>
              <a:defRPr/>
            </a:pPr>
            <a:r>
              <a:rPr lang="en-GB"/>
              <a:t>Insert presentation title here 00/00/2016</a:t>
            </a:r>
          </a:p>
        </p:txBody>
      </p:sp>
      <p:sp>
        <p:nvSpPr>
          <p:cNvPr id="4" name="Slide Number Placeholder 3"/>
          <p:cNvSpPr>
            <a:spLocks noGrp="1"/>
          </p:cNvSpPr>
          <p:nvPr>
            <p:ph type="sldNum" sz="quarter" idx="11"/>
          </p:nvPr>
        </p:nvSpPr>
        <p:spPr/>
        <p:txBody>
          <a:bodyPr/>
          <a:lstStyle/>
          <a:p>
            <a:fld id="{40C85525-34BA-42AB-9145-1C1207FA4778}" type="slidenum">
              <a:rPr lang="en-GB" smtClean="0"/>
              <a:pPr/>
              <a:t>‹#›</a:t>
            </a:fld>
            <a:endParaRPr lang="en-GB"/>
          </a:p>
        </p:txBody>
      </p:sp>
      <p:sp>
        <p:nvSpPr>
          <p:cNvPr id="14" name="Content Placeholder 3"/>
          <p:cNvSpPr>
            <a:spLocks noGrp="1"/>
          </p:cNvSpPr>
          <p:nvPr>
            <p:ph sz="quarter" idx="12"/>
          </p:nvPr>
        </p:nvSpPr>
        <p:spPr>
          <a:xfrm>
            <a:off x="269081" y="1168003"/>
            <a:ext cx="3087291" cy="3537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p:cNvSpPr txBox="1">
            <a:spLocks/>
          </p:cNvSpPr>
          <p:nvPr userDrawn="1"/>
        </p:nvSpPr>
        <p:spPr>
          <a:xfrm>
            <a:off x="4725144" y="4867005"/>
            <a:ext cx="1674186" cy="276225"/>
          </a:xfrm>
          <a:prstGeom prst="rect">
            <a:avLst/>
          </a:prstGeom>
        </p:spPr>
        <p:txBody>
          <a:bodyPr lIns="0" tIns="27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National Apprenticeship Service</a:t>
            </a:r>
          </a:p>
        </p:txBody>
      </p:sp>
    </p:spTree>
    <p:extLst>
      <p:ext uri="{BB962C8B-B14F-4D97-AF65-F5344CB8AC3E}">
        <p14:creationId xmlns:p14="http://schemas.microsoft.com/office/powerpoint/2010/main" val="4138031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6540" y="2221200"/>
            <a:ext cx="3725460" cy="1242000"/>
          </a:xfrm>
          <a:solidFill>
            <a:schemeClr val="bg1"/>
          </a:solidFill>
        </p:spPr>
        <p:txBody>
          <a:bodyPr lIns="108000" tIns="136800" rIns="0" bIns="0">
            <a:noAutofit/>
          </a:bodyPr>
          <a:lstStyle>
            <a:lvl1pPr algn="l">
              <a:lnSpc>
                <a:spcPts val="4100"/>
              </a:lnSpc>
              <a:defRPr sz="4500" b="1" cap="all" baseline="0">
                <a:solidFill>
                  <a:schemeClr val="accent4"/>
                </a:solidFill>
              </a:defRPr>
            </a:lvl1pPr>
          </a:lstStyle>
          <a:p>
            <a:r>
              <a:rPr lang="en-US"/>
              <a:t>Click to edit Master title style</a:t>
            </a:r>
            <a:endParaRPr lang="en-GB" dirty="0"/>
          </a:p>
        </p:txBody>
      </p:sp>
      <p:sp>
        <p:nvSpPr>
          <p:cNvPr id="3" name="Subtitle 2"/>
          <p:cNvSpPr>
            <a:spLocks noGrp="1"/>
          </p:cNvSpPr>
          <p:nvPr>
            <p:ph type="subTitle" idx="1"/>
          </p:nvPr>
        </p:nvSpPr>
        <p:spPr>
          <a:xfrm>
            <a:off x="2916540" y="3618000"/>
            <a:ext cx="3725460" cy="1242000"/>
          </a:xfrm>
          <a:solidFill>
            <a:schemeClr val="tx1"/>
          </a:solidFill>
        </p:spPr>
        <p:txBody>
          <a:bodyPr lIns="108000" tIns="108000" bIns="108000"/>
          <a:lstStyle>
            <a:lvl1pPr marL="0" indent="0" algn="l">
              <a:lnSpc>
                <a:spcPts val="1600"/>
              </a:lnSpc>
              <a:spcBef>
                <a:spcPts val="0"/>
              </a:spcBef>
              <a:buNone/>
              <a:defRPr sz="135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1" name="Text Placeholder 10"/>
          <p:cNvSpPr>
            <a:spLocks noGrp="1"/>
          </p:cNvSpPr>
          <p:nvPr>
            <p:ph type="body" sz="quarter" idx="14"/>
          </p:nvPr>
        </p:nvSpPr>
        <p:spPr>
          <a:xfrm>
            <a:off x="2916540" y="3939902"/>
            <a:ext cx="3604115" cy="504056"/>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2916540" y="4371950"/>
            <a:ext cx="3604115"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72671" y="288001"/>
            <a:ext cx="669329" cy="474133"/>
          </a:xfrm>
          <a:prstGeom prst="rect">
            <a:avLst/>
          </a:prstGeom>
        </p:spPr>
      </p:pic>
    </p:spTree>
    <p:extLst>
      <p:ext uri="{BB962C8B-B14F-4D97-AF65-F5344CB8AC3E}">
        <p14:creationId xmlns:p14="http://schemas.microsoft.com/office/powerpoint/2010/main" val="13880762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p:txBody>
      </p:sp>
      <p:sp>
        <p:nvSpPr>
          <p:cNvPr id="6" name="Slide Number Placeholder 5"/>
          <p:cNvSpPr>
            <a:spLocks noGrp="1"/>
          </p:cNvSpPr>
          <p:nvPr>
            <p:ph type="sldNum" sz="quarter" idx="12"/>
          </p:nvPr>
        </p:nvSpPr>
        <p:spPr/>
        <p:txBody>
          <a:bodyPr/>
          <a:lstStyle/>
          <a:p>
            <a:fld id="{A7E25D06-9882-4E46-9327-9B5A73CDC15E}" type="slidenum">
              <a:rPr lang="en-US" smtClean="0"/>
              <a:t>‹#›</a:t>
            </a:fld>
            <a:endParaRPr lang="en-US"/>
          </a:p>
        </p:txBody>
      </p:sp>
    </p:spTree>
    <p:extLst>
      <p:ext uri="{BB962C8B-B14F-4D97-AF65-F5344CB8AC3E}">
        <p14:creationId xmlns:p14="http://schemas.microsoft.com/office/powerpoint/2010/main" val="29715629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dirty="0"/>
              <a:t>Education &amp;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t>‹#›</a:t>
            </a:fld>
            <a:endParaRPr lang="en-GB" dirty="0"/>
          </a:p>
        </p:txBody>
      </p:sp>
      <p:sp>
        <p:nvSpPr>
          <p:cNvPr id="10" name="Text Placeholder 8"/>
          <p:cNvSpPr>
            <a:spLocks noGrp="1"/>
          </p:cNvSpPr>
          <p:nvPr>
            <p:ph type="body" sz="quarter" idx="14"/>
          </p:nvPr>
        </p:nvSpPr>
        <p:spPr>
          <a:xfrm>
            <a:off x="1052736" y="986401"/>
            <a:ext cx="5400675" cy="3459831"/>
          </a:xfrm>
        </p:spPr>
        <p:txBody>
          <a:bodyPr lIns="0" tIns="0" rIns="0" bIns="0">
            <a:normAutofit/>
          </a:bodyPr>
          <a:lstStyle>
            <a:lvl1pPr marL="0" indent="0">
              <a:lnSpc>
                <a:spcPts val="4500"/>
              </a:lnSpc>
              <a:spcBef>
                <a:spcPts val="0"/>
              </a:spcBef>
              <a:buNone/>
              <a:defRPr lang="en-US" sz="4500" b="1" kern="1200" cap="all" baseline="0" dirty="0" smtClean="0">
                <a:solidFill>
                  <a:schemeClr val="accent1"/>
                </a:solidFill>
                <a:latin typeface="+mn-lt"/>
                <a:ea typeface="+mn-ea"/>
                <a:cs typeface="+mn-cs"/>
              </a:defRPr>
            </a:lvl1pPr>
          </a:lstStyle>
          <a:p>
            <a:pPr marL="0" lvl="0" indent="0" algn="l" defTabSz="914400" rtl="0" eaLnBrk="1" latinLnBrk="0" hangingPunct="1">
              <a:spcBef>
                <a:spcPct val="20000"/>
              </a:spcBef>
              <a:buFont typeface="+mj-lt"/>
              <a:buNone/>
            </a:pPr>
            <a:r>
              <a:rPr lang="en-US"/>
              <a:t>Click to edit Master text styles</a:t>
            </a:r>
          </a:p>
        </p:txBody>
      </p:sp>
      <p:sp>
        <p:nvSpPr>
          <p:cNvPr id="11" name="Text Placeholder 8"/>
          <p:cNvSpPr>
            <a:spLocks noGrp="1"/>
          </p:cNvSpPr>
          <p:nvPr>
            <p:ph type="body" sz="quarter" idx="15"/>
          </p:nvPr>
        </p:nvSpPr>
        <p:spPr>
          <a:xfrm>
            <a:off x="175500" y="986401"/>
            <a:ext cx="624781" cy="3459831"/>
          </a:xfrm>
        </p:spPr>
        <p:txBody>
          <a:bodyPr lIns="0" tIns="0" rIns="0" bIns="0">
            <a:noAutofit/>
          </a:bodyPr>
          <a:lstStyle>
            <a:lvl1pPr marL="0" indent="0">
              <a:lnSpc>
                <a:spcPts val="4500"/>
              </a:lnSpc>
              <a:spcBef>
                <a:spcPts val="0"/>
              </a:spcBef>
              <a:buNone/>
              <a:defRPr lang="en-US" sz="4500" b="1" kern="1200" cap="all" baseline="0" dirty="0" smtClean="0">
                <a:solidFill>
                  <a:schemeClr val="tx1"/>
                </a:solidFill>
                <a:latin typeface="+mn-lt"/>
                <a:ea typeface="+mn-ea"/>
                <a:cs typeface="+mn-cs"/>
              </a:defRPr>
            </a:lvl1pPr>
          </a:lstStyle>
          <a:p>
            <a:pPr marL="0" lvl="0" indent="0" algn="l" defTabSz="914400" rtl="0" eaLnBrk="1" latinLnBrk="0" hangingPunct="1">
              <a:spcBef>
                <a:spcPct val="20000"/>
              </a:spcBef>
              <a:buFont typeface="+mj-lt"/>
              <a:buNone/>
            </a:pPr>
            <a:r>
              <a:rPr lang="en-US"/>
              <a:t>Click to edit Master text styles</a:t>
            </a:r>
          </a:p>
        </p:txBody>
      </p:sp>
      <p:sp>
        <p:nvSpPr>
          <p:cNvPr id="13" name="Title 1"/>
          <p:cNvSpPr>
            <a:spLocks noGrp="1"/>
          </p:cNvSpPr>
          <p:nvPr>
            <p:ph type="title" hasCustomPrompt="1"/>
          </p:nvPr>
        </p:nvSpPr>
        <p:spPr>
          <a:xfrm>
            <a:off x="174713" y="249901"/>
            <a:ext cx="6328172" cy="699425"/>
          </a:xfrm>
        </p:spPr>
        <p:txBody>
          <a:bodyPr lIns="0" tIns="0" rIns="0" bIns="0" anchor="t" anchorCtr="0">
            <a:normAutofit/>
          </a:bodyPr>
          <a:lstStyle>
            <a:lvl1pPr algn="l">
              <a:lnSpc>
                <a:spcPts val="2000"/>
              </a:lnSpc>
              <a:spcBef>
                <a:spcPts val="0"/>
              </a:spcBef>
              <a:defRPr sz="2000" b="1" cap="all" baseline="0"/>
            </a:lvl1pPr>
          </a:lstStyle>
          <a:p>
            <a:r>
              <a:rPr lang="en-US" dirty="0"/>
              <a:t>SLIDE TITLE</a:t>
            </a:r>
            <a:endParaRPr lang="en-GB" dirty="0"/>
          </a:p>
        </p:txBody>
      </p:sp>
    </p:spTree>
    <p:extLst>
      <p:ext uri="{BB962C8B-B14F-4D97-AF65-F5344CB8AC3E}">
        <p14:creationId xmlns:p14="http://schemas.microsoft.com/office/powerpoint/2010/main" val="61606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2C159E-F13C-4A85-9A41-E7669D3E0D70}" type="slidenum">
              <a:rPr lang="en-GB" smtClean="0"/>
              <a:t>‹#›</a:t>
            </a:fld>
            <a:endParaRPr lang="en-GB" dirty="0"/>
          </a:p>
        </p:txBody>
      </p:sp>
      <p:sp>
        <p:nvSpPr>
          <p:cNvPr id="7" name="Text Placeholder 6"/>
          <p:cNvSpPr>
            <a:spLocks noGrp="1"/>
          </p:cNvSpPr>
          <p:nvPr>
            <p:ph type="body" sz="quarter" idx="13"/>
          </p:nvPr>
        </p:nvSpPr>
        <p:spPr>
          <a:xfrm>
            <a:off x="175500" y="986400"/>
            <a:ext cx="6331266" cy="3601475"/>
          </a:xfrm>
        </p:spPr>
        <p:txBody>
          <a:bodyPr>
            <a:normAutofit/>
          </a:bodyPr>
          <a:lstStyle>
            <a:lvl1pPr marL="0" indent="0">
              <a:lnSpc>
                <a:spcPts val="3600"/>
              </a:lnSpc>
              <a:spcBef>
                <a:spcPts val="0"/>
              </a:spcBef>
              <a:buNone/>
              <a:defRPr sz="3600" b="1">
                <a:solidFill>
                  <a:schemeClr val="accent2"/>
                </a:solidFill>
              </a:defRPr>
            </a:lvl1pPr>
            <a:lvl2pPr marL="0" indent="0">
              <a:lnSpc>
                <a:spcPts val="3600"/>
              </a:lnSpc>
              <a:spcBef>
                <a:spcPts val="0"/>
              </a:spcBef>
              <a:buNone/>
              <a:defRPr sz="3600"/>
            </a:lvl2pPr>
            <a:lvl3pPr marL="0" indent="0">
              <a:lnSpc>
                <a:spcPts val="3600"/>
              </a:lnSpc>
              <a:spcBef>
                <a:spcPts val="0"/>
              </a:spcBef>
              <a:buNone/>
              <a:defRPr sz="3600"/>
            </a:lvl3pPr>
            <a:lvl4pPr marL="0" indent="0">
              <a:lnSpc>
                <a:spcPts val="3600"/>
              </a:lnSpc>
              <a:spcBef>
                <a:spcPts val="0"/>
              </a:spcBef>
              <a:buNone/>
              <a:defRPr sz="3600"/>
            </a:lvl4pPr>
            <a:lvl5pPr marL="0" indent="0">
              <a:lnSpc>
                <a:spcPts val="3600"/>
              </a:lnSpc>
              <a:spcBef>
                <a:spcPts val="0"/>
              </a:spcBef>
              <a:buNone/>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1"/>
          <p:cNvSpPr>
            <a:spLocks noGrp="1"/>
          </p:cNvSpPr>
          <p:nvPr>
            <p:ph type="title" hasCustomPrompt="1"/>
          </p:nvPr>
        </p:nvSpPr>
        <p:spPr>
          <a:xfrm>
            <a:off x="174713" y="249901"/>
            <a:ext cx="6328172" cy="699425"/>
          </a:xfrm>
        </p:spPr>
        <p:txBody>
          <a:bodyPr lIns="0" tIns="0" rIns="0" bIns="0" anchor="t" anchorCtr="0">
            <a:normAutofit/>
          </a:bodyPr>
          <a:lstStyle>
            <a:lvl1pPr algn="l">
              <a:lnSpc>
                <a:spcPts val="2000"/>
              </a:lnSpc>
              <a:spcBef>
                <a:spcPts val="0"/>
              </a:spcBef>
              <a:defRPr sz="2000" b="1" cap="all" baseline="0"/>
            </a:lvl1pPr>
          </a:lstStyle>
          <a:p>
            <a:r>
              <a:rPr lang="en-US" dirty="0"/>
              <a:t>SLIDE TITLE</a:t>
            </a:r>
            <a:endParaRPr lang="en-GB" dirty="0"/>
          </a:p>
        </p:txBody>
      </p:sp>
      <p:sp>
        <p:nvSpPr>
          <p:cNvPr id="2" name="Footer Placeholder 1"/>
          <p:cNvSpPr>
            <a:spLocks noGrp="1"/>
          </p:cNvSpPr>
          <p:nvPr>
            <p:ph type="ftr" sz="quarter" idx="14"/>
          </p:nvPr>
        </p:nvSpPr>
        <p:spPr/>
        <p:txBody>
          <a:bodyPr/>
          <a:lstStyle/>
          <a:p>
            <a:r>
              <a:rPr lang="en-GB" dirty="0"/>
              <a:t>Education &amp; Training Foundation</a:t>
            </a:r>
          </a:p>
        </p:txBody>
      </p:sp>
    </p:spTree>
    <p:extLst>
      <p:ext uri="{BB962C8B-B14F-4D97-AF65-F5344CB8AC3E}">
        <p14:creationId xmlns:p14="http://schemas.microsoft.com/office/powerpoint/2010/main" val="387944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E51C4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35460" y="1455480"/>
            <a:ext cx="4806540" cy="1602360"/>
          </a:xfrm>
          <a:solidFill>
            <a:schemeClr val="bg1"/>
          </a:solidFill>
        </p:spPr>
        <p:txBody>
          <a:bodyPr lIns="108000" tIns="144000" rIns="0" bIns="0">
            <a:noAutofit/>
          </a:bodyPr>
          <a:lstStyle>
            <a:lvl1pPr algn="l">
              <a:lnSpc>
                <a:spcPts val="9000"/>
              </a:lnSpc>
              <a:defRPr sz="9000" b="1" cap="all" baseline="0">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1834515" y="3258000"/>
            <a:ext cx="4807485" cy="1602360"/>
          </a:xfrm>
          <a:solidFill>
            <a:schemeClr val="tx1"/>
          </a:solidFill>
        </p:spPr>
        <p:txBody>
          <a:bodyPr lIns="144000" tIns="108000" bIns="0" anchor="ctr" anchorCtr="0">
            <a:normAutofit/>
          </a:bodyPr>
          <a:lstStyle>
            <a:lvl1pPr marL="0" indent="0" algn="l">
              <a:lnSpc>
                <a:spcPts val="4500"/>
              </a:lnSpc>
              <a:spcBef>
                <a:spcPts val="0"/>
              </a:spcBef>
              <a:buNone/>
              <a:defRPr sz="450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6" name="Picture 5">
            <a:extLst>
              <a:ext uri="{FF2B5EF4-FFF2-40B4-BE49-F238E27FC236}">
                <a16:creationId xmlns:a16="http://schemas.microsoft.com/office/drawing/2014/main" id="{DD7E661A-C016-43A2-94F9-C4B745ACA1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8641" y="219539"/>
            <a:ext cx="669328" cy="472467"/>
          </a:xfrm>
          <a:prstGeom prst="rect">
            <a:avLst/>
          </a:prstGeom>
        </p:spPr>
      </p:pic>
    </p:spTree>
    <p:extLst>
      <p:ext uri="{BB962C8B-B14F-4D97-AF65-F5344CB8AC3E}">
        <p14:creationId xmlns:p14="http://schemas.microsoft.com/office/powerpoint/2010/main" val="379703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35460" y="1455480"/>
            <a:ext cx="4806540" cy="1602360"/>
          </a:xfrm>
          <a:solidFill>
            <a:schemeClr val="bg1"/>
          </a:solidFill>
        </p:spPr>
        <p:txBody>
          <a:bodyPr lIns="108000" tIns="144000" rIns="0" bIns="0">
            <a:noAutofit/>
          </a:bodyPr>
          <a:lstStyle>
            <a:lvl1pPr algn="l">
              <a:lnSpc>
                <a:spcPts val="9000"/>
              </a:lnSpc>
              <a:defRPr sz="9000" b="1" cap="all" baseline="0">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1834515" y="3258000"/>
            <a:ext cx="4807485" cy="1602360"/>
          </a:xfrm>
          <a:solidFill>
            <a:schemeClr val="tx1"/>
          </a:solidFill>
        </p:spPr>
        <p:txBody>
          <a:bodyPr lIns="144000" tIns="108000" bIns="0" anchor="ctr" anchorCtr="0">
            <a:normAutofit/>
          </a:bodyPr>
          <a:lstStyle>
            <a:lvl1pPr marL="0" indent="0" algn="l">
              <a:lnSpc>
                <a:spcPts val="4500"/>
              </a:lnSpc>
              <a:spcBef>
                <a:spcPts val="0"/>
              </a:spcBef>
              <a:buNone/>
              <a:defRPr sz="450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7" name="Picture 6">
            <a:extLst>
              <a:ext uri="{FF2B5EF4-FFF2-40B4-BE49-F238E27FC236}">
                <a16:creationId xmlns:a16="http://schemas.microsoft.com/office/drawing/2014/main" id="{77AA74BE-116A-483B-911F-1E9DB03668F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8641" y="219539"/>
            <a:ext cx="669328" cy="472467"/>
          </a:xfrm>
          <a:prstGeom prst="rect">
            <a:avLst/>
          </a:prstGeom>
        </p:spPr>
      </p:pic>
    </p:spTree>
    <p:extLst>
      <p:ext uri="{BB962C8B-B14F-4D97-AF65-F5344CB8AC3E}">
        <p14:creationId xmlns:p14="http://schemas.microsoft.com/office/powerpoint/2010/main" val="1935999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9071" y="205979"/>
            <a:ext cx="6317695" cy="857250"/>
          </a:xfrm>
          <a:prstGeom prst="rect">
            <a:avLst/>
          </a:prstGeom>
        </p:spPr>
        <p:txBody>
          <a:bodyPr vert="horz" lIns="0" tIns="0" rIns="0" bIns="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189071" y="1200151"/>
            <a:ext cx="6317695" cy="3394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175500" y="4767263"/>
            <a:ext cx="5764782" cy="273844"/>
          </a:xfrm>
          <a:prstGeom prst="rect">
            <a:avLst/>
          </a:prstGeom>
        </p:spPr>
        <p:txBody>
          <a:bodyPr vert="horz" lIns="0" tIns="0" rIns="0" bIns="0" rtlCol="0" anchor="t" anchorCtr="0"/>
          <a:lstStyle>
            <a:lvl1pPr algn="l">
              <a:defRPr sz="700" b="1" cap="all" baseline="0">
                <a:solidFill>
                  <a:schemeClr val="tx1"/>
                </a:solidFill>
              </a:defRPr>
            </a:lvl1pPr>
          </a:lstStyle>
          <a:p>
            <a:r>
              <a:rPr lang="en-GB" dirty="0"/>
              <a:t>Education &amp; Training Foundation</a:t>
            </a:r>
          </a:p>
        </p:txBody>
      </p:sp>
      <p:sp>
        <p:nvSpPr>
          <p:cNvPr id="6" name="Slide Number Placeholder 5"/>
          <p:cNvSpPr>
            <a:spLocks noGrp="1"/>
          </p:cNvSpPr>
          <p:nvPr>
            <p:ph type="sldNum" sz="quarter" idx="4"/>
          </p:nvPr>
        </p:nvSpPr>
        <p:spPr>
          <a:xfrm>
            <a:off x="5967282" y="4767263"/>
            <a:ext cx="682098" cy="273844"/>
          </a:xfrm>
          <a:prstGeom prst="rect">
            <a:avLst/>
          </a:prstGeom>
        </p:spPr>
        <p:txBody>
          <a:bodyPr vert="horz" lIns="0" tIns="0" rIns="0" bIns="0" rtlCol="0" anchor="t" anchorCtr="0"/>
          <a:lstStyle>
            <a:lvl1pPr algn="r">
              <a:defRPr sz="700" b="1">
                <a:solidFill>
                  <a:schemeClr val="tx1"/>
                </a:solidFill>
              </a:defRPr>
            </a:lvl1pPr>
          </a:lstStyle>
          <a:p>
            <a:fld id="{DA2C159E-F13C-4A85-9A41-E7669D3E0D70}" type="slidenum">
              <a:rPr lang="en-GB" smtClean="0"/>
              <a:pPr/>
              <a:t>‹#›</a:t>
            </a:fld>
            <a:endParaRPr lang="en-GB" dirty="0"/>
          </a:p>
        </p:txBody>
      </p:sp>
    </p:spTree>
    <p:extLst>
      <p:ext uri="{BB962C8B-B14F-4D97-AF65-F5344CB8AC3E}">
        <p14:creationId xmlns:p14="http://schemas.microsoft.com/office/powerpoint/2010/main" val="1864089026"/>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60" r:id="rId5"/>
    <p:sldLayoutId id="2147483650" r:id="rId6"/>
    <p:sldLayoutId id="2147483661" r:id="rId7"/>
    <p:sldLayoutId id="2147483662" r:id="rId8"/>
    <p:sldLayoutId id="2147483663" r:id="rId9"/>
    <p:sldLayoutId id="2147483664" r:id="rId10"/>
    <p:sldLayoutId id="2147483665" r:id="rId11"/>
    <p:sldLayoutId id="2147483667" r:id="rId12"/>
    <p:sldLayoutId id="2147483668" r:id="rId13"/>
    <p:sldLayoutId id="2147483666" r:id="rId14"/>
    <p:sldLayoutId id="2147483671" r:id="rId15"/>
    <p:sldLayoutId id="2147483669" r:id="rId16"/>
    <p:sldLayoutId id="2147483670" r:id="rId17"/>
  </p:sldLayoutIdLst>
  <p:hf sldNum="0" hdr="0" dt="0"/>
  <p:txStyles>
    <p:titleStyle>
      <a:lvl1pPr algn="l" defTabSz="914400" rtl="0" eaLnBrk="1" latinLnBrk="0" hangingPunct="1">
        <a:spcBef>
          <a:spcPct val="0"/>
        </a:spcBef>
        <a:buNone/>
        <a:defRPr sz="4400"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3160" y="249493"/>
            <a:ext cx="5831681" cy="486314"/>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513160" y="897732"/>
            <a:ext cx="5831681" cy="350996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3"/>
          <p:cNvSpPr>
            <a:spLocks noGrp="1"/>
          </p:cNvSpPr>
          <p:nvPr>
            <p:ph type="dt" sz="half" idx="2"/>
          </p:nvPr>
        </p:nvSpPr>
        <p:spPr>
          <a:xfrm>
            <a:off x="1592796" y="4750594"/>
            <a:ext cx="918102" cy="273844"/>
          </a:xfrm>
          <a:prstGeom prst="rect">
            <a:avLst/>
          </a:prstGeom>
        </p:spPr>
        <p:txBody>
          <a:bodyPr/>
          <a:lstStyle>
            <a:lvl1pPr>
              <a:defRPr sz="900">
                <a:solidFill>
                  <a:schemeClr val="tx1">
                    <a:lumMod val="50000"/>
                    <a:lumOff val="50000"/>
                  </a:schemeClr>
                </a:solidFill>
              </a:defRPr>
            </a:lvl1pPr>
          </a:lstStyle>
          <a:p>
            <a:fld id="{B5E69749-5551-4F5F-A3EA-C88943F21456}" type="datetimeFigureOut">
              <a:rPr lang="en-GB" smtClean="0"/>
              <a:pPr/>
              <a:t>09/02/2021</a:t>
            </a:fld>
            <a:endParaRPr lang="en-GB" dirty="0"/>
          </a:p>
        </p:txBody>
      </p:sp>
      <p:sp>
        <p:nvSpPr>
          <p:cNvPr id="8" name="Footer Placeholder 4"/>
          <p:cNvSpPr>
            <a:spLocks noGrp="1"/>
          </p:cNvSpPr>
          <p:nvPr>
            <p:ph type="ftr" sz="quarter" idx="3"/>
          </p:nvPr>
        </p:nvSpPr>
        <p:spPr>
          <a:xfrm>
            <a:off x="2564904" y="4750594"/>
            <a:ext cx="3348372" cy="273844"/>
          </a:xfrm>
          <a:prstGeom prst="rect">
            <a:avLst/>
          </a:prstGeom>
        </p:spPr>
        <p:txBody>
          <a:bodyPr/>
          <a:lstStyle>
            <a:lvl1pPr>
              <a:defRPr lang="en-GB" sz="900" kern="1200" dirty="0">
                <a:solidFill>
                  <a:schemeClr val="tx1">
                    <a:lumMod val="50000"/>
                    <a:lumOff val="50000"/>
                  </a:schemeClr>
                </a:solidFill>
                <a:latin typeface="+mn-lt"/>
                <a:ea typeface="+mn-ea"/>
                <a:cs typeface="+mn-cs"/>
              </a:defRPr>
            </a:lvl1pPr>
          </a:lstStyle>
          <a:p>
            <a:endParaRPr lang="en-GB" dirty="0"/>
          </a:p>
        </p:txBody>
      </p:sp>
      <p:sp>
        <p:nvSpPr>
          <p:cNvPr id="9" name="Slide Number Placeholder 5"/>
          <p:cNvSpPr>
            <a:spLocks noGrp="1"/>
          </p:cNvSpPr>
          <p:nvPr>
            <p:ph type="sldNum" sz="quarter" idx="4"/>
          </p:nvPr>
        </p:nvSpPr>
        <p:spPr>
          <a:xfrm>
            <a:off x="5959041" y="4750594"/>
            <a:ext cx="385800" cy="273844"/>
          </a:xfrm>
          <a:prstGeom prst="rect">
            <a:avLst/>
          </a:prstGeom>
        </p:spPr>
        <p:txBody>
          <a:bodyPr/>
          <a:lstStyle>
            <a:lvl1pPr>
              <a:defRPr sz="900">
                <a:solidFill>
                  <a:schemeClr val="tx1">
                    <a:lumMod val="50000"/>
                    <a:lumOff val="50000"/>
                  </a:schemeClr>
                </a:solidFill>
              </a:defRPr>
            </a:lvl1pPr>
          </a:lstStyle>
          <a:p>
            <a:fld id="{5DB98E5A-76C0-453E-B1E0-BC4AB04722D5}" type="slidenum">
              <a:rPr lang="en-GB" smtClean="0"/>
              <a:pPr/>
              <a:t>‹#›</a:t>
            </a:fld>
            <a:endParaRPr lang="en-GB" dirty="0"/>
          </a:p>
        </p:txBody>
      </p:sp>
      <p:pic>
        <p:nvPicPr>
          <p:cNvPr id="10" name="Picture 9" descr="Department for Education" title="Logo"/>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13160" y="4453361"/>
            <a:ext cx="972146" cy="57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7660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spcBef>
          <a:spcPct val="0"/>
        </a:spcBef>
        <a:buNone/>
        <a:defRPr lang="en-GB" sz="2400" b="1" kern="1200" dirty="0">
          <a:solidFill>
            <a:srgbClr val="104F75"/>
          </a:solidFill>
          <a:latin typeface="+mj-lt"/>
          <a:ea typeface="+mj-ea"/>
          <a:cs typeface="+mj-cs"/>
        </a:defRPr>
      </a:lvl1pPr>
    </p:titleStyle>
    <p:bodyStyle>
      <a:lvl1pPr marL="257175" indent="-257175" algn="l" defTabSz="685800" rtl="0" eaLnBrk="1" latinLnBrk="0" hangingPunct="1">
        <a:lnSpc>
          <a:spcPct val="120000"/>
        </a:lnSpc>
        <a:spcBef>
          <a:spcPts val="0"/>
        </a:spcBef>
        <a:spcAft>
          <a:spcPts val="450"/>
        </a:spcAft>
        <a:buClr>
          <a:schemeClr val="tx2"/>
        </a:buClr>
        <a:buFont typeface="Wingdings" pitchFamily="2" charset="2"/>
        <a:buChar char="§"/>
        <a:defRPr sz="1500" b="1" kern="1200">
          <a:solidFill>
            <a:schemeClr val="tx1"/>
          </a:solidFill>
          <a:latin typeface="+mn-lt"/>
          <a:ea typeface="+mn-ea"/>
          <a:cs typeface="+mn-cs"/>
        </a:defRPr>
      </a:lvl1pPr>
      <a:lvl2pPr marL="557213" indent="-214313" algn="l" defTabSz="685800" rtl="0" eaLnBrk="1" latinLnBrk="0" hangingPunct="1">
        <a:lnSpc>
          <a:spcPct val="120000"/>
        </a:lnSpc>
        <a:spcBef>
          <a:spcPts val="0"/>
        </a:spcBef>
        <a:spcAft>
          <a:spcPts val="450"/>
        </a:spcAft>
        <a:buClr>
          <a:schemeClr val="tx2"/>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0"/>
        </a:spcBef>
        <a:spcAft>
          <a:spcPts val="450"/>
        </a:spcAft>
        <a:buClr>
          <a:schemeClr val="tx2"/>
        </a:buClr>
        <a:buFont typeface="Wingdings"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120000"/>
        </a:lnSpc>
        <a:spcBef>
          <a:spcPts val="0"/>
        </a:spcBef>
        <a:spcAft>
          <a:spcPts val="450"/>
        </a:spcAft>
        <a:buClr>
          <a:schemeClr val="tx2"/>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0"/>
        </a:spcBef>
        <a:spcAft>
          <a:spcPts val="450"/>
        </a:spcAft>
        <a:buClr>
          <a:schemeClr val="tx2"/>
        </a:buClr>
        <a:buFont typeface="Wingdings" pitchFamily="2" charset="2"/>
        <a:buChar char="§"/>
        <a:defRPr sz="12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4840003"/>
            <a:ext cx="6856810" cy="303497"/>
          </a:xfrm>
          <a:prstGeom prst="rect">
            <a:avLst/>
          </a:prstGeom>
          <a:solidFill>
            <a:srgbClr val="033E5C"/>
          </a:solidFill>
          <a:ln>
            <a:noFill/>
          </a:ln>
        </p:spPr>
        <p:style>
          <a:lnRef idx="2">
            <a:schemeClr val="accent1">
              <a:shade val="50000"/>
            </a:schemeClr>
          </a:lnRef>
          <a:fillRef idx="1">
            <a:schemeClr val="accent1"/>
          </a:fillRef>
          <a:effectRef idx="0">
            <a:schemeClr val="accent1"/>
          </a:effectRef>
          <a:fontRef idx="minor">
            <a:schemeClr val="lt1"/>
          </a:fontRef>
        </p:style>
        <p:txBody>
          <a:bodyPr lIns="68481" tIns="34241" rIns="68481" bIns="34241" rtlCol="0" anchor="ctr"/>
          <a:lstStyle/>
          <a:p>
            <a:pPr algn="ctr" defTabSz="684801"/>
            <a:endParaRPr lang="en-GB" sz="1350" dirty="0">
              <a:solidFill>
                <a:prstClr val="white"/>
              </a:solidFill>
            </a:endParaRPr>
          </a:p>
        </p:txBody>
      </p:sp>
      <p:sp>
        <p:nvSpPr>
          <p:cNvPr id="4" name="TextBox 3"/>
          <p:cNvSpPr txBox="1"/>
          <p:nvPr/>
        </p:nvSpPr>
        <p:spPr>
          <a:xfrm>
            <a:off x="5741593" y="4899420"/>
            <a:ext cx="892225" cy="184567"/>
          </a:xfrm>
          <a:prstGeom prst="rect">
            <a:avLst/>
          </a:prstGeom>
          <a:noFill/>
        </p:spPr>
        <p:txBody>
          <a:bodyPr wrap="none" lIns="68481" tIns="34241" rIns="68481" bIns="34241" rtlCol="0">
            <a:spAutoFit/>
          </a:bodyPr>
          <a:lstStyle/>
          <a:p>
            <a:pPr algn="r" defTabSz="684801"/>
            <a:r>
              <a:rPr lang="en-GB" sz="750" b="1" spc="8" dirty="0">
                <a:solidFill>
                  <a:prstClr val="white"/>
                </a:solidFill>
                <a:latin typeface="Gill Sans MT" panose="020B0502020104020203" pitchFamily="34" charset="0"/>
              </a:rPr>
              <a:t>Plymouth CAST</a:t>
            </a:r>
          </a:p>
        </p:txBody>
      </p:sp>
      <p:sp>
        <p:nvSpPr>
          <p:cNvPr id="9" name="Slide Number Placeholder 8"/>
          <p:cNvSpPr>
            <a:spLocks noGrp="1"/>
          </p:cNvSpPr>
          <p:nvPr>
            <p:ph type="sldNum" sz="quarter" idx="4"/>
          </p:nvPr>
        </p:nvSpPr>
        <p:spPr>
          <a:xfrm>
            <a:off x="65207" y="4878593"/>
            <a:ext cx="301593" cy="226317"/>
          </a:xfrm>
          <a:prstGeom prst="rect">
            <a:avLst/>
          </a:prstGeom>
        </p:spPr>
        <p:txBody>
          <a:bodyPr vert="horz" lIns="91308" tIns="45654" rIns="91308" bIns="45654" rtlCol="0" anchor="ctr"/>
          <a:lstStyle>
            <a:lvl1pPr algn="l">
              <a:defRPr sz="750">
                <a:solidFill>
                  <a:srgbClr val="FFFFFF"/>
                </a:solidFill>
              </a:defRPr>
            </a:lvl1pPr>
          </a:lstStyle>
          <a:p>
            <a:pPr defTabSz="684801"/>
            <a:fld id="{C22618A1-DFED-413B-BF04-637AA2483EFF}" type="slidenum">
              <a:rPr lang="en-GB" smtClean="0"/>
              <a:pPr defTabSz="684801"/>
              <a:t>‹#›</a:t>
            </a:fld>
            <a:endParaRPr lang="en-GB" dirty="0"/>
          </a:p>
        </p:txBody>
      </p:sp>
      <p:sp>
        <p:nvSpPr>
          <p:cNvPr id="11" name="Title Placeholder 10"/>
          <p:cNvSpPr>
            <a:spLocks noGrp="1"/>
          </p:cNvSpPr>
          <p:nvPr>
            <p:ph type="title"/>
          </p:nvPr>
        </p:nvSpPr>
        <p:spPr>
          <a:xfrm>
            <a:off x="370333" y="448566"/>
            <a:ext cx="5344375" cy="461532"/>
          </a:xfrm>
          <a:prstGeom prst="rect">
            <a:avLst/>
          </a:prstGeom>
        </p:spPr>
        <p:txBody>
          <a:bodyPr vert="horz" wrap="square" lIns="91308" tIns="45654" rIns="91308" bIns="45654" rtlCol="0" anchor="b" anchorCtr="0">
            <a:spAutoFit/>
          </a:bodyPr>
          <a:lstStyle/>
          <a:p>
            <a:r>
              <a:rPr lang="en-US"/>
              <a:t>Click to edit Master title style</a:t>
            </a:r>
            <a:endParaRPr lang="en-GB" dirty="0"/>
          </a:p>
        </p:txBody>
      </p:sp>
      <p:sp>
        <p:nvSpPr>
          <p:cNvPr id="12" name="Text Placeholder 11"/>
          <p:cNvSpPr>
            <a:spLocks noGrp="1"/>
          </p:cNvSpPr>
          <p:nvPr>
            <p:ph type="body" idx="1"/>
          </p:nvPr>
        </p:nvSpPr>
        <p:spPr>
          <a:xfrm>
            <a:off x="370332" y="1110998"/>
            <a:ext cx="6172200" cy="3394472"/>
          </a:xfrm>
          <a:prstGeom prst="rect">
            <a:avLst/>
          </a:prstGeom>
        </p:spPr>
        <p:txBody>
          <a:bodyPr vert="horz" lIns="91308" tIns="45654" rIns="91308" bIns="4565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p:cNvPicPr>
            <a:picLocks noChangeAspect="1"/>
          </p:cNvPicPr>
          <p:nvPr/>
        </p:nvPicPr>
        <p:blipFill>
          <a:blip r:embed="rId12"/>
          <a:stretch>
            <a:fillRect/>
          </a:stretch>
        </p:blipFill>
        <p:spPr>
          <a:xfrm>
            <a:off x="5829301" y="400050"/>
            <a:ext cx="793820" cy="457200"/>
          </a:xfrm>
          <a:prstGeom prst="rect">
            <a:avLst/>
          </a:prstGeom>
        </p:spPr>
      </p:pic>
    </p:spTree>
    <p:extLst>
      <p:ext uri="{BB962C8B-B14F-4D97-AF65-F5344CB8AC3E}">
        <p14:creationId xmlns:p14="http://schemas.microsoft.com/office/powerpoint/2010/main" val="10678506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710" r:id="rId10"/>
  </p:sldLayoutIdLst>
  <p:hf hdr="0" dt="0"/>
  <p:txStyles>
    <p:titleStyle>
      <a:lvl1pPr algn="l" defTabSz="684801" rtl="0" eaLnBrk="1" latinLnBrk="0" hangingPunct="1">
        <a:spcBef>
          <a:spcPct val="0"/>
        </a:spcBef>
        <a:buNone/>
        <a:defRPr sz="2400" kern="1200">
          <a:solidFill>
            <a:srgbClr val="033E5C"/>
          </a:solidFill>
          <a:latin typeface="+mj-lt"/>
          <a:ea typeface="+mj-ea"/>
          <a:cs typeface="+mj-cs"/>
        </a:defRPr>
      </a:lvl1pPr>
    </p:titleStyle>
    <p:bodyStyle>
      <a:lvl1pPr marL="0" indent="0" algn="l" defTabSz="684801" rtl="0" eaLnBrk="1" latinLnBrk="0" hangingPunct="1">
        <a:spcBef>
          <a:spcPts val="675"/>
        </a:spcBef>
        <a:buFontTx/>
        <a:buNone/>
        <a:defRPr sz="1350" b="1" kern="1200">
          <a:solidFill>
            <a:srgbClr val="033E5C"/>
          </a:solidFill>
          <a:latin typeface="+mn-lt"/>
          <a:ea typeface="+mn-ea"/>
          <a:cs typeface="+mn-cs"/>
        </a:defRPr>
      </a:lvl1pPr>
      <a:lvl2pPr marL="198545" indent="-198545" algn="l" defTabSz="684801" rtl="0" eaLnBrk="1" latinLnBrk="0" hangingPunct="1">
        <a:spcBef>
          <a:spcPts val="675"/>
        </a:spcBef>
        <a:buFont typeface="Arial" pitchFamily="34" charset="0"/>
        <a:buChar char="•"/>
        <a:defRPr sz="1350" kern="1200">
          <a:solidFill>
            <a:srgbClr val="033E5C"/>
          </a:solidFill>
          <a:latin typeface="+mn-lt"/>
          <a:ea typeface="+mn-ea"/>
          <a:cs typeface="+mn-cs"/>
        </a:defRPr>
      </a:lvl2pPr>
      <a:lvl3pPr marL="533813" indent="-198545" algn="l" defTabSz="684801" rtl="0" eaLnBrk="1" latinLnBrk="0" hangingPunct="1">
        <a:spcBef>
          <a:spcPts val="675"/>
        </a:spcBef>
        <a:buFont typeface="Arial" pitchFamily="34" charset="0"/>
        <a:buChar char="‒"/>
        <a:defRPr sz="1200" kern="1200">
          <a:solidFill>
            <a:srgbClr val="033E5C"/>
          </a:solidFill>
          <a:latin typeface="+mn-lt"/>
          <a:ea typeface="+mn-ea"/>
          <a:cs typeface="+mn-cs"/>
        </a:defRPr>
      </a:lvl3pPr>
      <a:lvl4pPr marL="739490" indent="-205679" algn="l" defTabSz="684801" rtl="0" eaLnBrk="1" latinLnBrk="0" hangingPunct="1">
        <a:spcBef>
          <a:spcPts val="675"/>
        </a:spcBef>
        <a:buFont typeface="Arial" pitchFamily="34" charset="0"/>
        <a:buChar char="–"/>
        <a:defRPr sz="1050" kern="1200">
          <a:solidFill>
            <a:srgbClr val="033E5C"/>
          </a:solidFill>
          <a:latin typeface="+mn-lt"/>
          <a:ea typeface="+mn-ea"/>
          <a:cs typeface="+mn-cs"/>
        </a:defRPr>
      </a:lvl4pPr>
      <a:lvl5pPr marL="1369602" indent="0" algn="l" defTabSz="684801" rtl="0" eaLnBrk="1" latinLnBrk="0" hangingPunct="1">
        <a:spcBef>
          <a:spcPts val="450"/>
        </a:spcBef>
        <a:buFont typeface="Arial" pitchFamily="34" charset="0"/>
        <a:buNone/>
        <a:defRPr sz="900" kern="1200">
          <a:solidFill>
            <a:schemeClr val="tx1"/>
          </a:solidFill>
          <a:latin typeface="+mn-lt"/>
          <a:ea typeface="+mn-ea"/>
          <a:cs typeface="+mn-cs"/>
        </a:defRPr>
      </a:lvl5pPr>
      <a:lvl6pPr marL="1883204" indent="-171201" algn="l" defTabSz="68480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605" indent="-171201" algn="l" defTabSz="68480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8006" indent="-171201" algn="l" defTabSz="68480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407" indent="-171201" algn="l" defTabSz="68480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801" rtl="0" eaLnBrk="1" latinLnBrk="0" hangingPunct="1">
        <a:defRPr sz="1350" kern="1200">
          <a:solidFill>
            <a:schemeClr val="tx1"/>
          </a:solidFill>
          <a:latin typeface="+mn-lt"/>
          <a:ea typeface="+mn-ea"/>
          <a:cs typeface="+mn-cs"/>
        </a:defRPr>
      </a:lvl1pPr>
      <a:lvl2pPr marL="342401" algn="l" defTabSz="684801" rtl="0" eaLnBrk="1" latinLnBrk="0" hangingPunct="1">
        <a:defRPr sz="1350" kern="1200">
          <a:solidFill>
            <a:schemeClr val="tx1"/>
          </a:solidFill>
          <a:latin typeface="+mn-lt"/>
          <a:ea typeface="+mn-ea"/>
          <a:cs typeface="+mn-cs"/>
        </a:defRPr>
      </a:lvl2pPr>
      <a:lvl3pPr marL="684801" algn="l" defTabSz="684801" rtl="0" eaLnBrk="1" latinLnBrk="0" hangingPunct="1">
        <a:defRPr sz="1350" kern="1200">
          <a:solidFill>
            <a:schemeClr val="tx1"/>
          </a:solidFill>
          <a:latin typeface="+mn-lt"/>
          <a:ea typeface="+mn-ea"/>
          <a:cs typeface="+mn-cs"/>
        </a:defRPr>
      </a:lvl3pPr>
      <a:lvl4pPr marL="1027202" algn="l" defTabSz="684801" rtl="0" eaLnBrk="1" latinLnBrk="0" hangingPunct="1">
        <a:defRPr sz="1350" kern="1200">
          <a:solidFill>
            <a:schemeClr val="tx1"/>
          </a:solidFill>
          <a:latin typeface="+mn-lt"/>
          <a:ea typeface="+mn-ea"/>
          <a:cs typeface="+mn-cs"/>
        </a:defRPr>
      </a:lvl4pPr>
      <a:lvl5pPr marL="1369602" algn="l" defTabSz="684801" rtl="0" eaLnBrk="1" latinLnBrk="0" hangingPunct="1">
        <a:defRPr sz="1350" kern="1200">
          <a:solidFill>
            <a:schemeClr val="tx1"/>
          </a:solidFill>
          <a:latin typeface="+mn-lt"/>
          <a:ea typeface="+mn-ea"/>
          <a:cs typeface="+mn-cs"/>
        </a:defRPr>
      </a:lvl5pPr>
      <a:lvl6pPr marL="1712004" algn="l" defTabSz="684801" rtl="0" eaLnBrk="1" latinLnBrk="0" hangingPunct="1">
        <a:defRPr sz="1350" kern="1200">
          <a:solidFill>
            <a:schemeClr val="tx1"/>
          </a:solidFill>
          <a:latin typeface="+mn-lt"/>
          <a:ea typeface="+mn-ea"/>
          <a:cs typeface="+mn-cs"/>
        </a:defRPr>
      </a:lvl6pPr>
      <a:lvl7pPr marL="2054405" algn="l" defTabSz="684801" rtl="0" eaLnBrk="1" latinLnBrk="0" hangingPunct="1">
        <a:defRPr sz="1350" kern="1200">
          <a:solidFill>
            <a:schemeClr val="tx1"/>
          </a:solidFill>
          <a:latin typeface="+mn-lt"/>
          <a:ea typeface="+mn-ea"/>
          <a:cs typeface="+mn-cs"/>
        </a:defRPr>
      </a:lvl7pPr>
      <a:lvl8pPr marL="2396806" algn="l" defTabSz="684801" rtl="0" eaLnBrk="1" latinLnBrk="0" hangingPunct="1">
        <a:defRPr sz="1350" kern="1200">
          <a:solidFill>
            <a:schemeClr val="tx1"/>
          </a:solidFill>
          <a:latin typeface="+mn-lt"/>
          <a:ea typeface="+mn-ea"/>
          <a:cs typeface="+mn-cs"/>
        </a:defRPr>
      </a:lvl8pPr>
      <a:lvl9pPr marL="2739206" algn="l" defTabSz="684801"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a:xfrm>
            <a:off x="253604" y="4807629"/>
            <a:ext cx="4536000" cy="275400"/>
          </a:xfrm>
          <a:prstGeom prst="rect">
            <a:avLst/>
          </a:prstGeom>
        </p:spPr>
        <p:txBody>
          <a:bodyPr vert="horz" lIns="0" tIns="45720" rIns="0" bIns="45720" rtlCol="0" anchor="ctr"/>
          <a:lstStyle>
            <a:lvl1pPr marL="0" marR="0" indent="0" algn="l" defTabSz="685800" rtl="0" eaLnBrk="1" fontAlgn="auto" latinLnBrk="0" hangingPunct="1">
              <a:lnSpc>
                <a:spcPct val="100000"/>
              </a:lnSpc>
              <a:spcBef>
                <a:spcPts val="0"/>
              </a:spcBef>
              <a:spcAft>
                <a:spcPts val="0"/>
              </a:spcAft>
              <a:buClrTx/>
              <a:buSzTx/>
              <a:buFontTx/>
              <a:buNone/>
              <a:tabLst/>
              <a:defRPr lang="en-GB" sz="750" b="0" kern="1200" baseline="0" dirty="0">
                <a:solidFill>
                  <a:srgbClr val="000000"/>
                </a:solidFill>
                <a:latin typeface="Arial" pitchFamily="34" charset="0"/>
                <a:ea typeface="+mn-ea"/>
                <a:cs typeface="Arial" pitchFamily="34" charset="0"/>
              </a:defRPr>
            </a:lvl1pPr>
          </a:lstStyle>
          <a:p>
            <a:pPr>
              <a:defRPr/>
            </a:pPr>
            <a:r>
              <a:rPr lang="en-GB"/>
              <a:t>Insert presentation title here 00/00/2016</a:t>
            </a:r>
          </a:p>
        </p:txBody>
      </p:sp>
      <p:sp>
        <p:nvSpPr>
          <p:cNvPr id="2" name="Title Placeholder 1"/>
          <p:cNvSpPr>
            <a:spLocks noGrp="1"/>
          </p:cNvSpPr>
          <p:nvPr>
            <p:ph type="title"/>
          </p:nvPr>
        </p:nvSpPr>
        <p:spPr>
          <a:xfrm>
            <a:off x="269081" y="270000"/>
            <a:ext cx="6319838" cy="736079"/>
          </a:xfrm>
          <a:prstGeom prst="rect">
            <a:avLst/>
          </a:prstGeom>
        </p:spPr>
        <p:txBody>
          <a:bodyPr vert="horz" lIns="0" tIns="36000" rIns="0" bIns="0" rtlCol="0" anchor="t" anchorCtr="0">
            <a:noAutofit/>
          </a:bodyPr>
          <a:lstStyle/>
          <a:p>
            <a:r>
              <a:rPr lang="en-US"/>
              <a:t>Click to edit Master title style</a:t>
            </a:r>
            <a:endParaRPr lang="en-GB"/>
          </a:p>
        </p:txBody>
      </p:sp>
      <p:cxnSp>
        <p:nvCxnSpPr>
          <p:cNvPr id="4" name="Straight Connector 3"/>
          <p:cNvCxnSpPr/>
          <p:nvPr/>
        </p:nvCxnSpPr>
        <p:spPr>
          <a:xfrm>
            <a:off x="269081" y="1086585"/>
            <a:ext cx="6319838"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269082" y="276225"/>
            <a:ext cx="6319270" cy="27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6" name="Straight Connector 5"/>
          <p:cNvCxnSpPr/>
          <p:nvPr userDrawn="1"/>
        </p:nvCxnSpPr>
        <p:spPr>
          <a:xfrm>
            <a:off x="269081" y="1086585"/>
            <a:ext cx="6319838"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269082" y="276225"/>
            <a:ext cx="6319270" cy="27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Text Placeholder 7"/>
          <p:cNvSpPr>
            <a:spLocks noGrp="1"/>
          </p:cNvSpPr>
          <p:nvPr>
            <p:ph type="body" idx="1"/>
          </p:nvPr>
        </p:nvSpPr>
        <p:spPr>
          <a:xfrm>
            <a:off x="269082" y="1168003"/>
            <a:ext cx="6246019" cy="3537347"/>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lide Number Placeholder 11"/>
          <p:cNvSpPr>
            <a:spLocks noGrp="1"/>
          </p:cNvSpPr>
          <p:nvPr>
            <p:ph type="sldNum" sz="quarter" idx="4"/>
          </p:nvPr>
        </p:nvSpPr>
        <p:spPr>
          <a:xfrm>
            <a:off x="6399330" y="4869656"/>
            <a:ext cx="189021" cy="275400"/>
          </a:xfrm>
          <a:prstGeom prst="rect">
            <a:avLst/>
          </a:prstGeom>
        </p:spPr>
        <p:txBody>
          <a:bodyPr vert="horz" lIns="0" tIns="36000" rIns="0" bIns="0" rtlCol="0" anchor="t" anchorCtr="0"/>
          <a:lstStyle>
            <a:lvl1pPr marL="0" algn="r" defTabSz="685800" rtl="0" eaLnBrk="1" latinLnBrk="0" hangingPunct="1">
              <a:defRPr lang="en-GB" sz="750" b="0" kern="1200" smtClean="0">
                <a:solidFill>
                  <a:schemeClr val="tx2"/>
                </a:solidFill>
                <a:latin typeface="Arial" pitchFamily="34" charset="0"/>
                <a:ea typeface="+mn-ea"/>
                <a:cs typeface="Arial" pitchFamily="34" charset="0"/>
              </a:defRPr>
            </a:lvl1pPr>
          </a:lstStyle>
          <a:p>
            <a:fld id="{40C85525-34BA-42AB-9145-1C1207FA4778}" type="slidenum">
              <a:rPr lang="en-GB" smtClean="0"/>
              <a:pPr/>
              <a:t>‹#›</a:t>
            </a:fld>
            <a:endParaRPr lang="en-GB"/>
          </a:p>
        </p:txBody>
      </p:sp>
    </p:spTree>
    <p:extLst>
      <p:ext uri="{BB962C8B-B14F-4D97-AF65-F5344CB8AC3E}">
        <p14:creationId xmlns:p14="http://schemas.microsoft.com/office/powerpoint/2010/main" val="424282418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hdr="0" dt="0"/>
  <p:txStyles>
    <p:titleStyle>
      <a:lvl1pPr algn="l" defTabSz="685800" rtl="0" eaLnBrk="1" latinLnBrk="0" hangingPunct="1">
        <a:spcBef>
          <a:spcPct val="0"/>
        </a:spcBef>
        <a:buNone/>
        <a:defRPr sz="1950" b="1" kern="1200">
          <a:solidFill>
            <a:schemeClr val="tx1"/>
          </a:solidFill>
          <a:latin typeface="Arial" pitchFamily="34" charset="0"/>
          <a:ea typeface="+mj-ea"/>
          <a:cs typeface="Arial" pitchFamily="34" charset="0"/>
        </a:defRPr>
      </a:lvl1pPr>
    </p:titleStyle>
    <p:bodyStyle>
      <a:lvl1pPr marL="3572" indent="0" algn="l" defTabSz="685800" rtl="0" eaLnBrk="1" latinLnBrk="0" hangingPunct="1">
        <a:spcBef>
          <a:spcPts val="0"/>
        </a:spcBef>
        <a:buFont typeface="Arial" pitchFamily="34" charset="0"/>
        <a:buNone/>
        <a:defRPr sz="1350" b="1" kern="1200">
          <a:solidFill>
            <a:schemeClr val="tx2"/>
          </a:solidFill>
          <a:latin typeface="Arial" pitchFamily="34" charset="0"/>
          <a:ea typeface="+mn-ea"/>
          <a:cs typeface="Arial" pitchFamily="34" charset="0"/>
        </a:defRPr>
      </a:lvl1pPr>
      <a:lvl2pPr marL="2381" indent="0" algn="l" defTabSz="685800" rtl="0" eaLnBrk="1" latinLnBrk="0" hangingPunct="1">
        <a:spcBef>
          <a:spcPts val="0"/>
        </a:spcBef>
        <a:buFont typeface="Lucida Grande"/>
        <a:buNone/>
        <a:defRPr sz="1350" b="0" kern="1200">
          <a:solidFill>
            <a:schemeClr val="tx2"/>
          </a:solidFill>
          <a:latin typeface="Arial" pitchFamily="34" charset="0"/>
          <a:ea typeface="+mn-ea"/>
          <a:cs typeface="Arial" pitchFamily="34" charset="0"/>
        </a:defRPr>
      </a:lvl2pPr>
      <a:lvl3pPr marL="270000" marR="0" indent="-270000" algn="l" defTabSz="685800" rtl="0" eaLnBrk="1" fontAlgn="auto" latinLnBrk="0" hangingPunct="1">
        <a:lnSpc>
          <a:spcPct val="100000"/>
        </a:lnSpc>
        <a:spcBef>
          <a:spcPts val="0"/>
        </a:spcBef>
        <a:spcAft>
          <a:spcPts val="0"/>
        </a:spcAft>
        <a:buClrTx/>
        <a:buSzPct val="100000"/>
        <a:buFont typeface="Calibri" panose="020F0502020204030204" pitchFamily="34" charset="0"/>
        <a:buChar char="–"/>
        <a:tabLst/>
        <a:defRPr sz="1350" b="0" kern="1200">
          <a:solidFill>
            <a:schemeClr val="tx2"/>
          </a:solidFill>
          <a:latin typeface="Arial" pitchFamily="34" charset="0"/>
          <a:ea typeface="+mn-ea"/>
          <a:cs typeface="Arial" pitchFamily="34" charset="0"/>
        </a:defRPr>
      </a:lvl3pPr>
      <a:lvl4pPr marL="540000" indent="-270000" algn="l" defTabSz="685800" rtl="0" eaLnBrk="1" latinLnBrk="0" hangingPunct="1">
        <a:spcBef>
          <a:spcPts val="0"/>
        </a:spcBef>
        <a:buFont typeface="Calibri" panose="020F0502020204030204" pitchFamily="34" charset="0"/>
        <a:buChar char="–"/>
        <a:defRPr sz="1350" b="0" kern="1200">
          <a:solidFill>
            <a:schemeClr val="tx2"/>
          </a:solidFill>
          <a:latin typeface="Arial" pitchFamily="34" charset="0"/>
          <a:ea typeface="+mn-ea"/>
          <a:cs typeface="Arial" pitchFamily="34" charset="0"/>
        </a:defRPr>
      </a:lvl4pPr>
      <a:lvl5pPr marL="810000" indent="-270000" algn="l" defTabSz="685800" rtl="0" eaLnBrk="1" latinLnBrk="0" hangingPunct="1">
        <a:spcBef>
          <a:spcPts val="0"/>
        </a:spcBef>
        <a:buFont typeface="Calibri" panose="020F0502020204030204" pitchFamily="34" charset="0"/>
        <a:buChar char="–"/>
        <a:defRPr sz="1350" b="0" kern="1200">
          <a:solidFill>
            <a:schemeClr val="tx2"/>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hyperlink" Target="https://lepnetwork.net/"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hyperlink" Target="https://www.devonchamber.co.uk/" TargetMode="External"/><Relationship Id="rId5" Type="http://schemas.openxmlformats.org/officeDocument/2006/relationships/hyperlink" Target="https://www.heartofswgrowthhub.co.uk/" TargetMode="External"/><Relationship Id="rId4" Type="http://schemas.openxmlformats.org/officeDocument/2006/relationships/hyperlink" Target="https://www.southwestaan.com/"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hyperlink" Target="mailto:Diana.taylor@plymouthcast.org.uk" TargetMode="External"/><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35.emf"/></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7619D-7882-4276-9FC2-99836D0C24A1}"/>
              </a:ext>
            </a:extLst>
          </p:cNvPr>
          <p:cNvPicPr>
            <a:picLocks noChangeAspect="1"/>
          </p:cNvPicPr>
          <p:nvPr/>
        </p:nvPicPr>
        <p:blipFill>
          <a:blip r:embed="rId3">
            <a:alphaModFix amt="35000"/>
          </a:blip>
          <a:stretch>
            <a:fillRect/>
          </a:stretch>
        </p:blipFill>
        <p:spPr>
          <a:xfrm>
            <a:off x="0" y="285750"/>
            <a:ext cx="6858000" cy="4572000"/>
          </a:xfrm>
          <a:prstGeom prst="rect">
            <a:avLst/>
          </a:prstGeom>
        </p:spPr>
      </p:pic>
      <p:sp>
        <p:nvSpPr>
          <p:cNvPr id="7" name="Title 1">
            <a:extLst>
              <a:ext uri="{FF2B5EF4-FFF2-40B4-BE49-F238E27FC236}">
                <a16:creationId xmlns:a16="http://schemas.microsoft.com/office/drawing/2014/main" id="{6822566D-A47A-4212-930B-0DA420382163}"/>
              </a:ext>
            </a:extLst>
          </p:cNvPr>
          <p:cNvSpPr txBox="1">
            <a:spLocks/>
          </p:cNvSpPr>
          <p:nvPr/>
        </p:nvSpPr>
        <p:spPr>
          <a:xfrm>
            <a:off x="50424" y="1833478"/>
            <a:ext cx="6594954" cy="1015663"/>
          </a:xfrm>
          <a:prstGeom prst="rect">
            <a:avLst/>
          </a:prstGeom>
          <a:ln>
            <a:noFill/>
          </a:ln>
        </p:spPr>
        <p:txBody>
          <a:bodyPr vert="horz" wrap="square" lIns="0" tIns="0" rIns="0" bIns="0" rtlCol="0" anchor="t" anchorCtr="0">
            <a:spAutoFit/>
          </a:bodyPr>
          <a:lstStyle>
            <a:lvl1pPr algn="l" defTabSz="914400" rtl="0" eaLnBrk="1" latinLnBrk="0" hangingPunct="1">
              <a:spcBef>
                <a:spcPct val="0"/>
              </a:spcBef>
              <a:buNone/>
              <a:defRPr sz="2600" b="1" kern="1200">
                <a:ln>
                  <a:noFill/>
                </a:ln>
                <a:solidFill>
                  <a:srgbClr val="E16D22"/>
                </a:solidFill>
                <a:latin typeface="Arial" pitchFamily="34" charset="0"/>
                <a:ea typeface="+mj-ea"/>
                <a:cs typeface="Arial" pitchFamily="34" charset="0"/>
              </a:defRPr>
            </a:lvl1pPr>
          </a:lstStyle>
          <a:p>
            <a:pPr algn="ctr" defTabSz="685800">
              <a:defRPr/>
            </a:pPr>
            <a:r>
              <a:rPr lang="en-US" sz="3300" dirty="0">
                <a:solidFill>
                  <a:srgbClr val="000000"/>
                </a:solidFill>
                <a:effectLst>
                  <a:outerShdw blurRad="50800" dist="38100" dir="2700000" algn="tl" rotWithShape="0">
                    <a:prstClr val="black">
                      <a:alpha val="40000"/>
                    </a:prstClr>
                  </a:outerShdw>
                </a:effectLst>
              </a:rPr>
              <a:t>Apprenticeships for the </a:t>
            </a:r>
            <a:br>
              <a:rPr lang="en-US" sz="3300" dirty="0">
                <a:solidFill>
                  <a:srgbClr val="000000"/>
                </a:solidFill>
                <a:effectLst>
                  <a:outerShdw blurRad="50800" dist="38100" dir="2700000" algn="tl" rotWithShape="0">
                    <a:prstClr val="black">
                      <a:alpha val="40000"/>
                    </a:prstClr>
                  </a:outerShdw>
                </a:effectLst>
              </a:rPr>
            </a:br>
            <a:r>
              <a:rPr lang="en-US" sz="3300" dirty="0">
                <a:solidFill>
                  <a:srgbClr val="000000"/>
                </a:solidFill>
                <a:effectLst>
                  <a:outerShdw blurRad="50800" dist="38100" dir="2700000" algn="tl" rotWithShape="0">
                    <a:prstClr val="black">
                      <a:alpha val="40000"/>
                    </a:prstClr>
                  </a:outerShdw>
                </a:effectLst>
              </a:rPr>
              <a:t>School Workforce</a:t>
            </a:r>
          </a:p>
        </p:txBody>
      </p:sp>
      <p:sp>
        <p:nvSpPr>
          <p:cNvPr id="2" name="Rectangle 1">
            <a:extLst>
              <a:ext uri="{FF2B5EF4-FFF2-40B4-BE49-F238E27FC236}">
                <a16:creationId xmlns:a16="http://schemas.microsoft.com/office/drawing/2014/main" id="{63CF8BC3-91AE-4E98-BC01-F9FE425DC07C}"/>
              </a:ext>
            </a:extLst>
          </p:cNvPr>
          <p:cNvSpPr/>
          <p:nvPr/>
        </p:nvSpPr>
        <p:spPr>
          <a:xfrm>
            <a:off x="131521" y="1190895"/>
            <a:ext cx="6594954" cy="220771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srgbClr val="FFFFFF"/>
              </a:solidFill>
              <a:latin typeface="Arial"/>
            </a:endParaRPr>
          </a:p>
        </p:txBody>
      </p:sp>
      <p:sp>
        <p:nvSpPr>
          <p:cNvPr id="8" name="Rectangle 7">
            <a:extLst>
              <a:ext uri="{FF2B5EF4-FFF2-40B4-BE49-F238E27FC236}">
                <a16:creationId xmlns:a16="http://schemas.microsoft.com/office/drawing/2014/main" id="{2D9F8AA2-4B56-4E4B-B183-0C53C3DBCBF3}"/>
              </a:ext>
            </a:extLst>
          </p:cNvPr>
          <p:cNvSpPr/>
          <p:nvPr/>
        </p:nvSpPr>
        <p:spPr>
          <a:xfrm>
            <a:off x="-2" y="4240074"/>
            <a:ext cx="6858000" cy="82570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2900"/>
            <a:endParaRPr lang="en-GB" sz="1350">
              <a:solidFill>
                <a:srgbClr val="FFFFFF"/>
              </a:solidFill>
              <a:latin typeface="Arial"/>
            </a:endParaRPr>
          </a:p>
        </p:txBody>
      </p:sp>
      <p:pic>
        <p:nvPicPr>
          <p:cNvPr id="9" name="Picture 8">
            <a:extLst>
              <a:ext uri="{FF2B5EF4-FFF2-40B4-BE49-F238E27FC236}">
                <a16:creationId xmlns:a16="http://schemas.microsoft.com/office/drawing/2014/main" id="{611CDB06-045C-4D14-98A8-E30B54EFE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14" y="4356920"/>
            <a:ext cx="1058956" cy="683318"/>
          </a:xfrm>
          <a:prstGeom prst="rect">
            <a:avLst/>
          </a:prstGeom>
        </p:spPr>
      </p:pic>
      <p:sp>
        <p:nvSpPr>
          <p:cNvPr id="10" name="Rectangle 9">
            <a:extLst>
              <a:ext uri="{FF2B5EF4-FFF2-40B4-BE49-F238E27FC236}">
                <a16:creationId xmlns:a16="http://schemas.microsoft.com/office/drawing/2014/main" id="{5B7679B7-8EC2-4F90-955C-C28AFEA30D14}"/>
              </a:ext>
            </a:extLst>
          </p:cNvPr>
          <p:cNvSpPr/>
          <p:nvPr/>
        </p:nvSpPr>
        <p:spPr>
          <a:xfrm>
            <a:off x="-1" y="0"/>
            <a:ext cx="6922873" cy="825702"/>
          </a:xfrm>
          <a:prstGeom prst="rect">
            <a:avLst/>
          </a:prstGeom>
          <a:solidFill>
            <a:schemeClr val="accent6">
              <a:alpha val="52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2900"/>
            <a:endParaRPr lang="en-GB" sz="1350">
              <a:solidFill>
                <a:srgbClr val="FFFFFF"/>
              </a:solidFill>
              <a:latin typeface="Arial"/>
            </a:endParaRPr>
          </a:p>
        </p:txBody>
      </p:sp>
    </p:spTree>
    <p:extLst>
      <p:ext uri="{BB962C8B-B14F-4D97-AF65-F5344CB8AC3E}">
        <p14:creationId xmlns:p14="http://schemas.microsoft.com/office/powerpoint/2010/main" val="3932076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Incentive payments for hiring a new apprentice</a:t>
            </a:r>
          </a:p>
        </p:txBody>
      </p:sp>
      <p:sp>
        <p:nvSpPr>
          <p:cNvPr id="3" name="Content Placeholder 2"/>
          <p:cNvSpPr>
            <a:spLocks noGrp="1"/>
          </p:cNvSpPr>
          <p:nvPr>
            <p:ph idx="1"/>
          </p:nvPr>
        </p:nvSpPr>
        <p:spPr>
          <a:xfrm>
            <a:off x="350659" y="843558"/>
            <a:ext cx="5831681" cy="3509962"/>
          </a:xfrm>
        </p:spPr>
        <p:txBody>
          <a:bodyPr>
            <a:normAutofit fontScale="70000" lnSpcReduction="20000"/>
          </a:bodyPr>
          <a:lstStyle/>
          <a:p>
            <a:endParaRPr lang="en-GB" b="1" dirty="0"/>
          </a:p>
          <a:p>
            <a:endParaRPr lang="en-GB" sz="1950" dirty="0"/>
          </a:p>
          <a:p>
            <a:r>
              <a:rPr lang="en-GB" sz="1950" b="0" dirty="0">
                <a:solidFill>
                  <a:srgbClr val="000000"/>
                </a:solidFill>
                <a:latin typeface="GDS Transport"/>
              </a:rPr>
              <a:t>Employers who hire a new apprentice between 1 August 2020 and 31 March 2021 can apply for:</a:t>
            </a:r>
          </a:p>
          <a:p>
            <a:pPr algn="l">
              <a:buFont typeface="Wingdings" panose="05000000000000000000" pitchFamily="2" charset="2"/>
              <a:buChar char="Ø"/>
            </a:pPr>
            <a:r>
              <a:rPr lang="en-GB" sz="1950" dirty="0">
                <a:solidFill>
                  <a:srgbClr val="000000"/>
                </a:solidFill>
                <a:latin typeface="GDS Transport"/>
              </a:rPr>
              <a:t>£2,000 </a:t>
            </a:r>
            <a:r>
              <a:rPr lang="en-GB" sz="1950" b="0" dirty="0">
                <a:solidFill>
                  <a:srgbClr val="000000"/>
                </a:solidFill>
                <a:latin typeface="GDS Transport"/>
              </a:rPr>
              <a:t>for each new apprentice aged 16 to 24</a:t>
            </a:r>
          </a:p>
          <a:p>
            <a:pPr algn="l">
              <a:buFont typeface="Wingdings" panose="05000000000000000000" pitchFamily="2" charset="2"/>
              <a:buChar char="Ø"/>
            </a:pPr>
            <a:r>
              <a:rPr lang="en-GB" sz="1950" dirty="0">
                <a:solidFill>
                  <a:srgbClr val="000000"/>
                </a:solidFill>
                <a:latin typeface="GDS Transport"/>
              </a:rPr>
              <a:t>£1,500 </a:t>
            </a:r>
            <a:r>
              <a:rPr lang="en-GB" sz="1950" b="0" dirty="0">
                <a:solidFill>
                  <a:srgbClr val="000000"/>
                </a:solidFill>
                <a:latin typeface="GDS Transport"/>
              </a:rPr>
              <a:t>for each new apprentice 25 and over</a:t>
            </a:r>
          </a:p>
          <a:p>
            <a:r>
              <a:rPr lang="en-GB" sz="1950" b="0" dirty="0">
                <a:solidFill>
                  <a:srgbClr val="000000"/>
                </a:solidFill>
                <a:latin typeface="GDS Transport"/>
              </a:rPr>
              <a:t>The deadline for applying for these is 30 April 2021.</a:t>
            </a:r>
          </a:p>
          <a:p>
            <a:pPr marL="0" indent="0">
              <a:buNone/>
            </a:pPr>
            <a:endParaRPr lang="en-GB" sz="1950" dirty="0"/>
          </a:p>
          <a:p>
            <a:pPr algn="l"/>
            <a:r>
              <a:rPr lang="en-GB" sz="1950" b="0" dirty="0">
                <a:solidFill>
                  <a:srgbClr val="0B0C0C"/>
                </a:solidFill>
                <a:latin typeface="nobel"/>
              </a:rPr>
              <a:t>This incentive is in addition to the existing </a:t>
            </a:r>
            <a:r>
              <a:rPr lang="en-GB" sz="1950" dirty="0">
                <a:solidFill>
                  <a:srgbClr val="0B0C0C"/>
                </a:solidFill>
                <a:latin typeface="nobel"/>
              </a:rPr>
              <a:t>£1,000 </a:t>
            </a:r>
            <a:r>
              <a:rPr lang="en-GB" sz="1950" b="0" dirty="0">
                <a:solidFill>
                  <a:srgbClr val="0B0C0C"/>
                </a:solidFill>
                <a:latin typeface="nobel"/>
              </a:rPr>
              <a:t>you’ll already get for taking on an apprentice who is:</a:t>
            </a:r>
          </a:p>
          <a:p>
            <a:pPr algn="l">
              <a:buFont typeface="Wingdings" panose="05000000000000000000" pitchFamily="2" charset="2"/>
              <a:buChar char="Ø"/>
            </a:pPr>
            <a:r>
              <a:rPr lang="en-GB" sz="1950" b="0" dirty="0">
                <a:solidFill>
                  <a:srgbClr val="0B0C0C"/>
                </a:solidFill>
                <a:latin typeface="nobel"/>
              </a:rPr>
              <a:t>aged 16 to 18 years old</a:t>
            </a:r>
          </a:p>
          <a:p>
            <a:pPr algn="l">
              <a:buFont typeface="Wingdings" panose="05000000000000000000" pitchFamily="2" charset="2"/>
              <a:buChar char="Ø"/>
            </a:pPr>
            <a:r>
              <a:rPr lang="en-GB" sz="1950" b="0" dirty="0">
                <a:solidFill>
                  <a:srgbClr val="0B0C0C"/>
                </a:solidFill>
                <a:latin typeface="nobel"/>
              </a:rPr>
              <a:t>under 25 and has an education, health and care plan or has been in the care of their local authority</a:t>
            </a:r>
          </a:p>
          <a:p>
            <a:endParaRPr lang="en-GB" dirty="0"/>
          </a:p>
          <a:p>
            <a:pPr marL="0" indent="0">
              <a:buNone/>
            </a:pPr>
            <a:endParaRPr lang="en-GB" dirty="0"/>
          </a:p>
        </p:txBody>
      </p:sp>
    </p:spTree>
    <p:extLst>
      <p:ext uri="{BB962C8B-B14F-4D97-AF65-F5344CB8AC3E}">
        <p14:creationId xmlns:p14="http://schemas.microsoft.com/office/powerpoint/2010/main" val="100294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160" y="87474"/>
            <a:ext cx="5831681" cy="485776"/>
          </a:xfrm>
        </p:spPr>
        <p:txBody>
          <a:bodyPr/>
          <a:lstStyle/>
          <a:p>
            <a:r>
              <a:rPr lang="en-GB" dirty="0"/>
              <a:t>Other schemes</a:t>
            </a:r>
          </a:p>
        </p:txBody>
      </p:sp>
      <p:sp>
        <p:nvSpPr>
          <p:cNvPr id="3" name="Content Placeholder 2"/>
          <p:cNvSpPr>
            <a:spLocks noGrp="1"/>
          </p:cNvSpPr>
          <p:nvPr>
            <p:ph idx="1"/>
          </p:nvPr>
        </p:nvSpPr>
        <p:spPr>
          <a:xfrm>
            <a:off x="242646" y="897564"/>
            <a:ext cx="6480720" cy="3509962"/>
          </a:xfrm>
        </p:spPr>
        <p:txBody>
          <a:bodyPr>
            <a:normAutofit/>
          </a:bodyPr>
          <a:lstStyle/>
          <a:p>
            <a:r>
              <a:rPr lang="en-GB" sz="1200" dirty="0">
                <a:latin typeface="Arial" panose="020B0604020202020204" pitchFamily="34" charset="0"/>
              </a:rPr>
              <a:t>Kickstart </a:t>
            </a:r>
          </a:p>
          <a:p>
            <a:pPr>
              <a:lnSpc>
                <a:spcPct val="100000"/>
              </a:lnSpc>
              <a:buFont typeface="Wingdings" panose="05000000000000000000" pitchFamily="2" charset="2"/>
              <a:buChar char="Ø"/>
            </a:pPr>
            <a:r>
              <a:rPr lang="en-GB" sz="1200" b="0" dirty="0">
                <a:latin typeface="Arial" panose="020B0604020202020204" pitchFamily="34" charset="0"/>
              </a:rPr>
              <a:t>6 month job placements</a:t>
            </a:r>
          </a:p>
          <a:p>
            <a:pPr>
              <a:lnSpc>
                <a:spcPct val="100000"/>
              </a:lnSpc>
              <a:buFont typeface="Wingdings" panose="05000000000000000000" pitchFamily="2" charset="2"/>
              <a:buChar char="Ø"/>
            </a:pPr>
            <a:r>
              <a:rPr lang="en-GB" sz="1200" b="0" dirty="0">
                <a:latin typeface="Arial" panose="020B0604020202020204" pitchFamily="34" charset="0"/>
              </a:rPr>
              <a:t>Designed to support young people (16-24) on universal credit, at risk of long-term unemployment</a:t>
            </a:r>
          </a:p>
          <a:p>
            <a:pPr>
              <a:lnSpc>
                <a:spcPct val="100000"/>
              </a:lnSpc>
              <a:buFont typeface="Wingdings" panose="05000000000000000000" pitchFamily="2" charset="2"/>
              <a:buChar char="Ø"/>
            </a:pPr>
            <a:r>
              <a:rPr lang="en-GB" sz="1200" b="0" dirty="0">
                <a:latin typeface="Arial" panose="020B0604020202020204" pitchFamily="34" charset="0"/>
              </a:rPr>
              <a:t>To help develop the skills and experience they need to find work</a:t>
            </a:r>
          </a:p>
          <a:p>
            <a:pPr>
              <a:lnSpc>
                <a:spcPct val="100000"/>
              </a:lnSpc>
              <a:buFont typeface="Wingdings" panose="05000000000000000000" pitchFamily="2" charset="2"/>
              <a:buChar char="Ø"/>
            </a:pPr>
            <a:r>
              <a:rPr lang="en-GB" sz="1200" b="0" dirty="0">
                <a:latin typeface="Arial" panose="020B0604020202020204" pitchFamily="34" charset="0"/>
              </a:rPr>
              <a:t>Government will cover 100% of minimum wage (up to max. 25 hours per week)</a:t>
            </a:r>
          </a:p>
          <a:p>
            <a:pPr marL="0" indent="0">
              <a:lnSpc>
                <a:spcPct val="100000"/>
              </a:lnSpc>
              <a:buNone/>
            </a:pPr>
            <a:endParaRPr lang="en-GB" sz="1200" b="0" dirty="0">
              <a:latin typeface="Arial" panose="020B0604020202020204" pitchFamily="34" charset="0"/>
            </a:endParaRPr>
          </a:p>
          <a:p>
            <a:pPr>
              <a:lnSpc>
                <a:spcPct val="50000"/>
              </a:lnSpc>
            </a:pPr>
            <a:endParaRPr lang="en-GB" sz="1200" dirty="0"/>
          </a:p>
          <a:p>
            <a:pPr>
              <a:lnSpc>
                <a:spcPct val="50000"/>
              </a:lnSpc>
            </a:pPr>
            <a:r>
              <a:rPr lang="en-GB" sz="1200" dirty="0"/>
              <a:t>Traineeships</a:t>
            </a:r>
          </a:p>
          <a:p>
            <a:pPr>
              <a:lnSpc>
                <a:spcPct val="100000"/>
              </a:lnSpc>
              <a:buFont typeface="Wingdings" panose="05000000000000000000" pitchFamily="2" charset="2"/>
              <a:buChar char="Ø"/>
            </a:pPr>
            <a:r>
              <a:rPr lang="en-GB" sz="1200" b="0" dirty="0"/>
              <a:t>Skills development programme that includes a work placement</a:t>
            </a:r>
          </a:p>
          <a:p>
            <a:pPr>
              <a:lnSpc>
                <a:spcPct val="100000"/>
              </a:lnSpc>
              <a:buFont typeface="Wingdings" panose="05000000000000000000" pitchFamily="2" charset="2"/>
              <a:buChar char="Ø"/>
            </a:pPr>
            <a:r>
              <a:rPr lang="en-GB" sz="1200" b="0" dirty="0"/>
              <a:t>Can last between 6 weeks and 1 year (most are about 6 months)</a:t>
            </a:r>
          </a:p>
          <a:p>
            <a:pPr>
              <a:lnSpc>
                <a:spcPct val="100000"/>
              </a:lnSpc>
              <a:buFont typeface="Wingdings" panose="05000000000000000000" pitchFamily="2" charset="2"/>
              <a:buChar char="Ø"/>
            </a:pPr>
            <a:r>
              <a:rPr lang="en-GB" sz="1200" b="0" dirty="0"/>
              <a:t>Designed to support young people (16-24) to get ready for an apprenticeship or job, if they don’t have the appropriate skills or experience</a:t>
            </a:r>
          </a:p>
          <a:p>
            <a:pPr>
              <a:lnSpc>
                <a:spcPct val="100000"/>
              </a:lnSpc>
              <a:buFont typeface="Wingdings" panose="05000000000000000000" pitchFamily="2" charset="2"/>
              <a:buChar char="Ø"/>
            </a:pPr>
            <a:r>
              <a:rPr lang="en-GB" sz="1200" b="0" dirty="0"/>
              <a:t>Financial incentive £1000 per trainee</a:t>
            </a:r>
          </a:p>
          <a:p>
            <a:pPr marL="0" indent="0">
              <a:lnSpc>
                <a:spcPct val="50000"/>
              </a:lnSpc>
              <a:spcAft>
                <a:spcPts val="900"/>
              </a:spcAft>
              <a:buNone/>
            </a:pPr>
            <a:endParaRPr lang="en-GB" sz="1350" dirty="0"/>
          </a:p>
          <a:p>
            <a:pPr>
              <a:lnSpc>
                <a:spcPct val="50000"/>
              </a:lnSpc>
              <a:spcAft>
                <a:spcPts val="900"/>
              </a:spcAft>
            </a:pPr>
            <a:endParaRPr lang="en-GB" sz="1350" dirty="0"/>
          </a:p>
          <a:p>
            <a:endParaRPr lang="en-GB" dirty="0"/>
          </a:p>
          <a:p>
            <a:endParaRPr lang="en-GB" dirty="0"/>
          </a:p>
          <a:p>
            <a:endParaRPr lang="en-GB" dirty="0"/>
          </a:p>
          <a:p>
            <a:pPr marL="0" indent="0">
              <a:buNone/>
            </a:pPr>
            <a:endParaRPr lang="en-GB" dirty="0"/>
          </a:p>
        </p:txBody>
      </p:sp>
    </p:spTree>
    <p:extLst>
      <p:ext uri="{BB962C8B-B14F-4D97-AF65-F5344CB8AC3E}">
        <p14:creationId xmlns:p14="http://schemas.microsoft.com/office/powerpoint/2010/main" val="989015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12</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1166649" y="1641678"/>
            <a:ext cx="4389571" cy="2585190"/>
          </a:xfrm>
        </p:spPr>
        <p:txBody>
          <a:bodyPr/>
          <a:lstStyle/>
          <a:p>
            <a:pPr algn="ctr"/>
            <a:br>
              <a:rPr lang="en-GB" sz="2700" dirty="0"/>
            </a:br>
            <a:r>
              <a:rPr lang="en-GB" sz="2700" dirty="0"/>
              <a:t>Plymouth CAST MAT:</a:t>
            </a:r>
            <a:br>
              <a:rPr lang="en-GB" sz="2700" dirty="0"/>
            </a:br>
            <a:r>
              <a:rPr lang="en-GB" sz="2700" dirty="0"/>
              <a:t> Utilising apprenticeships for staff in schools </a:t>
            </a:r>
            <a:br>
              <a:rPr lang="en-GB" sz="3300" dirty="0"/>
            </a:br>
            <a:br>
              <a:rPr lang="en-GB" sz="1800" dirty="0"/>
            </a:br>
            <a:r>
              <a:rPr lang="en-GB" sz="1800" dirty="0"/>
              <a:t>Diana Taylor, Staff Development Officer </a:t>
            </a:r>
            <a:br>
              <a:rPr lang="en-GB" sz="1800" dirty="0"/>
            </a:br>
            <a:r>
              <a:rPr lang="en-GB" sz="1800" dirty="0"/>
              <a:t>&amp; Zoe Batten, Chief Executive Officer</a:t>
            </a:r>
          </a:p>
        </p:txBody>
      </p:sp>
      <p:pic>
        <p:nvPicPr>
          <p:cNvPr id="4" name="Picture 3"/>
          <p:cNvPicPr>
            <a:picLocks noChangeAspect="1"/>
          </p:cNvPicPr>
          <p:nvPr/>
        </p:nvPicPr>
        <p:blipFill>
          <a:blip r:embed="rId3"/>
          <a:stretch>
            <a:fillRect/>
          </a:stretch>
        </p:blipFill>
        <p:spPr>
          <a:xfrm>
            <a:off x="1" y="125044"/>
            <a:ext cx="4386219" cy="15282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6220" y="125044"/>
            <a:ext cx="2471780" cy="1539684"/>
          </a:xfrm>
          <a:prstGeom prst="rect">
            <a:avLst/>
          </a:prstGeom>
        </p:spPr>
      </p:pic>
    </p:spTree>
    <p:extLst>
      <p:ext uri="{BB962C8B-B14F-4D97-AF65-F5344CB8AC3E}">
        <p14:creationId xmlns:p14="http://schemas.microsoft.com/office/powerpoint/2010/main" val="4260706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13</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488731" y="1345101"/>
            <a:ext cx="5722883" cy="2354357"/>
          </a:xfrm>
        </p:spPr>
        <p:txBody>
          <a:bodyPr/>
          <a:lstStyle/>
          <a:p>
            <a:r>
              <a:rPr lang="en-GB" sz="2100" dirty="0"/>
              <a:t>	Plymouth CAST: the context</a:t>
            </a:r>
            <a:br>
              <a:rPr lang="en-GB" sz="2100" dirty="0"/>
            </a:br>
            <a:br>
              <a:rPr lang="en-GB" sz="2100" dirty="0"/>
            </a:br>
            <a:r>
              <a:rPr lang="en-GB" sz="2100" dirty="0"/>
              <a:t>	What geographical area do we cover? </a:t>
            </a:r>
            <a:br>
              <a:rPr lang="en-GB" sz="2100" dirty="0"/>
            </a:br>
            <a:r>
              <a:rPr lang="en-GB" sz="2100" dirty="0"/>
              <a:t>	How many schools do we serve?</a:t>
            </a:r>
            <a:br>
              <a:rPr lang="en-GB" sz="2100" dirty="0"/>
            </a:br>
            <a:r>
              <a:rPr lang="en-GB" sz="2100" dirty="0"/>
              <a:t>	What does our workforce look like?</a:t>
            </a:r>
            <a:br>
              <a:rPr lang="en-GB" sz="2100" dirty="0"/>
            </a:br>
            <a:r>
              <a:rPr lang="en-GB" sz="2100" dirty="0"/>
              <a:t>	How many pupils do we educate?</a:t>
            </a:r>
            <a:br>
              <a:rPr lang="en-GB" sz="2100" dirty="0"/>
            </a:br>
            <a:endParaRPr lang="en-GB" sz="2100" dirty="0"/>
          </a:p>
        </p:txBody>
      </p:sp>
    </p:spTree>
    <p:extLst>
      <p:ext uri="{BB962C8B-B14F-4D97-AF65-F5344CB8AC3E}">
        <p14:creationId xmlns:p14="http://schemas.microsoft.com/office/powerpoint/2010/main" val="2353194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14</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1444486" y="2185028"/>
            <a:ext cx="3780658" cy="600031"/>
          </a:xfrm>
        </p:spPr>
        <p:txBody>
          <a:bodyPr/>
          <a:lstStyle/>
          <a:p>
            <a:pPr algn="ctr"/>
            <a:endParaRPr lang="en-GB" sz="33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3" y="1507653"/>
            <a:ext cx="6463665" cy="3326130"/>
          </a:xfrm>
          <a:prstGeom prst="rect">
            <a:avLst/>
          </a:prstGeom>
        </p:spPr>
      </p:pic>
      <p:sp>
        <p:nvSpPr>
          <p:cNvPr id="7" name="TextBox 6"/>
          <p:cNvSpPr txBox="1"/>
          <p:nvPr/>
        </p:nvSpPr>
        <p:spPr>
          <a:xfrm>
            <a:off x="366800" y="436715"/>
            <a:ext cx="4622987" cy="1338828"/>
          </a:xfrm>
          <a:prstGeom prst="rect">
            <a:avLst/>
          </a:prstGeom>
          <a:noFill/>
        </p:spPr>
        <p:txBody>
          <a:bodyPr wrap="square" rtlCol="0">
            <a:spAutoFit/>
          </a:bodyPr>
          <a:lstStyle/>
          <a:p>
            <a:pPr defTabSz="685800"/>
            <a:r>
              <a:rPr lang="en-GB" sz="1350" b="1" dirty="0">
                <a:solidFill>
                  <a:prstClr val="black"/>
                </a:solidFill>
                <a:latin typeface="Arial"/>
              </a:rPr>
              <a:t>Where are we based?</a:t>
            </a:r>
          </a:p>
          <a:p>
            <a:pPr defTabSz="685800"/>
            <a:endParaRPr lang="en-GB" sz="1350" dirty="0">
              <a:solidFill>
                <a:prstClr val="black"/>
              </a:solidFill>
              <a:latin typeface="Arial"/>
            </a:endParaRPr>
          </a:p>
          <a:p>
            <a:pPr defTabSz="685800"/>
            <a:r>
              <a:rPr lang="en-GB" sz="1350" dirty="0">
                <a:solidFill>
                  <a:prstClr val="black"/>
                </a:solidFill>
                <a:latin typeface="Arial"/>
              </a:rPr>
              <a:t>Our schools are located in Dorset, Devon and Cornwall, from Poole in the east to Penzance in the west. </a:t>
            </a:r>
          </a:p>
          <a:p>
            <a:pPr defTabSz="685800"/>
            <a:br>
              <a:rPr lang="en-GB" sz="1350" dirty="0">
                <a:solidFill>
                  <a:prstClr val="black"/>
                </a:solidFill>
                <a:latin typeface="Arial"/>
              </a:rPr>
            </a:br>
            <a:endParaRPr lang="en-GB" sz="1350" dirty="0">
              <a:solidFill>
                <a:prstClr val="black"/>
              </a:solidFill>
              <a:latin typeface="Arial"/>
            </a:endParaRPr>
          </a:p>
        </p:txBody>
      </p:sp>
    </p:spTree>
    <p:extLst>
      <p:ext uri="{BB962C8B-B14F-4D97-AF65-F5344CB8AC3E}">
        <p14:creationId xmlns:p14="http://schemas.microsoft.com/office/powerpoint/2010/main" val="2107095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15</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945932" y="575908"/>
            <a:ext cx="4626054" cy="3877851"/>
          </a:xfrm>
        </p:spPr>
        <p:txBody>
          <a:bodyPr/>
          <a:lstStyle/>
          <a:p>
            <a:r>
              <a:rPr lang="en-GB" sz="2700" dirty="0"/>
              <a:t>Plymouth CAST in numbers:</a:t>
            </a:r>
            <a:br>
              <a:rPr lang="en-GB" sz="2700" dirty="0"/>
            </a:br>
            <a:br>
              <a:rPr lang="en-GB" sz="2700" dirty="0"/>
            </a:br>
            <a:r>
              <a:rPr lang="en-GB" sz="2700" dirty="0"/>
              <a:t>33 primary schools</a:t>
            </a:r>
            <a:br>
              <a:rPr lang="en-GB" sz="2700" dirty="0"/>
            </a:br>
            <a:r>
              <a:rPr lang="en-GB" sz="2700" dirty="0"/>
              <a:t>2 secondary schools </a:t>
            </a:r>
            <a:br>
              <a:rPr lang="en-GB" sz="2700" dirty="0"/>
            </a:br>
            <a:r>
              <a:rPr lang="en-GB" sz="2700" dirty="0"/>
              <a:t>1 nursery</a:t>
            </a:r>
            <a:br>
              <a:rPr lang="en-GB" sz="2700" dirty="0"/>
            </a:br>
            <a:br>
              <a:rPr lang="en-GB" sz="2700" dirty="0"/>
            </a:br>
            <a:r>
              <a:rPr lang="en-GB" sz="2700" dirty="0"/>
              <a:t>1,300 staff employed</a:t>
            </a:r>
            <a:br>
              <a:rPr lang="en-GB" sz="2700" dirty="0"/>
            </a:br>
            <a:r>
              <a:rPr lang="en-GB" sz="2700" dirty="0"/>
              <a:t>7,000 pupils educated</a:t>
            </a:r>
            <a:br>
              <a:rPr lang="en-GB" sz="1500" dirty="0"/>
            </a:br>
            <a:br>
              <a:rPr lang="en-GB" sz="1500" dirty="0"/>
            </a:br>
            <a:endParaRPr lang="en-GB" sz="1500" dirty="0"/>
          </a:p>
        </p:txBody>
      </p:sp>
    </p:spTree>
    <p:extLst>
      <p:ext uri="{BB962C8B-B14F-4D97-AF65-F5344CB8AC3E}">
        <p14:creationId xmlns:p14="http://schemas.microsoft.com/office/powerpoint/2010/main" val="242933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16</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1444486" y="2185028"/>
            <a:ext cx="3780658" cy="600031"/>
          </a:xfrm>
        </p:spPr>
        <p:txBody>
          <a:bodyPr/>
          <a:lstStyle/>
          <a:p>
            <a:pPr algn="ctr"/>
            <a:r>
              <a:rPr lang="en-GB" sz="3300" dirty="0"/>
              <a:t>Our workforce</a:t>
            </a:r>
          </a:p>
        </p:txBody>
      </p:sp>
      <p:pic>
        <p:nvPicPr>
          <p:cNvPr id="6" name="Picture 5"/>
          <p:cNvPicPr>
            <a:picLocks noChangeAspect="1"/>
          </p:cNvPicPr>
          <p:nvPr/>
        </p:nvPicPr>
        <p:blipFill>
          <a:blip r:embed="rId3"/>
          <a:stretch>
            <a:fillRect/>
          </a:stretch>
        </p:blipFill>
        <p:spPr>
          <a:xfrm>
            <a:off x="287972" y="950252"/>
            <a:ext cx="5866040" cy="3354302"/>
          </a:xfrm>
          <a:prstGeom prst="rect">
            <a:avLst/>
          </a:prstGeom>
        </p:spPr>
      </p:pic>
    </p:spTree>
    <p:extLst>
      <p:ext uri="{BB962C8B-B14F-4D97-AF65-F5344CB8AC3E}">
        <p14:creationId xmlns:p14="http://schemas.microsoft.com/office/powerpoint/2010/main" val="94875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17</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421980" y="1297653"/>
            <a:ext cx="5915759" cy="2816022"/>
          </a:xfrm>
        </p:spPr>
        <p:txBody>
          <a:bodyPr/>
          <a:lstStyle/>
          <a:p>
            <a:pPr algn="ctr"/>
            <a:r>
              <a:rPr lang="en-GB" dirty="0"/>
              <a:t>Between April 2017 and January 2021 </a:t>
            </a:r>
            <a:br>
              <a:rPr lang="en-GB" dirty="0"/>
            </a:br>
            <a:r>
              <a:rPr lang="en-GB" dirty="0"/>
              <a:t>82 apprenticeships were started </a:t>
            </a:r>
            <a:br>
              <a:rPr lang="en-GB" dirty="0"/>
            </a:br>
            <a:br>
              <a:rPr lang="en-GB" dirty="0"/>
            </a:br>
            <a:br>
              <a:rPr lang="en-GB" dirty="0"/>
            </a:br>
            <a:r>
              <a:rPr lang="en-GB" dirty="0"/>
              <a:t>Between February 2021 and March 2021,</a:t>
            </a:r>
            <a:br>
              <a:rPr lang="en-GB" dirty="0"/>
            </a:br>
            <a:r>
              <a:rPr lang="en-GB" dirty="0"/>
              <a:t>34 apprenticeships will be started.</a:t>
            </a:r>
            <a:br>
              <a:rPr lang="en-GB" sz="3300" dirty="0"/>
            </a:br>
            <a:endParaRPr lang="en-GB" sz="3300" dirty="0"/>
          </a:p>
        </p:txBody>
      </p:sp>
    </p:spTree>
    <p:extLst>
      <p:ext uri="{BB962C8B-B14F-4D97-AF65-F5344CB8AC3E}">
        <p14:creationId xmlns:p14="http://schemas.microsoft.com/office/powerpoint/2010/main" val="2994518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18</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1444486" y="2185028"/>
            <a:ext cx="3780658" cy="600031"/>
          </a:xfrm>
        </p:spPr>
        <p:txBody>
          <a:bodyPr/>
          <a:lstStyle/>
          <a:p>
            <a:pPr algn="ctr"/>
            <a:endParaRPr lang="en-GB" sz="3300" dirty="0"/>
          </a:p>
        </p:txBody>
      </p:sp>
      <p:pic>
        <p:nvPicPr>
          <p:cNvPr id="6" name="Picture 5"/>
          <p:cNvPicPr>
            <a:picLocks noChangeAspect="1"/>
          </p:cNvPicPr>
          <p:nvPr/>
        </p:nvPicPr>
        <p:blipFill>
          <a:blip r:embed="rId3"/>
          <a:stretch>
            <a:fillRect/>
          </a:stretch>
        </p:blipFill>
        <p:spPr>
          <a:xfrm>
            <a:off x="210267" y="465364"/>
            <a:ext cx="5655773" cy="3935081"/>
          </a:xfrm>
          <a:prstGeom prst="rect">
            <a:avLst/>
          </a:prstGeom>
        </p:spPr>
      </p:pic>
    </p:spTree>
    <p:extLst>
      <p:ext uri="{BB962C8B-B14F-4D97-AF65-F5344CB8AC3E}">
        <p14:creationId xmlns:p14="http://schemas.microsoft.com/office/powerpoint/2010/main" val="508311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19</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1444486" y="2185028"/>
            <a:ext cx="3780658" cy="600031"/>
          </a:xfrm>
        </p:spPr>
        <p:txBody>
          <a:bodyPr/>
          <a:lstStyle/>
          <a:p>
            <a:pPr algn="ctr"/>
            <a:endParaRPr lang="en-GB" sz="3300" dirty="0"/>
          </a:p>
        </p:txBody>
      </p:sp>
      <p:pic>
        <p:nvPicPr>
          <p:cNvPr id="4" name="Picture 3"/>
          <p:cNvPicPr>
            <a:picLocks noChangeAspect="1"/>
          </p:cNvPicPr>
          <p:nvPr/>
        </p:nvPicPr>
        <p:blipFill>
          <a:blip r:embed="rId3"/>
          <a:stretch>
            <a:fillRect/>
          </a:stretch>
        </p:blipFill>
        <p:spPr>
          <a:xfrm>
            <a:off x="278042" y="875549"/>
            <a:ext cx="6303200" cy="3947864"/>
          </a:xfrm>
          <a:prstGeom prst="rect">
            <a:avLst/>
          </a:prstGeom>
        </p:spPr>
      </p:pic>
    </p:spTree>
    <p:extLst>
      <p:ext uri="{BB962C8B-B14F-4D97-AF65-F5344CB8AC3E}">
        <p14:creationId xmlns:p14="http://schemas.microsoft.com/office/powerpoint/2010/main" val="2194385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7215C9-92A5-4DE1-8F49-8E4E211BD4F5}"/>
              </a:ext>
            </a:extLst>
          </p:cNvPr>
          <p:cNvPicPr>
            <a:picLocks noChangeAspect="1"/>
          </p:cNvPicPr>
          <p:nvPr/>
        </p:nvPicPr>
        <p:blipFill rotWithShape="1">
          <a:blip r:embed="rId3"/>
          <a:srcRect t="29000" b="18357"/>
          <a:stretch/>
        </p:blipFill>
        <p:spPr>
          <a:xfrm>
            <a:off x="3801430" y="1059582"/>
            <a:ext cx="3056570" cy="3744416"/>
          </a:xfrm>
          <a:prstGeom prst="rect">
            <a:avLst/>
          </a:prstGeom>
        </p:spPr>
      </p:pic>
      <p:sp>
        <p:nvSpPr>
          <p:cNvPr id="5" name="Title 4">
            <a:extLst>
              <a:ext uri="{FF2B5EF4-FFF2-40B4-BE49-F238E27FC236}">
                <a16:creationId xmlns:a16="http://schemas.microsoft.com/office/drawing/2014/main" id="{ADCC507A-E4D1-42DD-BA9E-5851A23AA5A0}"/>
              </a:ext>
            </a:extLst>
          </p:cNvPr>
          <p:cNvSpPr>
            <a:spLocks noGrp="1"/>
          </p:cNvSpPr>
          <p:nvPr>
            <p:ph type="ctrTitle"/>
          </p:nvPr>
        </p:nvSpPr>
        <p:spPr>
          <a:xfrm>
            <a:off x="94320" y="554192"/>
            <a:ext cx="6669360" cy="353943"/>
          </a:xfrm>
        </p:spPr>
        <p:txBody>
          <a:bodyPr/>
          <a:lstStyle/>
          <a:p>
            <a:r>
              <a:rPr lang="en-GB" sz="2300" dirty="0">
                <a:solidFill>
                  <a:srgbClr val="00B0F0"/>
                </a:solidFill>
              </a:rPr>
              <a:t>amazingapprenticeships.com/school-workforce</a:t>
            </a:r>
            <a:r>
              <a:rPr lang="en-GB" dirty="0">
                <a:solidFill>
                  <a:srgbClr val="00B0F0"/>
                </a:solidFill>
              </a:rPr>
              <a:t> </a:t>
            </a:r>
          </a:p>
        </p:txBody>
      </p:sp>
      <p:sp>
        <p:nvSpPr>
          <p:cNvPr id="6" name="TextBox 5">
            <a:extLst>
              <a:ext uri="{FF2B5EF4-FFF2-40B4-BE49-F238E27FC236}">
                <a16:creationId xmlns:a16="http://schemas.microsoft.com/office/drawing/2014/main" id="{9CE19979-B21F-4C56-8ACD-3019ED60ECDC}"/>
              </a:ext>
            </a:extLst>
          </p:cNvPr>
          <p:cNvSpPr txBox="1"/>
          <p:nvPr/>
        </p:nvSpPr>
        <p:spPr>
          <a:xfrm>
            <a:off x="332656" y="1275606"/>
            <a:ext cx="3468774" cy="2308324"/>
          </a:xfrm>
          <a:prstGeom prst="rect">
            <a:avLst/>
          </a:prstGeom>
          <a:noFill/>
        </p:spPr>
        <p:txBody>
          <a:bodyPr wrap="square" rtlCol="0">
            <a:spAutoFit/>
          </a:bodyPr>
          <a:lstStyle/>
          <a:p>
            <a:pPr marL="285750" indent="-285750">
              <a:buFont typeface="Wingdings" panose="05000000000000000000" pitchFamily="2" charset="2"/>
              <a:buChar char="ü"/>
            </a:pPr>
            <a:r>
              <a:rPr lang="en-GB" dirty="0">
                <a:solidFill>
                  <a:schemeClr val="tx2"/>
                </a:solidFill>
              </a:rPr>
              <a:t>Information</a:t>
            </a:r>
          </a:p>
          <a:p>
            <a:pPr marL="285750" indent="-285750">
              <a:buFont typeface="Wingdings" panose="05000000000000000000" pitchFamily="2" charset="2"/>
              <a:buChar char="ü"/>
            </a:pPr>
            <a:r>
              <a:rPr lang="en-GB" dirty="0">
                <a:solidFill>
                  <a:schemeClr val="tx2"/>
                </a:solidFill>
              </a:rPr>
              <a:t>Case studies</a:t>
            </a:r>
          </a:p>
          <a:p>
            <a:pPr marL="285750" indent="-285750">
              <a:buFont typeface="Wingdings" panose="05000000000000000000" pitchFamily="2" charset="2"/>
              <a:buChar char="ü"/>
            </a:pPr>
            <a:r>
              <a:rPr lang="en-GB" dirty="0">
                <a:solidFill>
                  <a:schemeClr val="tx2"/>
                </a:solidFill>
              </a:rPr>
              <a:t>Further reading &amp; resources</a:t>
            </a:r>
          </a:p>
          <a:p>
            <a:pPr marL="285750" indent="-285750">
              <a:buFont typeface="Wingdings" panose="05000000000000000000" pitchFamily="2" charset="2"/>
              <a:buChar char="ü"/>
            </a:pPr>
            <a:r>
              <a:rPr lang="en-GB" dirty="0">
                <a:solidFill>
                  <a:schemeClr val="tx2"/>
                </a:solidFill>
              </a:rPr>
              <a:t>Benefits</a:t>
            </a:r>
          </a:p>
          <a:p>
            <a:pPr marL="285750" indent="-285750">
              <a:buFont typeface="Wingdings" panose="05000000000000000000" pitchFamily="2" charset="2"/>
              <a:buChar char="ü"/>
            </a:pPr>
            <a:r>
              <a:rPr lang="en-GB" dirty="0">
                <a:solidFill>
                  <a:schemeClr val="tx2"/>
                </a:solidFill>
              </a:rPr>
              <a:t>Funding</a:t>
            </a:r>
          </a:p>
          <a:p>
            <a:pPr marL="285750" indent="-285750">
              <a:buFont typeface="Wingdings" panose="05000000000000000000" pitchFamily="2" charset="2"/>
              <a:buChar char="ü"/>
            </a:pPr>
            <a:r>
              <a:rPr lang="en-GB" dirty="0">
                <a:solidFill>
                  <a:schemeClr val="tx2"/>
                </a:solidFill>
              </a:rPr>
              <a:t>Apprenticeship standards</a:t>
            </a:r>
          </a:p>
          <a:p>
            <a:pPr marL="285750" indent="-285750">
              <a:buFont typeface="Wingdings" panose="05000000000000000000" pitchFamily="2" charset="2"/>
              <a:buChar char="ü"/>
            </a:pPr>
            <a:r>
              <a:rPr lang="en-GB" dirty="0">
                <a:solidFill>
                  <a:schemeClr val="tx2"/>
                </a:solidFill>
              </a:rPr>
              <a:t>Finding a training provider</a:t>
            </a:r>
          </a:p>
          <a:p>
            <a:r>
              <a:rPr lang="en-GB" dirty="0">
                <a:solidFill>
                  <a:schemeClr val="tx2"/>
                </a:solidFill>
              </a:rPr>
              <a:t>And much more….</a:t>
            </a:r>
          </a:p>
        </p:txBody>
      </p:sp>
    </p:spTree>
    <p:extLst>
      <p:ext uri="{BB962C8B-B14F-4D97-AF65-F5344CB8AC3E}">
        <p14:creationId xmlns:p14="http://schemas.microsoft.com/office/powerpoint/2010/main" val="2047802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20</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1444486" y="2185028"/>
            <a:ext cx="3780658" cy="600031"/>
          </a:xfrm>
        </p:spPr>
        <p:txBody>
          <a:bodyPr/>
          <a:lstStyle/>
          <a:p>
            <a:pPr algn="ctr"/>
            <a:endParaRPr lang="en-GB" sz="3300" dirty="0"/>
          </a:p>
        </p:txBody>
      </p:sp>
      <p:pic>
        <p:nvPicPr>
          <p:cNvPr id="4" name="Picture 3"/>
          <p:cNvPicPr>
            <a:picLocks noChangeAspect="1"/>
          </p:cNvPicPr>
          <p:nvPr/>
        </p:nvPicPr>
        <p:blipFill>
          <a:blip r:embed="rId3"/>
          <a:stretch>
            <a:fillRect/>
          </a:stretch>
        </p:blipFill>
        <p:spPr>
          <a:xfrm>
            <a:off x="0" y="1025899"/>
            <a:ext cx="6858000" cy="3186267"/>
          </a:xfrm>
          <a:prstGeom prst="rect">
            <a:avLst/>
          </a:prstGeom>
        </p:spPr>
      </p:pic>
    </p:spTree>
    <p:extLst>
      <p:ext uri="{BB962C8B-B14F-4D97-AF65-F5344CB8AC3E}">
        <p14:creationId xmlns:p14="http://schemas.microsoft.com/office/powerpoint/2010/main" val="3908328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21</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1444486" y="2185028"/>
            <a:ext cx="3780658" cy="600031"/>
          </a:xfrm>
        </p:spPr>
        <p:txBody>
          <a:bodyPr/>
          <a:lstStyle/>
          <a:p>
            <a:pPr algn="ctr"/>
            <a:endParaRPr lang="en-GB" sz="3300" dirty="0"/>
          </a:p>
        </p:txBody>
      </p:sp>
      <p:pic>
        <p:nvPicPr>
          <p:cNvPr id="4" name="Picture 3"/>
          <p:cNvPicPr>
            <a:picLocks noChangeAspect="1"/>
          </p:cNvPicPr>
          <p:nvPr/>
        </p:nvPicPr>
        <p:blipFill>
          <a:blip r:embed="rId3"/>
          <a:stretch>
            <a:fillRect/>
          </a:stretch>
        </p:blipFill>
        <p:spPr>
          <a:xfrm>
            <a:off x="553852" y="1450086"/>
            <a:ext cx="5802227" cy="1770725"/>
          </a:xfrm>
          <a:prstGeom prst="rect">
            <a:avLst/>
          </a:prstGeom>
        </p:spPr>
      </p:pic>
    </p:spTree>
    <p:extLst>
      <p:ext uri="{BB962C8B-B14F-4D97-AF65-F5344CB8AC3E}">
        <p14:creationId xmlns:p14="http://schemas.microsoft.com/office/powerpoint/2010/main" val="281420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22</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1444486" y="1677197"/>
            <a:ext cx="3780658" cy="1107862"/>
          </a:xfrm>
        </p:spPr>
        <p:txBody>
          <a:bodyPr/>
          <a:lstStyle/>
          <a:p>
            <a:pPr algn="ctr"/>
            <a:r>
              <a:rPr lang="en-GB" sz="3300" dirty="0"/>
              <a:t>How have we achieved this?</a:t>
            </a:r>
          </a:p>
        </p:txBody>
      </p:sp>
    </p:spTree>
    <p:extLst>
      <p:ext uri="{BB962C8B-B14F-4D97-AF65-F5344CB8AC3E}">
        <p14:creationId xmlns:p14="http://schemas.microsoft.com/office/powerpoint/2010/main" val="772337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C22618A1-DFED-413B-BF04-637AA2483EFF}" type="slidenum">
              <a:rPr lang="en-GB">
                <a:latin typeface="Arial"/>
              </a:rPr>
              <a:pPr defTabSz="685800"/>
              <a:t>23</a:t>
            </a:fld>
            <a:endParaRPr lang="en-GB" dirty="0">
              <a:latin typeface="Arial"/>
            </a:endParaRPr>
          </a:p>
        </p:txBody>
      </p:sp>
      <p:sp>
        <p:nvSpPr>
          <p:cNvPr id="3" name="Title 2"/>
          <p:cNvSpPr>
            <a:spLocks noGrp="1"/>
          </p:cNvSpPr>
          <p:nvPr>
            <p:ph type="title"/>
          </p:nvPr>
        </p:nvSpPr>
        <p:spPr>
          <a:xfrm>
            <a:off x="370333" y="310067"/>
            <a:ext cx="5344375" cy="600031"/>
          </a:xfrm>
        </p:spPr>
        <p:txBody>
          <a:bodyPr/>
          <a:lstStyle/>
          <a:p>
            <a:r>
              <a:rPr lang="en-GB" sz="3300" dirty="0"/>
              <a:t>Initial strategy </a:t>
            </a:r>
            <a:r>
              <a:rPr lang="en-GB" sz="1500" dirty="0"/>
              <a:t>(Autumn 2017– Spring 2018)</a:t>
            </a:r>
          </a:p>
        </p:txBody>
      </p:sp>
      <p:sp>
        <p:nvSpPr>
          <p:cNvPr id="4" name="Text Placeholder 3"/>
          <p:cNvSpPr>
            <a:spLocks noGrp="1"/>
          </p:cNvSpPr>
          <p:nvPr>
            <p:ph type="body" sz="quarter" idx="13"/>
          </p:nvPr>
        </p:nvSpPr>
        <p:spPr>
          <a:xfrm>
            <a:off x="437745" y="1035118"/>
            <a:ext cx="6420255" cy="3406817"/>
          </a:xfrm>
        </p:spPr>
        <p:txBody>
          <a:bodyPr>
            <a:normAutofit/>
          </a:bodyPr>
          <a:lstStyle/>
          <a:p>
            <a:endParaRPr lang="en-GB" dirty="0"/>
          </a:p>
          <a:p>
            <a:r>
              <a:rPr lang="en-GB" b="0" dirty="0"/>
              <a:t>The Staff Development Officer visited every school and met with head teachers, to explain how apprenticeships could be used within a school context, to debunk myths about apprenticeships, and to identify which staff might be eligible.  </a:t>
            </a:r>
          </a:p>
          <a:p>
            <a:endParaRPr lang="en-GB" b="0" dirty="0"/>
          </a:p>
          <a:p>
            <a:r>
              <a:rPr lang="en-GB" dirty="0"/>
              <a:t>GOALS: </a:t>
            </a:r>
          </a:p>
          <a:p>
            <a:pPr marL="214313" indent="-214313">
              <a:buFont typeface="Arial" panose="020B0604020202020204" pitchFamily="34" charset="0"/>
              <a:buChar char="•"/>
            </a:pPr>
            <a:r>
              <a:rPr lang="en-GB" b="0" dirty="0"/>
              <a:t>	upskill existing classroom support staff (27% of workforce)</a:t>
            </a:r>
          </a:p>
          <a:p>
            <a:pPr marL="214313" indent="-214313">
              <a:buFont typeface="Arial" panose="020B0604020202020204" pitchFamily="34" charset="0"/>
              <a:buChar char="•"/>
            </a:pPr>
            <a:r>
              <a:rPr lang="en-GB" b="0" dirty="0"/>
              <a:t>	offer apprenticeships to new employees</a:t>
            </a:r>
          </a:p>
          <a:p>
            <a:pPr marL="214313" indent="-214313">
              <a:buFont typeface="Arial" panose="020B0604020202020204" pitchFamily="34" charset="0"/>
              <a:buChar char="•"/>
            </a:pPr>
            <a:r>
              <a:rPr lang="en-GB" b="0" dirty="0"/>
              <a:t>	upskill existing non-classroom based support staff (23% of workforce)</a:t>
            </a:r>
          </a:p>
          <a:p>
            <a:pPr marL="214313" indent="-214313">
              <a:buFont typeface="Arial" panose="020B0604020202020204" pitchFamily="34" charset="0"/>
              <a:buChar char="•"/>
            </a:pPr>
            <a:r>
              <a:rPr lang="en-GB" b="0" dirty="0"/>
              <a:t>	encourage suitably qualified support staff to do a teaching apprenticeship</a:t>
            </a:r>
          </a:p>
          <a:p>
            <a:r>
              <a:rPr lang="en-GB" dirty="0"/>
              <a:t>LIMITATIONS</a:t>
            </a:r>
            <a:r>
              <a:rPr lang="en-GB" b="0" dirty="0"/>
              <a:t>:</a:t>
            </a:r>
          </a:p>
          <a:p>
            <a:pPr marL="214313" indent="-214313">
              <a:buFont typeface="Arial" panose="020B0604020202020204" pitchFamily="34" charset="0"/>
              <a:buChar char="•"/>
            </a:pPr>
            <a:r>
              <a:rPr lang="en-GB" b="0" dirty="0"/>
              <a:t>	lack of relevant apprenticeships for teachers, who comprise 29% of workforce</a:t>
            </a:r>
          </a:p>
        </p:txBody>
      </p:sp>
    </p:spTree>
    <p:extLst>
      <p:ext uri="{BB962C8B-B14F-4D97-AF65-F5344CB8AC3E}">
        <p14:creationId xmlns:p14="http://schemas.microsoft.com/office/powerpoint/2010/main" val="684899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C22618A1-DFED-413B-BF04-637AA2483EFF}" type="slidenum">
              <a:rPr lang="en-GB">
                <a:latin typeface="Arial"/>
              </a:rPr>
              <a:pPr defTabSz="685800"/>
              <a:t>24</a:t>
            </a:fld>
            <a:endParaRPr lang="en-GB" dirty="0">
              <a:latin typeface="Arial"/>
            </a:endParaRPr>
          </a:p>
        </p:txBody>
      </p:sp>
      <p:sp>
        <p:nvSpPr>
          <p:cNvPr id="3" name="Title 2"/>
          <p:cNvSpPr>
            <a:spLocks noGrp="1"/>
          </p:cNvSpPr>
          <p:nvPr>
            <p:ph type="title"/>
          </p:nvPr>
        </p:nvSpPr>
        <p:spPr>
          <a:xfrm>
            <a:off x="311620" y="317770"/>
            <a:ext cx="6737615" cy="830863"/>
          </a:xfrm>
        </p:spPr>
        <p:txBody>
          <a:bodyPr/>
          <a:lstStyle/>
          <a:p>
            <a:r>
              <a:rPr lang="en-GB" sz="3300" dirty="0"/>
              <a:t> Development </a:t>
            </a:r>
            <a:r>
              <a:rPr lang="en-GB" sz="1500" dirty="0"/>
              <a:t>(Autumn 2019 – Autumn 2020)</a:t>
            </a:r>
            <a:br>
              <a:rPr lang="en-GB" sz="1500" dirty="0"/>
            </a:br>
            <a:endParaRPr lang="en-GB" sz="1500" dirty="0"/>
          </a:p>
        </p:txBody>
      </p:sp>
      <p:sp>
        <p:nvSpPr>
          <p:cNvPr id="4" name="Text Placeholder 3"/>
          <p:cNvSpPr>
            <a:spLocks noGrp="1"/>
          </p:cNvSpPr>
          <p:nvPr>
            <p:ph type="body" sz="quarter" idx="13"/>
          </p:nvPr>
        </p:nvSpPr>
        <p:spPr>
          <a:xfrm>
            <a:off x="469276" y="956273"/>
            <a:ext cx="6191203" cy="3935835"/>
          </a:xfrm>
        </p:spPr>
        <p:txBody>
          <a:bodyPr>
            <a:normAutofit fontScale="92500"/>
          </a:bodyPr>
          <a:lstStyle/>
          <a:p>
            <a:r>
              <a:rPr lang="en-GB" dirty="0"/>
              <a:t>GOALS: </a:t>
            </a:r>
          </a:p>
          <a:p>
            <a:pPr marL="214313" indent="-214313">
              <a:buFont typeface="Arial" panose="020B0604020202020204" pitchFamily="34" charset="0"/>
              <a:buChar char="•"/>
            </a:pPr>
            <a:r>
              <a:rPr lang="en-GB" b="0" dirty="0"/>
              <a:t>Continue to promote apprenticeships in schools.</a:t>
            </a:r>
          </a:p>
          <a:p>
            <a:pPr marL="214313" indent="-214313">
              <a:buFont typeface="Arial" panose="020B0604020202020204" pitchFamily="34" charset="0"/>
              <a:buChar char="•"/>
            </a:pPr>
            <a:r>
              <a:rPr lang="en-GB" b="0" dirty="0"/>
              <a:t>Identify apprenticeships that were relevant for teachers in schools.</a:t>
            </a:r>
          </a:p>
          <a:p>
            <a:r>
              <a:rPr lang="en-GB" b="0" dirty="0"/>
              <a:t>	</a:t>
            </a:r>
            <a:r>
              <a:rPr lang="en-GB" dirty="0"/>
              <a:t>Senior Leader Masters Level 7 apprenticeship </a:t>
            </a:r>
          </a:p>
          <a:p>
            <a:r>
              <a:rPr lang="en-GB" b="0" dirty="0"/>
              <a:t>	Schools often asked if the SENCO qualification could be funded from the 	Apprenticeship Levy.  One apprenticeship training provider was found that 	was offering the Senior Leader Masters Level 7 apprenticeship with either a 	Masters in Inclusion and SEND, (incorporating the SENCO qualification) or a 	Masters in Values Led Leadership.  A cohort of 10 teachers was identified 	who wanted to do one of these qualifications in summer 2020.  The 	pandemic caused some delays in the course being approved.  This cohort is now	due to start their apprenticeship in Spring 2021.</a:t>
            </a:r>
          </a:p>
          <a:p>
            <a:pPr marL="214313" indent="-214313">
              <a:buFont typeface="Arial" panose="020B0604020202020204" pitchFamily="34" charset="0"/>
              <a:buChar char="•"/>
            </a:pPr>
            <a:r>
              <a:rPr lang="en-GB" b="0" dirty="0"/>
              <a:t>Identify apprenticeships that helped offer classroom support staff a route into teaching.</a:t>
            </a:r>
          </a:p>
          <a:p>
            <a:r>
              <a:rPr lang="en-GB" b="0" dirty="0"/>
              <a:t>	</a:t>
            </a:r>
            <a:r>
              <a:rPr lang="en-GB" dirty="0"/>
              <a:t>Learning and Skills Teacher Level 5 apprenticeship</a:t>
            </a:r>
          </a:p>
          <a:p>
            <a:r>
              <a:rPr lang="en-GB" dirty="0"/>
              <a:t>	</a:t>
            </a:r>
            <a:r>
              <a:rPr lang="en-GB" b="0" dirty="0"/>
              <a:t>This apprenticeship is equivalent to a Diploma in Education (two thirds of an 	honours degree).  Three secondary school classroom-based support staff started 	this apprenticeship in June 2020.</a:t>
            </a:r>
            <a:endParaRPr lang="en-GB" dirty="0"/>
          </a:p>
          <a:p>
            <a:pPr marL="214313" indent="-214313">
              <a:buFont typeface="Arial" panose="020B0604020202020204" pitchFamily="34" charset="0"/>
              <a:buChar char="•"/>
            </a:pPr>
            <a:endParaRPr lang="en-GB" b="0" dirty="0"/>
          </a:p>
          <a:p>
            <a:pPr marL="214313" indent="-214313">
              <a:buFont typeface="Arial" panose="020B0604020202020204" pitchFamily="34" charset="0"/>
              <a:buChar char="•"/>
            </a:pPr>
            <a:endParaRPr lang="en-GB" b="0" dirty="0"/>
          </a:p>
        </p:txBody>
      </p:sp>
    </p:spTree>
    <p:extLst>
      <p:ext uri="{BB962C8B-B14F-4D97-AF65-F5344CB8AC3E}">
        <p14:creationId xmlns:p14="http://schemas.microsoft.com/office/powerpoint/2010/main" val="87383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C22618A1-DFED-413B-BF04-637AA2483EFF}" type="slidenum">
              <a:rPr lang="en-GB">
                <a:latin typeface="Arial"/>
              </a:rPr>
              <a:pPr defTabSz="685800"/>
              <a:t>25</a:t>
            </a:fld>
            <a:endParaRPr lang="en-GB" dirty="0">
              <a:latin typeface="Arial"/>
            </a:endParaRPr>
          </a:p>
        </p:txBody>
      </p:sp>
      <p:sp>
        <p:nvSpPr>
          <p:cNvPr id="3" name="Title 2"/>
          <p:cNvSpPr>
            <a:spLocks noGrp="1"/>
          </p:cNvSpPr>
          <p:nvPr>
            <p:ph type="title"/>
          </p:nvPr>
        </p:nvSpPr>
        <p:spPr>
          <a:xfrm>
            <a:off x="370333" y="310067"/>
            <a:ext cx="5344375" cy="600031"/>
          </a:xfrm>
        </p:spPr>
        <p:txBody>
          <a:bodyPr/>
          <a:lstStyle/>
          <a:p>
            <a:r>
              <a:rPr lang="en-GB" sz="3300" dirty="0"/>
              <a:t>Current strategy </a:t>
            </a:r>
            <a:r>
              <a:rPr lang="en-GB" sz="1500" dirty="0"/>
              <a:t>(Autumn 2020 - present)</a:t>
            </a:r>
          </a:p>
        </p:txBody>
      </p:sp>
      <p:sp>
        <p:nvSpPr>
          <p:cNvPr id="4" name="Text Placeholder 3"/>
          <p:cNvSpPr>
            <a:spLocks noGrp="1"/>
          </p:cNvSpPr>
          <p:nvPr>
            <p:ph type="body" sz="quarter" idx="13"/>
          </p:nvPr>
        </p:nvSpPr>
        <p:spPr>
          <a:xfrm>
            <a:off x="366800" y="1353516"/>
            <a:ext cx="6191203" cy="3406817"/>
          </a:xfrm>
        </p:spPr>
        <p:txBody>
          <a:bodyPr>
            <a:normAutofit fontScale="92500"/>
          </a:bodyPr>
          <a:lstStyle/>
          <a:p>
            <a:pPr marL="214313" indent="-214313">
              <a:buFont typeface="Arial" panose="020B0604020202020204" pitchFamily="34" charset="0"/>
              <a:buChar char="•"/>
            </a:pPr>
            <a:r>
              <a:rPr lang="en-GB" b="0" dirty="0"/>
              <a:t>2020 saw a change in senior leadership in the trust, with a new Director of Education joining in February, and a new CEO joining in September.  They initiated a renewed focus on improving the quality of teaching and learning across the Trust.  The CEO had a vision to equip a cohort of effective teachers across the trust with coaching skills to enable them to coach other teachers to excellence.  CPD Pathway maps* were also created for each workforce sector, mapping how apprenticeships fitted into the Trust’s CPD offer.</a:t>
            </a:r>
          </a:p>
          <a:p>
            <a:pPr marL="214313" indent="-214313">
              <a:buFont typeface="Arial" panose="020B0604020202020204" pitchFamily="34" charset="0"/>
              <a:buChar char="•"/>
            </a:pPr>
            <a:r>
              <a:rPr lang="en-GB" b="0" dirty="0"/>
              <a:t>The </a:t>
            </a:r>
            <a:r>
              <a:rPr lang="en-GB" dirty="0"/>
              <a:t>Assessor/Coach Level 4 apprenticeship </a:t>
            </a:r>
            <a:r>
              <a:rPr lang="en-GB" b="0" dirty="0"/>
              <a:t>was identified as a course that could facilitate this goal.  The vision was to equip at least one effective teacher per school across the trust with coaching skills. </a:t>
            </a:r>
          </a:p>
          <a:p>
            <a:pPr marL="214313" indent="-214313">
              <a:buFont typeface="Arial" panose="020B0604020202020204" pitchFamily="34" charset="0"/>
              <a:buChar char="•"/>
            </a:pPr>
            <a:r>
              <a:rPr lang="en-GB" b="0" dirty="0"/>
              <a:t>Information was shared with heads and staff, and a formal tender was issued to three training providers, because the projected spend for this cohort was greater than £100K.  By December 2020, a suitable training provider had been identified, and a cohort of 20 teachers were identified who wanted to do the Assessor/Coach apprenticeship.</a:t>
            </a:r>
          </a:p>
          <a:p>
            <a:pPr marL="214313" indent="-214313">
              <a:buFont typeface="Arial" panose="020B0604020202020204" pitchFamily="34" charset="0"/>
              <a:buChar char="•"/>
            </a:pPr>
            <a:endParaRPr lang="en-GB" b="0" dirty="0"/>
          </a:p>
          <a:p>
            <a:pPr marL="214313" indent="-214313">
              <a:buFont typeface="Arial" panose="020B0604020202020204" pitchFamily="34" charset="0"/>
              <a:buChar char="•"/>
            </a:pPr>
            <a:r>
              <a:rPr lang="en-GB" b="0" dirty="0"/>
              <a:t>* Copies of these are included as slides at the end of this presentation</a:t>
            </a:r>
          </a:p>
        </p:txBody>
      </p:sp>
    </p:spTree>
    <p:extLst>
      <p:ext uri="{BB962C8B-B14F-4D97-AF65-F5344CB8AC3E}">
        <p14:creationId xmlns:p14="http://schemas.microsoft.com/office/powerpoint/2010/main" val="2898328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26</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1444486" y="2185028"/>
            <a:ext cx="3780658" cy="600031"/>
          </a:xfrm>
        </p:spPr>
        <p:txBody>
          <a:bodyPr/>
          <a:lstStyle/>
          <a:p>
            <a:pPr algn="ctr"/>
            <a:endParaRPr lang="en-GB" sz="3300" dirty="0"/>
          </a:p>
        </p:txBody>
      </p:sp>
      <p:pic>
        <p:nvPicPr>
          <p:cNvPr id="4" name="Picture 3"/>
          <p:cNvPicPr>
            <a:picLocks noChangeAspect="1"/>
          </p:cNvPicPr>
          <p:nvPr/>
        </p:nvPicPr>
        <p:blipFill>
          <a:blip r:embed="rId3"/>
          <a:stretch>
            <a:fillRect/>
          </a:stretch>
        </p:blipFill>
        <p:spPr>
          <a:xfrm>
            <a:off x="717033" y="980932"/>
            <a:ext cx="5076795" cy="3419066"/>
          </a:xfrm>
          <a:prstGeom prst="rect">
            <a:avLst/>
          </a:prstGeom>
        </p:spPr>
      </p:pic>
    </p:spTree>
    <p:extLst>
      <p:ext uri="{BB962C8B-B14F-4D97-AF65-F5344CB8AC3E}">
        <p14:creationId xmlns:p14="http://schemas.microsoft.com/office/powerpoint/2010/main" val="1071831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C22618A1-DFED-413B-BF04-637AA2483EFF}" type="slidenum">
              <a:rPr lang="en-GB">
                <a:latin typeface="Arial"/>
              </a:rPr>
              <a:pPr defTabSz="685800"/>
              <a:t>27</a:t>
            </a:fld>
            <a:endParaRPr lang="en-GB" dirty="0">
              <a:latin typeface="Arial"/>
            </a:endParaRPr>
          </a:p>
        </p:txBody>
      </p:sp>
      <p:sp>
        <p:nvSpPr>
          <p:cNvPr id="3" name="Title 2"/>
          <p:cNvSpPr>
            <a:spLocks noGrp="1"/>
          </p:cNvSpPr>
          <p:nvPr>
            <p:ph type="title"/>
          </p:nvPr>
        </p:nvSpPr>
        <p:spPr>
          <a:xfrm>
            <a:off x="366800" y="388895"/>
            <a:ext cx="5344375" cy="600031"/>
          </a:xfrm>
        </p:spPr>
        <p:txBody>
          <a:bodyPr/>
          <a:lstStyle/>
          <a:p>
            <a:r>
              <a:rPr lang="en-GB" sz="3300" dirty="0"/>
              <a:t>Finance - how does it work?</a:t>
            </a:r>
            <a:endParaRPr lang="en-GB" sz="1500" dirty="0"/>
          </a:p>
        </p:txBody>
      </p:sp>
      <p:sp>
        <p:nvSpPr>
          <p:cNvPr id="4" name="Text Placeholder 3"/>
          <p:cNvSpPr>
            <a:spLocks noGrp="1"/>
          </p:cNvSpPr>
          <p:nvPr>
            <p:ph type="body" sz="quarter" idx="13"/>
          </p:nvPr>
        </p:nvSpPr>
        <p:spPr>
          <a:xfrm>
            <a:off x="421979" y="1776920"/>
            <a:ext cx="6191203" cy="3583356"/>
          </a:xfrm>
        </p:spPr>
        <p:txBody>
          <a:bodyPr/>
          <a:lstStyle/>
          <a:p>
            <a:pPr marL="214313" indent="-214313">
              <a:buFont typeface="Arial" panose="020B0604020202020204" pitchFamily="34" charset="0"/>
              <a:buChar char="•"/>
            </a:pPr>
            <a:r>
              <a:rPr lang="en-GB" b="0" dirty="0"/>
              <a:t>In 2017, initial yearly levy funding equated to £113k.</a:t>
            </a:r>
          </a:p>
          <a:p>
            <a:pPr marL="214313" indent="-214313">
              <a:buFont typeface="Arial" panose="020B0604020202020204" pitchFamily="34" charset="0"/>
              <a:buChar char="•"/>
            </a:pPr>
            <a:r>
              <a:rPr lang="en-GB" b="0" dirty="0"/>
              <a:t>Current yearly levy funding is projected to be £115k.</a:t>
            </a:r>
          </a:p>
          <a:p>
            <a:pPr marL="214313" indent="-214313">
              <a:buFont typeface="Arial" panose="020B0604020202020204" pitchFamily="34" charset="0"/>
              <a:buChar char="•"/>
            </a:pPr>
            <a:r>
              <a:rPr lang="en-GB" b="0" dirty="0"/>
              <a:t>Increased funding for CPD has been secured through </a:t>
            </a:r>
            <a:r>
              <a:rPr lang="en-GB" dirty="0"/>
              <a:t>Levy Transfer Funding.</a:t>
            </a:r>
          </a:p>
          <a:p>
            <a:pPr marL="214313" indent="-214313">
              <a:buFont typeface="Arial" panose="020B0604020202020204" pitchFamily="34" charset="0"/>
              <a:buChar char="•"/>
            </a:pPr>
            <a:r>
              <a:rPr lang="en-GB" b="0" dirty="0"/>
              <a:t>A Plymouth based manufacturing company has promised to sponsor eighteen Assessor/Coach level 4 apprenticeships at a cost of £7000 each, by transferring up to 25% of their surplus apprenticeship levy fund to the Plymouth CAST apprenticeship levy pot.</a:t>
            </a:r>
          </a:p>
          <a:p>
            <a:pPr marL="214313" indent="-214313">
              <a:buFont typeface="Arial" panose="020B0604020202020204" pitchFamily="34" charset="0"/>
              <a:buChar char="•"/>
            </a:pPr>
            <a:r>
              <a:rPr lang="en-GB" b="0" dirty="0"/>
              <a:t>This is a significant boost to our levy funds, and CPD budget.</a:t>
            </a:r>
          </a:p>
        </p:txBody>
      </p:sp>
    </p:spTree>
    <p:extLst>
      <p:ext uri="{BB962C8B-B14F-4D97-AF65-F5344CB8AC3E}">
        <p14:creationId xmlns:p14="http://schemas.microsoft.com/office/powerpoint/2010/main" val="985445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28</a:t>
            </a:fld>
            <a:endParaRPr lang="en-GB" dirty="0">
              <a:latin typeface="Arial"/>
            </a:endParaRPr>
          </a:p>
        </p:txBody>
      </p:sp>
      <p:sp>
        <p:nvSpPr>
          <p:cNvPr id="3" name="Title 2">
            <a:extLst>
              <a:ext uri="{FF2B5EF4-FFF2-40B4-BE49-F238E27FC236}">
                <a16:creationId xmlns:a16="http://schemas.microsoft.com/office/drawing/2014/main" id="{9B3DC28C-617C-47E0-8BC5-84B92354CC71}"/>
              </a:ext>
            </a:extLst>
          </p:cNvPr>
          <p:cNvSpPr>
            <a:spLocks noGrp="1"/>
          </p:cNvSpPr>
          <p:nvPr>
            <p:ph type="title"/>
          </p:nvPr>
        </p:nvSpPr>
        <p:spPr>
          <a:xfrm>
            <a:off x="366800" y="-82363"/>
            <a:ext cx="5344375" cy="969363"/>
          </a:xfrm>
        </p:spPr>
        <p:txBody>
          <a:bodyPr/>
          <a:lstStyle/>
          <a:p>
            <a:pPr algn="ctr"/>
            <a:br>
              <a:rPr lang="en-GB" sz="3300" dirty="0"/>
            </a:br>
            <a:r>
              <a:rPr lang="en-GB" dirty="0"/>
              <a:t>How was Levy Transfer Funding secured?</a:t>
            </a:r>
          </a:p>
        </p:txBody>
      </p:sp>
      <p:sp>
        <p:nvSpPr>
          <p:cNvPr id="4" name="Text Placeholder 3"/>
          <p:cNvSpPr>
            <a:spLocks noGrp="1"/>
          </p:cNvSpPr>
          <p:nvPr>
            <p:ph type="body" sz="quarter" idx="13"/>
          </p:nvPr>
        </p:nvSpPr>
        <p:spPr>
          <a:xfrm>
            <a:off x="366799" y="1113317"/>
            <a:ext cx="6491201" cy="3765276"/>
          </a:xfrm>
        </p:spPr>
        <p:txBody>
          <a:bodyPr>
            <a:normAutofit fontScale="92500" lnSpcReduction="10000"/>
          </a:bodyPr>
          <a:lstStyle/>
          <a:p>
            <a:r>
              <a:rPr lang="en-GB" b="0" dirty="0"/>
              <a:t>Contact was made with: </a:t>
            </a:r>
          </a:p>
          <a:p>
            <a:pPr marL="214313" indent="-214313">
              <a:buFont typeface="Arial" panose="020B0604020202020204" pitchFamily="34" charset="0"/>
              <a:buChar char="•"/>
            </a:pPr>
            <a:r>
              <a:rPr lang="en-GB" dirty="0">
                <a:hlinkClick r:id="rId3"/>
              </a:rPr>
              <a:t>Learning Education Partnership Network</a:t>
            </a:r>
            <a:r>
              <a:rPr lang="en-GB" dirty="0"/>
              <a:t> </a:t>
            </a:r>
          </a:p>
          <a:p>
            <a:pPr marL="214313" indent="-214313">
              <a:buFont typeface="Arial" panose="020B0604020202020204" pitchFamily="34" charset="0"/>
              <a:buChar char="•"/>
            </a:pPr>
            <a:r>
              <a:rPr lang="en-GB" dirty="0">
                <a:hlinkClick r:id="rId4"/>
              </a:rPr>
              <a:t>Apprenticeships Ambassador Network Southwest</a:t>
            </a:r>
            <a:r>
              <a:rPr lang="en-GB" dirty="0"/>
              <a:t>  </a:t>
            </a:r>
          </a:p>
          <a:p>
            <a:pPr marL="214313" indent="-214313">
              <a:buFont typeface="Arial" panose="020B0604020202020204" pitchFamily="34" charset="0"/>
              <a:buChar char="•"/>
            </a:pPr>
            <a:r>
              <a:rPr lang="en-GB" dirty="0">
                <a:hlinkClick r:id="rId5"/>
              </a:rPr>
              <a:t>South West Growth Hub</a:t>
            </a:r>
            <a:r>
              <a:rPr lang="en-GB" dirty="0"/>
              <a:t> </a:t>
            </a:r>
          </a:p>
          <a:p>
            <a:pPr marL="214313" indent="-214313">
              <a:buFont typeface="Arial" panose="020B0604020202020204" pitchFamily="34" charset="0"/>
              <a:buChar char="•"/>
            </a:pPr>
            <a:r>
              <a:rPr lang="en-GB" dirty="0">
                <a:hlinkClick r:id="rId6"/>
              </a:rPr>
              <a:t>Devon and Plymouth Chamber of Commerce</a:t>
            </a:r>
            <a:endParaRPr lang="en-GB" dirty="0"/>
          </a:p>
          <a:p>
            <a:r>
              <a:rPr lang="en-GB" b="0" dirty="0"/>
              <a:t>This led to contact with a corporate accounts manager at South Devon College.</a:t>
            </a:r>
          </a:p>
          <a:p>
            <a:r>
              <a:rPr lang="en-GB" b="0" dirty="0"/>
              <a:t>Plymouth CAST was then signposted to a manufacturing company that wanted to find a public sector employer to partner with, in terms of levy transfer.</a:t>
            </a:r>
          </a:p>
          <a:p>
            <a:r>
              <a:rPr lang="en-GB" b="0" dirty="0"/>
              <a:t>A conversation took place with the corporate partner.  Information was shared about our Trust’s apprenticeship journey, and aspirations to improve the quality of teaching and learning through putting a cohort of teachers through Assessor/Coach Level 4 apprenticeships.  The company already had an interest in STEM and had worked with one of our secondary schools to deliver 3 STEM days to KS3 pupils, so a pre-existing relationship existed.</a:t>
            </a:r>
          </a:p>
          <a:p>
            <a:r>
              <a:rPr lang="en-GB" dirty="0"/>
              <a:t>The result </a:t>
            </a:r>
            <a:r>
              <a:rPr lang="en-GB" b="0" dirty="0"/>
              <a:t>was that an existing relationship between one school in our Trust and a regional manufacturing company developed into a relationship between the Trust and the manufacturing company, with levy transfer funding promised, plus ongoing support in terms of promoting careers in STEM to pupils in our schools.   </a:t>
            </a:r>
          </a:p>
          <a:p>
            <a:endParaRPr lang="en-GB" b="0" dirty="0"/>
          </a:p>
        </p:txBody>
      </p:sp>
    </p:spTree>
    <p:extLst>
      <p:ext uri="{BB962C8B-B14F-4D97-AF65-F5344CB8AC3E}">
        <p14:creationId xmlns:p14="http://schemas.microsoft.com/office/powerpoint/2010/main" val="1238353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C22618A1-DFED-413B-BF04-637AA2483EFF}" type="slidenum">
              <a:rPr lang="en-GB">
                <a:latin typeface="Arial"/>
              </a:rPr>
              <a:pPr defTabSz="685800"/>
              <a:t>29</a:t>
            </a:fld>
            <a:endParaRPr lang="en-GB" dirty="0">
              <a:latin typeface="Arial"/>
            </a:endParaRPr>
          </a:p>
        </p:txBody>
      </p:sp>
      <p:sp>
        <p:nvSpPr>
          <p:cNvPr id="3" name="Title 2"/>
          <p:cNvSpPr>
            <a:spLocks noGrp="1"/>
          </p:cNvSpPr>
          <p:nvPr>
            <p:ph type="title"/>
          </p:nvPr>
        </p:nvSpPr>
        <p:spPr>
          <a:xfrm>
            <a:off x="370333" y="310067"/>
            <a:ext cx="5344375" cy="600031"/>
          </a:xfrm>
        </p:spPr>
        <p:txBody>
          <a:bodyPr/>
          <a:lstStyle/>
          <a:p>
            <a:r>
              <a:rPr lang="en-GB" sz="3300" dirty="0"/>
              <a:t>Challenges </a:t>
            </a:r>
            <a:endParaRPr lang="en-GB" sz="1500" dirty="0"/>
          </a:p>
        </p:txBody>
      </p:sp>
      <p:sp>
        <p:nvSpPr>
          <p:cNvPr id="4" name="Text Placeholder 3"/>
          <p:cNvSpPr>
            <a:spLocks noGrp="1"/>
          </p:cNvSpPr>
          <p:nvPr>
            <p:ph type="body" sz="quarter" idx="13"/>
          </p:nvPr>
        </p:nvSpPr>
        <p:spPr>
          <a:xfrm>
            <a:off x="370333" y="1109150"/>
            <a:ext cx="6191203" cy="3644154"/>
          </a:xfrm>
        </p:spPr>
        <p:txBody>
          <a:bodyPr>
            <a:normAutofit lnSpcReduction="10000"/>
          </a:bodyPr>
          <a:lstStyle/>
          <a:p>
            <a:pPr marL="214313" indent="-214313">
              <a:buFont typeface="Arial" panose="020B0604020202020204" pitchFamily="34" charset="0"/>
              <a:buChar char="•"/>
            </a:pPr>
            <a:endParaRPr lang="en-GB" dirty="0"/>
          </a:p>
          <a:p>
            <a:pPr marL="214313" indent="-214313">
              <a:buFont typeface="Arial" panose="020B0604020202020204" pitchFamily="34" charset="0"/>
              <a:buChar char="•"/>
            </a:pPr>
            <a:r>
              <a:rPr lang="en-GB" dirty="0"/>
              <a:t>Enabling 20% off the job training </a:t>
            </a:r>
            <a:endParaRPr lang="en-GB" b="0" dirty="0"/>
          </a:p>
          <a:p>
            <a:pPr lvl="1" indent="0">
              <a:buNone/>
            </a:pPr>
            <a:r>
              <a:rPr lang="en-GB" dirty="0"/>
              <a:t>An outdated notion of</a:t>
            </a:r>
            <a:r>
              <a:rPr lang="en-GB" b="0" dirty="0"/>
              <a:t> 20% off the job training </a:t>
            </a:r>
            <a:r>
              <a:rPr lang="en-GB" dirty="0"/>
              <a:t>is</a:t>
            </a:r>
            <a:r>
              <a:rPr lang="en-GB" b="0" dirty="0"/>
              <a:t> that it means one day a week block-release at college. </a:t>
            </a:r>
          </a:p>
          <a:p>
            <a:pPr lvl="1" indent="0">
              <a:buNone/>
            </a:pPr>
            <a:r>
              <a:rPr lang="en-GB" dirty="0"/>
              <a:t>The vast majority of our apprenticeships are delivered ‘at location’, and time is managed more creatively.  Due to Covid-19, most training providers have moved to a 100% remote learning delivery model in terms of training. </a:t>
            </a:r>
          </a:p>
          <a:p>
            <a:pPr lvl="1" indent="0">
              <a:buNone/>
            </a:pPr>
            <a:r>
              <a:rPr lang="en-GB" b="0" dirty="0"/>
              <a:t>In terms of 20% off the job training, there are a number of ways this can be achieved.	</a:t>
            </a:r>
          </a:p>
          <a:p>
            <a:pPr marL="214313" indent="-214313">
              <a:buFont typeface="Arial" panose="020B0604020202020204" pitchFamily="34" charset="0"/>
              <a:buChar char="•"/>
            </a:pPr>
            <a:r>
              <a:rPr lang="en-GB" dirty="0"/>
              <a:t>Impact of Covid-19</a:t>
            </a:r>
          </a:p>
          <a:p>
            <a:r>
              <a:rPr lang="en-GB" b="0" dirty="0"/>
              <a:t>	One training provider ceased to trade, so we had to find alternative training                                    	providers for a handful of apprentices</a:t>
            </a:r>
          </a:p>
          <a:p>
            <a:pPr lvl="2" indent="0">
              <a:buNone/>
            </a:pPr>
            <a:r>
              <a:rPr lang="en-GB" sz="1350" dirty="0"/>
              <a:t>	The pressure that teachers in schools are under at present means that we’ve  	had a lower take up of the  Assessor/Coach Level 4 and Senior Leader 	Masters Level 7 apprenticeship than initially anticipated.</a:t>
            </a:r>
          </a:p>
        </p:txBody>
      </p:sp>
    </p:spTree>
    <p:extLst>
      <p:ext uri="{BB962C8B-B14F-4D97-AF65-F5344CB8AC3E}">
        <p14:creationId xmlns:p14="http://schemas.microsoft.com/office/powerpoint/2010/main" val="356711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3015E4-3E27-42C9-B3D5-77534BC4AAD5}"/>
              </a:ext>
            </a:extLst>
          </p:cNvPr>
          <p:cNvSpPr>
            <a:spLocks noGrp="1"/>
          </p:cNvSpPr>
          <p:nvPr>
            <p:ph type="ctrTitle"/>
          </p:nvPr>
        </p:nvSpPr>
        <p:spPr>
          <a:xfrm>
            <a:off x="269649" y="276496"/>
            <a:ext cx="3456384" cy="369332"/>
          </a:xfrm>
        </p:spPr>
        <p:txBody>
          <a:bodyPr/>
          <a:lstStyle/>
          <a:p>
            <a:r>
              <a:rPr lang="en-GB" sz="2400" dirty="0">
                <a:solidFill>
                  <a:srgbClr val="0070C0"/>
                </a:solidFill>
              </a:rPr>
              <a:t>Today’s workshop</a:t>
            </a:r>
          </a:p>
        </p:txBody>
      </p:sp>
      <p:sp>
        <p:nvSpPr>
          <p:cNvPr id="4" name="TextBox 3">
            <a:extLst>
              <a:ext uri="{FF2B5EF4-FFF2-40B4-BE49-F238E27FC236}">
                <a16:creationId xmlns:a16="http://schemas.microsoft.com/office/drawing/2014/main" id="{991CEA60-920D-462E-B650-B539AD2B0A01}"/>
              </a:ext>
            </a:extLst>
          </p:cNvPr>
          <p:cNvSpPr txBox="1"/>
          <p:nvPr/>
        </p:nvSpPr>
        <p:spPr>
          <a:xfrm>
            <a:off x="332656" y="1059582"/>
            <a:ext cx="6048672" cy="2308324"/>
          </a:xfrm>
          <a:prstGeom prst="rect">
            <a:avLst/>
          </a:prstGeom>
          <a:noFill/>
        </p:spPr>
        <p:txBody>
          <a:bodyPr wrap="square" rtlCol="0">
            <a:spAutoFit/>
          </a:bodyPr>
          <a:lstStyle/>
          <a:p>
            <a:r>
              <a:rPr lang="en-GB" dirty="0">
                <a:solidFill>
                  <a:schemeClr val="tx2"/>
                </a:solidFill>
              </a:rPr>
              <a:t>Kevin Gilmartin, Association of School &amp; College Leaders</a:t>
            </a:r>
          </a:p>
          <a:p>
            <a:endParaRPr lang="en-GB" dirty="0">
              <a:solidFill>
                <a:schemeClr val="tx2"/>
              </a:solidFill>
            </a:endParaRPr>
          </a:p>
          <a:p>
            <a:r>
              <a:rPr lang="en-GB" dirty="0">
                <a:solidFill>
                  <a:schemeClr val="tx2"/>
                </a:solidFill>
              </a:rPr>
              <a:t>Bertie Hutchins, Education &amp; Skills Funding Agency</a:t>
            </a:r>
          </a:p>
          <a:p>
            <a:endParaRPr lang="en-GB" dirty="0">
              <a:solidFill>
                <a:schemeClr val="tx2"/>
              </a:solidFill>
            </a:endParaRPr>
          </a:p>
          <a:p>
            <a:r>
              <a:rPr lang="en-GB" dirty="0">
                <a:solidFill>
                  <a:schemeClr val="tx2"/>
                </a:solidFill>
              </a:rPr>
              <a:t>Diana Taylor and Zoe Batten, Plymouth Cast Multi-Academy Trust</a:t>
            </a:r>
          </a:p>
          <a:p>
            <a:endParaRPr lang="en-GB" dirty="0">
              <a:solidFill>
                <a:schemeClr val="tx2"/>
              </a:solidFill>
            </a:endParaRPr>
          </a:p>
          <a:p>
            <a:r>
              <a:rPr lang="en-GB" dirty="0">
                <a:solidFill>
                  <a:schemeClr val="tx2"/>
                </a:solidFill>
              </a:rPr>
              <a:t>Q&amp;A</a:t>
            </a:r>
          </a:p>
        </p:txBody>
      </p:sp>
      <p:sp>
        <p:nvSpPr>
          <p:cNvPr id="5" name="Rectangle 4">
            <a:extLst>
              <a:ext uri="{FF2B5EF4-FFF2-40B4-BE49-F238E27FC236}">
                <a16:creationId xmlns:a16="http://schemas.microsoft.com/office/drawing/2014/main" id="{44071D6B-5DAB-4A5F-B9D1-754F517180D4}"/>
              </a:ext>
            </a:extLst>
          </p:cNvPr>
          <p:cNvSpPr/>
          <p:nvPr/>
        </p:nvSpPr>
        <p:spPr>
          <a:xfrm>
            <a:off x="404664" y="3579862"/>
            <a:ext cx="6120680" cy="7200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This workshop is being</a:t>
            </a:r>
            <a:r>
              <a:rPr lang="en-GB" sz="1400" dirty="0"/>
              <a:t> </a:t>
            </a:r>
            <a:r>
              <a:rPr lang="en-GB" sz="1400" dirty="0">
                <a:solidFill>
                  <a:srgbClr val="FF0000"/>
                </a:solidFill>
              </a:rPr>
              <a:t>recorded</a:t>
            </a:r>
          </a:p>
          <a:p>
            <a:pPr algn="ctr"/>
            <a:r>
              <a:rPr lang="en-GB" sz="1400" dirty="0">
                <a:solidFill>
                  <a:schemeClr val="tx2"/>
                </a:solidFill>
              </a:rPr>
              <a:t>A copy of the recording and presentation slides will be shared this week</a:t>
            </a:r>
          </a:p>
          <a:p>
            <a:pPr algn="ctr"/>
            <a:r>
              <a:rPr lang="en-GB" sz="1400" dirty="0">
                <a:solidFill>
                  <a:schemeClr val="tx2"/>
                </a:solidFill>
              </a:rPr>
              <a:t>Please submit questions through the chat function</a:t>
            </a:r>
          </a:p>
        </p:txBody>
      </p:sp>
    </p:spTree>
    <p:extLst>
      <p:ext uri="{BB962C8B-B14F-4D97-AF65-F5344CB8AC3E}">
        <p14:creationId xmlns:p14="http://schemas.microsoft.com/office/powerpoint/2010/main" val="2327815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C22618A1-DFED-413B-BF04-637AA2483EFF}" type="slidenum">
              <a:rPr lang="en-GB">
                <a:latin typeface="Arial"/>
              </a:rPr>
              <a:pPr defTabSz="685800"/>
              <a:t>30</a:t>
            </a:fld>
            <a:endParaRPr lang="en-GB" dirty="0">
              <a:latin typeface="Arial"/>
            </a:endParaRPr>
          </a:p>
        </p:txBody>
      </p:sp>
      <p:sp>
        <p:nvSpPr>
          <p:cNvPr id="3" name="Title 2"/>
          <p:cNvSpPr>
            <a:spLocks noGrp="1"/>
          </p:cNvSpPr>
          <p:nvPr>
            <p:ph type="title"/>
          </p:nvPr>
        </p:nvSpPr>
        <p:spPr>
          <a:xfrm>
            <a:off x="370333" y="310067"/>
            <a:ext cx="5344375" cy="600031"/>
          </a:xfrm>
        </p:spPr>
        <p:txBody>
          <a:bodyPr/>
          <a:lstStyle/>
          <a:p>
            <a:r>
              <a:rPr lang="en-GB" sz="3300" dirty="0"/>
              <a:t>Where do we go from here? </a:t>
            </a:r>
            <a:endParaRPr lang="en-GB" sz="1500" dirty="0"/>
          </a:p>
        </p:txBody>
      </p:sp>
      <p:sp>
        <p:nvSpPr>
          <p:cNvPr id="4" name="Text Placeholder 3"/>
          <p:cNvSpPr>
            <a:spLocks noGrp="1"/>
          </p:cNvSpPr>
          <p:nvPr>
            <p:ph type="body" sz="quarter" idx="13"/>
          </p:nvPr>
        </p:nvSpPr>
        <p:spPr/>
        <p:txBody>
          <a:bodyPr>
            <a:normAutofit fontScale="92500"/>
          </a:bodyPr>
          <a:lstStyle/>
          <a:p>
            <a:pPr marL="214313" indent="-214313">
              <a:buFont typeface="Arial" panose="020B0604020202020204" pitchFamily="34" charset="0"/>
              <a:buChar char="•"/>
            </a:pPr>
            <a:r>
              <a:rPr lang="en-GB" sz="1800" b="0" dirty="0"/>
              <a:t>Continue to put cohorts of effective teachers through the Level 4 Assessor/Coach apprenticeship.</a:t>
            </a:r>
          </a:p>
          <a:p>
            <a:pPr marL="214313" indent="-214313">
              <a:buFont typeface="Arial" panose="020B0604020202020204" pitchFamily="34" charset="0"/>
              <a:buChar char="•"/>
            </a:pPr>
            <a:r>
              <a:rPr lang="en-GB" sz="1800" b="0" dirty="0"/>
              <a:t>Promote the Learning and Skills Teacher Level 5 (equivalent to Diploma in Education) to HTLAs,  to offer competent classroom based support staff the opportunity for career progression to eventually train to become teachers.</a:t>
            </a:r>
          </a:p>
          <a:p>
            <a:pPr marL="214313" indent="-214313">
              <a:buFont typeface="Arial" panose="020B0604020202020204" pitchFamily="34" charset="0"/>
              <a:buChar char="•"/>
            </a:pPr>
            <a:r>
              <a:rPr lang="en-GB" sz="1800" b="0" dirty="0"/>
              <a:t>Use levy funds to pay for NPQ suite of school leadership courses.</a:t>
            </a:r>
          </a:p>
          <a:p>
            <a:pPr marL="214313" indent="-214313">
              <a:buFont typeface="Arial" panose="020B0604020202020204" pitchFamily="34" charset="0"/>
              <a:buChar char="•"/>
            </a:pPr>
            <a:r>
              <a:rPr lang="en-GB" sz="1800" b="0" dirty="0"/>
              <a:t>Build on relationship with our corporate partners in terms of levy transfer funding and raising aspirations for pupils. </a:t>
            </a:r>
          </a:p>
          <a:p>
            <a:pPr marL="214313" indent="-214313">
              <a:buFont typeface="Arial" panose="020B0604020202020204" pitchFamily="34" charset="0"/>
              <a:buChar char="•"/>
            </a:pPr>
            <a:r>
              <a:rPr lang="en-GB" sz="1800" b="0" dirty="0"/>
              <a:t>Advocate for reform of certain apprenticeships, so that they better fit the needs of the primary education sector</a:t>
            </a:r>
          </a:p>
        </p:txBody>
      </p:sp>
    </p:spTree>
    <p:extLst>
      <p:ext uri="{BB962C8B-B14F-4D97-AF65-F5344CB8AC3E}">
        <p14:creationId xmlns:p14="http://schemas.microsoft.com/office/powerpoint/2010/main" val="1753637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C22618A1-DFED-413B-BF04-637AA2483EFF}" type="slidenum">
              <a:rPr lang="en-GB">
                <a:latin typeface="Arial"/>
              </a:rPr>
              <a:pPr defTabSz="685800"/>
              <a:t>31</a:t>
            </a:fld>
            <a:endParaRPr lang="en-GB" dirty="0">
              <a:latin typeface="Arial"/>
            </a:endParaRPr>
          </a:p>
        </p:txBody>
      </p:sp>
      <p:sp>
        <p:nvSpPr>
          <p:cNvPr id="3" name="Title 2"/>
          <p:cNvSpPr>
            <a:spLocks noGrp="1"/>
          </p:cNvSpPr>
          <p:nvPr>
            <p:ph type="title"/>
          </p:nvPr>
        </p:nvSpPr>
        <p:spPr>
          <a:xfrm>
            <a:off x="370333" y="310067"/>
            <a:ext cx="5344375" cy="600031"/>
          </a:xfrm>
        </p:spPr>
        <p:txBody>
          <a:bodyPr/>
          <a:lstStyle/>
          <a:p>
            <a:r>
              <a:rPr lang="en-GB" sz="3300" dirty="0"/>
              <a:t>Any questions? </a:t>
            </a:r>
            <a:endParaRPr lang="en-GB" sz="1500" dirty="0"/>
          </a:p>
        </p:txBody>
      </p:sp>
      <p:sp>
        <p:nvSpPr>
          <p:cNvPr id="4" name="Text Placeholder 3"/>
          <p:cNvSpPr>
            <a:spLocks noGrp="1"/>
          </p:cNvSpPr>
          <p:nvPr>
            <p:ph type="body" sz="quarter" idx="13"/>
          </p:nvPr>
        </p:nvSpPr>
        <p:spPr/>
        <p:txBody>
          <a:bodyPr/>
          <a:lstStyle/>
          <a:p>
            <a:pPr marL="214313" indent="-214313">
              <a:buFont typeface="Arial" panose="020B0604020202020204" pitchFamily="34" charset="0"/>
              <a:buChar char="•"/>
            </a:pPr>
            <a:endParaRPr lang="en-GB" dirty="0"/>
          </a:p>
          <a:p>
            <a:pPr marL="214313" indent="-214313">
              <a:buFont typeface="Arial" panose="020B0604020202020204" pitchFamily="34" charset="0"/>
              <a:buChar char="•"/>
            </a:pPr>
            <a:endParaRPr lang="en-GB" dirty="0"/>
          </a:p>
          <a:p>
            <a:pPr marL="214313" indent="-214313">
              <a:buFont typeface="Arial" panose="020B0604020202020204" pitchFamily="34" charset="0"/>
              <a:buChar char="•"/>
            </a:pPr>
            <a:endParaRPr lang="en-GB" dirty="0"/>
          </a:p>
          <a:p>
            <a:pPr marL="214313" indent="-214313">
              <a:buFont typeface="Arial" panose="020B0604020202020204" pitchFamily="34" charset="0"/>
              <a:buChar char="•"/>
            </a:pPr>
            <a:endParaRPr lang="en-GB" dirty="0"/>
          </a:p>
          <a:p>
            <a:endParaRPr lang="en-GB" dirty="0"/>
          </a:p>
          <a:p>
            <a:endParaRPr lang="en-GB" dirty="0"/>
          </a:p>
          <a:p>
            <a:pPr marL="214313" indent="-214313">
              <a:buFont typeface="Arial" panose="020B0604020202020204" pitchFamily="34" charset="0"/>
              <a:buChar char="•"/>
            </a:pPr>
            <a:endParaRPr lang="en-GB" b="0" dirty="0"/>
          </a:p>
          <a:p>
            <a:r>
              <a:rPr lang="en-GB" b="0" dirty="0">
                <a:solidFill>
                  <a:schemeClr val="accent1"/>
                </a:solidFill>
              </a:rPr>
              <a:t>Contact details:</a:t>
            </a:r>
          </a:p>
          <a:p>
            <a:pPr marL="214313" indent="-214313">
              <a:buFont typeface="Arial" panose="020B0604020202020204" pitchFamily="34" charset="0"/>
              <a:buChar char="•"/>
            </a:pPr>
            <a:r>
              <a:rPr lang="en-GB" b="0" u="sng" dirty="0">
                <a:solidFill>
                  <a:schemeClr val="accent1"/>
                </a:solidFill>
              </a:rPr>
              <a:t>Zoe.batten@plymouthcast.org.uk</a:t>
            </a:r>
          </a:p>
          <a:p>
            <a:pPr marL="214313" indent="-214313">
              <a:buFont typeface="Arial" panose="020B0604020202020204" pitchFamily="34" charset="0"/>
              <a:buChar char="•"/>
            </a:pPr>
            <a:r>
              <a:rPr lang="en-GB" b="0" dirty="0">
                <a:solidFill>
                  <a:schemeClr val="accent1"/>
                </a:solidFill>
                <a:hlinkClick r:id="rId3"/>
              </a:rPr>
              <a:t>Diana.taylor@plymouthcast.org.uk</a:t>
            </a:r>
            <a:endParaRPr lang="en-GB" b="0" dirty="0">
              <a:solidFill>
                <a:schemeClr val="accent1"/>
              </a:solidFill>
            </a:endParaRPr>
          </a:p>
          <a:p>
            <a:pPr marL="214313" indent="-214313">
              <a:buFont typeface="Arial" panose="020B0604020202020204" pitchFamily="34" charset="0"/>
              <a:buChar char="•"/>
            </a:pPr>
            <a:r>
              <a:rPr lang="en-GB" b="0" u="sng" dirty="0">
                <a:solidFill>
                  <a:schemeClr val="accent1"/>
                </a:solidFill>
              </a:rPr>
              <a:t>www.plymouthcast.org.uk</a:t>
            </a:r>
          </a:p>
        </p:txBody>
      </p:sp>
    </p:spTree>
    <p:extLst>
      <p:ext uri="{BB962C8B-B14F-4D97-AF65-F5344CB8AC3E}">
        <p14:creationId xmlns:p14="http://schemas.microsoft.com/office/powerpoint/2010/main" val="4115085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32</a:t>
            </a:fld>
            <a:endParaRPr lang="en-GB" dirty="0">
              <a:latin typeface="Arial"/>
            </a:endParaRPr>
          </a:p>
        </p:txBody>
      </p:sp>
      <p:sp>
        <p:nvSpPr>
          <p:cNvPr id="4" name="Title 3"/>
          <p:cNvSpPr>
            <a:spLocks noGrp="1"/>
          </p:cNvSpPr>
          <p:nvPr>
            <p:ph type="title"/>
          </p:nvPr>
        </p:nvSpPr>
        <p:spPr/>
        <p:txBody>
          <a:bodyPr/>
          <a:lstStyle/>
          <a:p>
            <a:endParaRPr lang="en-GB" dirty="0"/>
          </a:p>
        </p:txBody>
      </p:sp>
      <p:sp>
        <p:nvSpPr>
          <p:cNvPr id="5" name="Text Placeholder 4"/>
          <p:cNvSpPr>
            <a:spLocks noGrp="1"/>
          </p:cNvSpPr>
          <p:nvPr>
            <p:ph type="body" sz="quarter" idx="13"/>
          </p:nvPr>
        </p:nvSpPr>
        <p:spPr/>
        <p:txBody>
          <a:bodyPr/>
          <a:lstStyle/>
          <a:p>
            <a:endParaRPr lang="en-GB" dirty="0"/>
          </a:p>
        </p:txBody>
      </p:sp>
      <p:graphicFrame>
        <p:nvGraphicFramePr>
          <p:cNvPr id="6" name="Object 5"/>
          <p:cNvGraphicFramePr>
            <a:graphicFrameLocks noChangeAspect="1"/>
          </p:cNvGraphicFramePr>
          <p:nvPr/>
        </p:nvGraphicFramePr>
        <p:xfrm>
          <a:off x="0" y="392332"/>
          <a:ext cx="6858000" cy="3369815"/>
        </p:xfrm>
        <a:graphic>
          <a:graphicData uri="http://schemas.openxmlformats.org/presentationml/2006/ole">
            <mc:AlternateContent xmlns:mc="http://schemas.openxmlformats.org/markup-compatibility/2006">
              <mc:Choice xmlns:v="urn:schemas-microsoft-com:vml" Requires="v">
                <p:oleObj name="Acrobat Document" r:id="rId3" imgW="7642794" imgH="3756414" progId="AcroExch.Document.DC">
                  <p:embed/>
                </p:oleObj>
              </mc:Choice>
              <mc:Fallback>
                <p:oleObj name="Acrobat Document" r:id="rId3" imgW="7642794" imgH="3756414" progId="AcroExch.Document.DC">
                  <p:embed/>
                  <p:pic>
                    <p:nvPicPr>
                      <p:cNvPr id="6" name="Object 5"/>
                      <p:cNvPicPr/>
                      <p:nvPr/>
                    </p:nvPicPr>
                    <p:blipFill>
                      <a:blip r:embed="rId4"/>
                      <a:stretch>
                        <a:fillRect/>
                      </a:stretch>
                    </p:blipFill>
                    <p:spPr>
                      <a:xfrm>
                        <a:off x="0" y="392332"/>
                        <a:ext cx="6858000" cy="3369815"/>
                      </a:xfrm>
                      <a:prstGeom prst="rect">
                        <a:avLst/>
                      </a:prstGeom>
                    </p:spPr>
                  </p:pic>
                </p:oleObj>
              </mc:Fallback>
            </mc:AlternateContent>
          </a:graphicData>
        </a:graphic>
      </p:graphicFrame>
    </p:spTree>
    <p:extLst>
      <p:ext uri="{BB962C8B-B14F-4D97-AF65-F5344CB8AC3E}">
        <p14:creationId xmlns:p14="http://schemas.microsoft.com/office/powerpoint/2010/main" val="2231746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33</a:t>
            </a:fld>
            <a:endParaRPr lang="en-GB" dirty="0">
              <a:latin typeface="Arial"/>
            </a:endParaRPr>
          </a:p>
        </p:txBody>
      </p:sp>
      <p:sp>
        <p:nvSpPr>
          <p:cNvPr id="4" name="Title 3"/>
          <p:cNvSpPr>
            <a:spLocks noGrp="1"/>
          </p:cNvSpPr>
          <p:nvPr>
            <p:ph type="title"/>
          </p:nvPr>
        </p:nvSpPr>
        <p:spPr/>
        <p:txBody>
          <a:bodyPr/>
          <a:lstStyle/>
          <a:p>
            <a:endParaRPr lang="en-GB" dirty="0"/>
          </a:p>
        </p:txBody>
      </p:sp>
      <p:sp>
        <p:nvSpPr>
          <p:cNvPr id="5" name="Text Placeholder 4"/>
          <p:cNvSpPr>
            <a:spLocks noGrp="1"/>
          </p:cNvSpPr>
          <p:nvPr>
            <p:ph type="body" sz="quarter" idx="13"/>
          </p:nvPr>
        </p:nvSpPr>
        <p:spPr/>
        <p:txBody>
          <a:bodyPr/>
          <a:lstStyle/>
          <a:p>
            <a:endParaRPr lang="en-GB" dirty="0"/>
          </a:p>
        </p:txBody>
      </p:sp>
      <p:graphicFrame>
        <p:nvGraphicFramePr>
          <p:cNvPr id="6" name="Object 5"/>
          <p:cNvGraphicFramePr>
            <a:graphicFrameLocks noChangeAspect="1"/>
          </p:cNvGraphicFramePr>
          <p:nvPr/>
        </p:nvGraphicFramePr>
        <p:xfrm>
          <a:off x="0" y="404812"/>
          <a:ext cx="6858000" cy="4182287"/>
        </p:xfrm>
        <a:graphic>
          <a:graphicData uri="http://schemas.openxmlformats.org/presentationml/2006/ole">
            <mc:AlternateContent xmlns:mc="http://schemas.openxmlformats.org/markup-compatibility/2006">
              <mc:Choice xmlns:v="urn:schemas-microsoft-com:vml" Requires="v">
                <p:oleObj name="Acrobat Document" r:id="rId3" imgW="6110842" imgH="3726151" progId="AcroExch.Document.DC">
                  <p:embed/>
                </p:oleObj>
              </mc:Choice>
              <mc:Fallback>
                <p:oleObj name="Acrobat Document" r:id="rId3" imgW="6110842" imgH="3726151" progId="AcroExch.Document.DC">
                  <p:embed/>
                  <p:pic>
                    <p:nvPicPr>
                      <p:cNvPr id="6" name="Object 5"/>
                      <p:cNvPicPr/>
                      <p:nvPr/>
                    </p:nvPicPr>
                    <p:blipFill>
                      <a:blip r:embed="rId4"/>
                      <a:stretch>
                        <a:fillRect/>
                      </a:stretch>
                    </p:blipFill>
                    <p:spPr>
                      <a:xfrm>
                        <a:off x="0" y="404812"/>
                        <a:ext cx="6858000" cy="4182287"/>
                      </a:xfrm>
                      <a:prstGeom prst="rect">
                        <a:avLst/>
                      </a:prstGeom>
                    </p:spPr>
                  </p:pic>
                </p:oleObj>
              </mc:Fallback>
            </mc:AlternateContent>
          </a:graphicData>
        </a:graphic>
      </p:graphicFrame>
    </p:spTree>
    <p:extLst>
      <p:ext uri="{BB962C8B-B14F-4D97-AF65-F5344CB8AC3E}">
        <p14:creationId xmlns:p14="http://schemas.microsoft.com/office/powerpoint/2010/main" val="2622308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F3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2BBB-3CF2-4D29-84AA-3E3D451A9351}"/>
              </a:ext>
            </a:extLst>
          </p:cNvPr>
          <p:cNvSpPr>
            <a:spLocks noGrp="1"/>
          </p:cNvSpPr>
          <p:nvPr>
            <p:ph type="sldNum" sz="quarter" idx="12"/>
          </p:nvPr>
        </p:nvSpPr>
        <p:spPr/>
        <p:txBody>
          <a:bodyPr/>
          <a:lstStyle/>
          <a:p>
            <a:pPr defTabSz="685800"/>
            <a:fld id="{C22618A1-DFED-413B-BF04-637AA2483EFF}" type="slidenum">
              <a:rPr lang="en-GB">
                <a:latin typeface="Arial"/>
              </a:rPr>
              <a:pPr defTabSz="685800"/>
              <a:t>34</a:t>
            </a:fld>
            <a:endParaRPr lang="en-GB" dirty="0">
              <a:latin typeface="Arial"/>
            </a:endParaRPr>
          </a:p>
        </p:txBody>
      </p:sp>
      <p:sp>
        <p:nvSpPr>
          <p:cNvPr id="4" name="Title 3"/>
          <p:cNvSpPr>
            <a:spLocks noGrp="1"/>
          </p:cNvSpPr>
          <p:nvPr>
            <p:ph type="title"/>
          </p:nvPr>
        </p:nvSpPr>
        <p:spPr/>
        <p:txBody>
          <a:bodyPr/>
          <a:lstStyle/>
          <a:p>
            <a:endParaRPr lang="en-GB" dirty="0"/>
          </a:p>
        </p:txBody>
      </p:sp>
      <p:sp>
        <p:nvSpPr>
          <p:cNvPr id="5" name="Text Placeholder 4"/>
          <p:cNvSpPr>
            <a:spLocks noGrp="1"/>
          </p:cNvSpPr>
          <p:nvPr>
            <p:ph type="body" sz="quarter" idx="13"/>
          </p:nvPr>
        </p:nvSpPr>
        <p:spPr/>
        <p:txBody>
          <a:bodyPr/>
          <a:lstStyle/>
          <a:p>
            <a:endParaRPr lang="en-GB" dirty="0"/>
          </a:p>
        </p:txBody>
      </p:sp>
      <p:graphicFrame>
        <p:nvGraphicFramePr>
          <p:cNvPr id="6" name="Object 5"/>
          <p:cNvGraphicFramePr>
            <a:graphicFrameLocks noChangeAspect="1"/>
          </p:cNvGraphicFramePr>
          <p:nvPr/>
        </p:nvGraphicFramePr>
        <p:xfrm>
          <a:off x="366799" y="1"/>
          <a:ext cx="6278366" cy="4814753"/>
        </p:xfrm>
        <a:graphic>
          <a:graphicData uri="http://schemas.openxmlformats.org/presentationml/2006/ole">
            <mc:AlternateContent xmlns:mc="http://schemas.openxmlformats.org/markup-compatibility/2006">
              <mc:Choice xmlns:v="urn:schemas-microsoft-com:vml" Requires="v">
                <p:oleObj name="Acrobat Document" r:id="rId3" imgW="5714867" imgH="6065481" progId="AcroExch.Document.DC">
                  <p:embed/>
                </p:oleObj>
              </mc:Choice>
              <mc:Fallback>
                <p:oleObj name="Acrobat Document" r:id="rId3" imgW="5714867" imgH="6065481" progId="AcroExch.Document.DC">
                  <p:embed/>
                  <p:pic>
                    <p:nvPicPr>
                      <p:cNvPr id="6" name="Object 5"/>
                      <p:cNvPicPr/>
                      <p:nvPr/>
                    </p:nvPicPr>
                    <p:blipFill>
                      <a:blip r:embed="rId4"/>
                      <a:stretch>
                        <a:fillRect/>
                      </a:stretch>
                    </p:blipFill>
                    <p:spPr>
                      <a:xfrm>
                        <a:off x="366799" y="1"/>
                        <a:ext cx="6278366" cy="4814753"/>
                      </a:xfrm>
                      <a:prstGeom prst="rect">
                        <a:avLst/>
                      </a:prstGeom>
                    </p:spPr>
                  </p:pic>
                </p:oleObj>
              </mc:Fallback>
            </mc:AlternateContent>
          </a:graphicData>
        </a:graphic>
      </p:graphicFrame>
    </p:spTree>
    <p:extLst>
      <p:ext uri="{BB962C8B-B14F-4D97-AF65-F5344CB8AC3E}">
        <p14:creationId xmlns:p14="http://schemas.microsoft.com/office/powerpoint/2010/main" val="1610089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8A2F-D13F-4912-A2A7-405959B3B973}"/>
              </a:ext>
            </a:extLst>
          </p:cNvPr>
          <p:cNvSpPr>
            <a:spLocks noGrp="1"/>
          </p:cNvSpPr>
          <p:nvPr>
            <p:ph type="ctrTitle"/>
          </p:nvPr>
        </p:nvSpPr>
        <p:spPr>
          <a:xfrm>
            <a:off x="269649" y="276495"/>
            <a:ext cx="3456384" cy="300083"/>
          </a:xfrm>
          <a:ln>
            <a:solidFill>
              <a:schemeClr val="bg1"/>
            </a:solidFill>
          </a:ln>
        </p:spPr>
        <p:txBody>
          <a:bodyPr/>
          <a:lstStyle/>
          <a:p>
            <a:r>
              <a:rPr lang="en-GB" dirty="0">
                <a:solidFill>
                  <a:srgbClr val="2F8FD1"/>
                </a:solidFill>
              </a:rPr>
              <a:t>Any questions?</a:t>
            </a:r>
          </a:p>
        </p:txBody>
      </p:sp>
      <p:sp>
        <p:nvSpPr>
          <p:cNvPr id="4" name="Slide Number Placeholder 3">
            <a:extLst>
              <a:ext uri="{FF2B5EF4-FFF2-40B4-BE49-F238E27FC236}">
                <a16:creationId xmlns:a16="http://schemas.microsoft.com/office/drawing/2014/main" id="{926D79A0-2F91-473D-BAEC-5982A0899878}"/>
              </a:ext>
            </a:extLst>
          </p:cNvPr>
          <p:cNvSpPr>
            <a:spLocks noGrp="1"/>
          </p:cNvSpPr>
          <p:nvPr>
            <p:ph type="sldNum" sz="quarter" idx="4294967295"/>
          </p:nvPr>
        </p:nvSpPr>
        <p:spPr>
          <a:xfrm>
            <a:off x="6668691" y="4869657"/>
            <a:ext cx="189309" cy="275035"/>
          </a:xfrm>
        </p:spPr>
        <p:txBody>
          <a:bodyPr/>
          <a:lstStyle/>
          <a:p>
            <a:pPr algn="r" defTabSz="685800">
              <a:defRPr/>
            </a:pPr>
            <a:fld id="{A7E25D06-9882-4E46-9327-9B5A73CDC15E}" type="slidenum">
              <a:rPr lang="en-US">
                <a:solidFill>
                  <a:srgbClr val="000000"/>
                </a:solidFill>
                <a:latin typeface="Arial" pitchFamily="34" charset="0"/>
                <a:cs typeface="Arial" pitchFamily="34" charset="0"/>
              </a:rPr>
              <a:pPr algn="r" defTabSz="685800">
                <a:defRPr/>
              </a:pPr>
              <a:t>35</a:t>
            </a:fld>
            <a:endParaRPr lang="en-US">
              <a:solidFill>
                <a:srgbClr val="000000"/>
              </a:solidFill>
              <a:latin typeface="Arial" pitchFamily="34" charset="0"/>
              <a:cs typeface="Arial" pitchFamily="34" charset="0"/>
            </a:endParaRPr>
          </a:p>
        </p:txBody>
      </p:sp>
      <p:pic>
        <p:nvPicPr>
          <p:cNvPr id="6" name="Picture 5" descr="A close up of a logo&#10;&#10;Description automatically generated">
            <a:extLst>
              <a:ext uri="{FF2B5EF4-FFF2-40B4-BE49-F238E27FC236}">
                <a16:creationId xmlns:a16="http://schemas.microsoft.com/office/drawing/2014/main" id="{FD68D281-7D19-4758-B4EA-97FFB42C6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015" y="1009765"/>
            <a:ext cx="3123971" cy="3123971"/>
          </a:xfrm>
          <a:prstGeom prst="rect">
            <a:avLst/>
          </a:prstGeom>
        </p:spPr>
      </p:pic>
      <p:sp>
        <p:nvSpPr>
          <p:cNvPr id="5" name="Rectangle 4">
            <a:extLst>
              <a:ext uri="{FF2B5EF4-FFF2-40B4-BE49-F238E27FC236}">
                <a16:creationId xmlns:a16="http://schemas.microsoft.com/office/drawing/2014/main" id="{0DB8E5F3-97E9-40A8-9841-4DDABCDCC297}"/>
              </a:ext>
            </a:extLst>
          </p:cNvPr>
          <p:cNvSpPr/>
          <p:nvPr/>
        </p:nvSpPr>
        <p:spPr>
          <a:xfrm>
            <a:off x="0" y="5040238"/>
            <a:ext cx="6858000" cy="103262"/>
          </a:xfrm>
          <a:prstGeom prst="rect">
            <a:avLst/>
          </a:prstGeom>
          <a:solidFill>
            <a:srgbClr val="258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spTree>
    <p:extLst>
      <p:ext uri="{BB962C8B-B14F-4D97-AF65-F5344CB8AC3E}">
        <p14:creationId xmlns:p14="http://schemas.microsoft.com/office/powerpoint/2010/main" val="2393670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48" y="210495"/>
            <a:ext cx="5337728" cy="720000"/>
          </a:xfrm>
        </p:spPr>
        <p:txBody>
          <a:bodyPr wrap="none">
            <a:noAutofit/>
          </a:bodyPr>
          <a:lstStyle/>
          <a:p>
            <a:pPr>
              <a:lnSpc>
                <a:spcPct val="100000"/>
              </a:lnSpc>
              <a:spcBef>
                <a:spcPts val="1800"/>
              </a:spcBef>
              <a:spcAft>
                <a:spcPts val="1800"/>
              </a:spcAft>
            </a:pPr>
            <a:r>
              <a:rPr lang="en-GB" sz="2800" dirty="0"/>
              <a:t>How &amp; why do </a:t>
            </a:r>
            <a:br>
              <a:rPr lang="en-GB" sz="2800" dirty="0"/>
            </a:br>
            <a:r>
              <a:rPr lang="en-GB" sz="2800" dirty="0"/>
              <a:t>schools </a:t>
            </a:r>
            <a:br>
              <a:rPr lang="en-GB" sz="2800" dirty="0"/>
            </a:br>
            <a:r>
              <a:rPr lang="en-GB" sz="2800" dirty="0"/>
              <a:t>use apprentices?</a:t>
            </a:r>
            <a:endParaRPr lang="en-GB" sz="1400" dirty="0"/>
          </a:p>
        </p:txBody>
      </p:sp>
      <p:sp>
        <p:nvSpPr>
          <p:cNvPr id="13" name="Content Placeholder 7">
            <a:extLst>
              <a:ext uri="{FF2B5EF4-FFF2-40B4-BE49-F238E27FC236}">
                <a16:creationId xmlns:a16="http://schemas.microsoft.com/office/drawing/2014/main" id="{7FE06D67-8CC3-4299-B083-0D2522848A17}"/>
              </a:ext>
            </a:extLst>
          </p:cNvPr>
          <p:cNvSpPr txBox="1">
            <a:spLocks/>
          </p:cNvSpPr>
          <p:nvPr/>
        </p:nvSpPr>
        <p:spPr>
          <a:xfrm>
            <a:off x="2337750" y="3519394"/>
            <a:ext cx="2016224" cy="1440000"/>
          </a:xfrm>
          <a:prstGeom prst="rect">
            <a:avLst/>
          </a:prstGeom>
        </p:spPr>
        <p:txBody>
          <a:bodyPr/>
          <a:lstStyle>
            <a:defPPr>
              <a:defRPr lang="en-US"/>
            </a:defPPr>
            <a:lvl1pPr indent="0" algn="ctr">
              <a:spcBef>
                <a:spcPts val="600"/>
              </a:spcBef>
              <a:spcAft>
                <a:spcPts val="600"/>
              </a:spcAft>
              <a:buFont typeface="Arial" panose="020B0604020202020204" pitchFamily="34" charset="0"/>
              <a:buNone/>
              <a:defRPr sz="1600"/>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spcBef>
                <a:spcPts val="300"/>
              </a:spcBef>
              <a:spcAft>
                <a:spcPts val="300"/>
              </a:spcAft>
            </a:pPr>
            <a:r>
              <a:rPr lang="en-GB" sz="1100" b="1" dirty="0"/>
              <a:t>Kevin Gilmartin</a:t>
            </a:r>
          </a:p>
          <a:p>
            <a:pPr>
              <a:spcBef>
                <a:spcPts val="300"/>
              </a:spcBef>
              <a:spcAft>
                <a:spcPts val="300"/>
              </a:spcAft>
            </a:pPr>
            <a:r>
              <a:rPr lang="en-GB" sz="1100" dirty="0"/>
              <a:t>ASCL Post-16 Specialist </a:t>
            </a:r>
          </a:p>
          <a:p>
            <a:pPr>
              <a:spcBef>
                <a:spcPts val="300"/>
              </a:spcBef>
              <a:spcAft>
                <a:spcPts val="300"/>
              </a:spcAft>
            </a:pPr>
            <a:r>
              <a:rPr lang="en-GB" sz="1100" dirty="0"/>
              <a:t>Ex-sixth form principal</a:t>
            </a:r>
          </a:p>
          <a:p>
            <a:pPr>
              <a:spcBef>
                <a:spcPts val="300"/>
              </a:spcBef>
              <a:spcAft>
                <a:spcPts val="300"/>
              </a:spcAft>
            </a:pPr>
            <a:r>
              <a:rPr lang="en-GB" sz="1100" dirty="0"/>
              <a:t>kevin.gilmartin@ascl.org.uk</a:t>
            </a:r>
          </a:p>
        </p:txBody>
      </p:sp>
      <p:pic>
        <p:nvPicPr>
          <p:cNvPr id="16" name="Picture 15" descr="A person wearing a striped shirt and smiling at the camera&#10;&#10;Description automatically generated">
            <a:extLst>
              <a:ext uri="{FF2B5EF4-FFF2-40B4-BE49-F238E27FC236}">
                <a16:creationId xmlns:a16="http://schemas.microsoft.com/office/drawing/2014/main" id="{15F9A2C4-FE78-4E28-8462-C1B56594F3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66" t="12200" b="30472"/>
          <a:stretch/>
        </p:blipFill>
        <p:spPr>
          <a:xfrm>
            <a:off x="2748388" y="1992012"/>
            <a:ext cx="1361223" cy="1455089"/>
          </a:xfrm>
          <a:prstGeom prst="rect">
            <a:avLst/>
          </a:prstGeom>
        </p:spPr>
      </p:pic>
      <p:sp>
        <p:nvSpPr>
          <p:cNvPr id="6" name="Footer Placeholder 3">
            <a:extLst>
              <a:ext uri="{FF2B5EF4-FFF2-40B4-BE49-F238E27FC236}">
                <a16:creationId xmlns:a16="http://schemas.microsoft.com/office/drawing/2014/main" id="{7D56C79E-0277-40B8-B57C-93949A3DF5A6}"/>
              </a:ext>
            </a:extLst>
          </p:cNvPr>
          <p:cNvSpPr txBox="1">
            <a:spLocks/>
          </p:cNvSpPr>
          <p:nvPr/>
        </p:nvSpPr>
        <p:spPr>
          <a:xfrm>
            <a:off x="154947" y="4856267"/>
            <a:ext cx="7686376" cy="273844"/>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Association of school and college leaders</a:t>
            </a:r>
          </a:p>
        </p:txBody>
      </p:sp>
      <p:pic>
        <p:nvPicPr>
          <p:cNvPr id="3" name="Picture 2">
            <a:extLst>
              <a:ext uri="{FF2B5EF4-FFF2-40B4-BE49-F238E27FC236}">
                <a16:creationId xmlns:a16="http://schemas.microsoft.com/office/drawing/2014/main" id="{3BFAF7F4-0611-43BF-8E0A-DEF8F6726109}"/>
              </a:ext>
            </a:extLst>
          </p:cNvPr>
          <p:cNvPicPr>
            <a:picLocks noChangeAspect="1"/>
          </p:cNvPicPr>
          <p:nvPr/>
        </p:nvPicPr>
        <p:blipFill>
          <a:blip r:embed="rId3"/>
          <a:stretch>
            <a:fillRect/>
          </a:stretch>
        </p:blipFill>
        <p:spPr>
          <a:xfrm>
            <a:off x="4581128" y="176398"/>
            <a:ext cx="2119908" cy="655912"/>
          </a:xfrm>
          <a:prstGeom prst="rect">
            <a:avLst/>
          </a:prstGeom>
        </p:spPr>
      </p:pic>
    </p:spTree>
    <p:extLst>
      <p:ext uri="{BB962C8B-B14F-4D97-AF65-F5344CB8AC3E}">
        <p14:creationId xmlns:p14="http://schemas.microsoft.com/office/powerpoint/2010/main" val="2811422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32656" y="1203598"/>
            <a:ext cx="6192688" cy="3456384"/>
          </a:xfrm>
        </p:spPr>
        <p:txBody>
          <a:bodyPr numCol="2">
            <a:normAutofit/>
          </a:bodyPr>
          <a:lstStyle/>
          <a:p>
            <a:pPr>
              <a:lnSpc>
                <a:spcPct val="100000"/>
              </a:lnSpc>
              <a:spcBef>
                <a:spcPts val="600"/>
              </a:spcBef>
              <a:spcAft>
                <a:spcPts val="1200"/>
              </a:spcAft>
            </a:pPr>
            <a:r>
              <a:rPr lang="en-GB" sz="1400" cap="none" dirty="0">
                <a:solidFill>
                  <a:schemeClr val="tx1"/>
                </a:solidFill>
              </a:rPr>
              <a:t>Teaching-related:</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Teaching assistant</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Learning mentor</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Early years educator</a:t>
            </a:r>
            <a:br>
              <a:rPr lang="en-GB" sz="1400" cap="none" dirty="0">
                <a:solidFill>
                  <a:srgbClr val="005AC5"/>
                </a:solidFill>
              </a:rPr>
            </a:br>
            <a:endParaRPr lang="en-GB" sz="1400" cap="none" dirty="0">
              <a:solidFill>
                <a:schemeClr val="tx1"/>
              </a:solidFill>
            </a:endParaRPr>
          </a:p>
          <a:p>
            <a:pPr>
              <a:lnSpc>
                <a:spcPct val="100000"/>
              </a:lnSpc>
              <a:spcBef>
                <a:spcPts val="600"/>
              </a:spcBef>
              <a:spcAft>
                <a:spcPts val="1200"/>
              </a:spcAft>
            </a:pPr>
            <a:r>
              <a:rPr lang="en-GB" sz="1400" cap="none" dirty="0">
                <a:solidFill>
                  <a:schemeClr val="tx1"/>
                </a:solidFill>
              </a:rPr>
              <a:t>General office-related:</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Business administrator</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Assistant accountant (AAT)</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School business professional</a:t>
            </a:r>
          </a:p>
          <a:p>
            <a:pPr marL="285750" indent="-285750">
              <a:lnSpc>
                <a:spcPts val="500"/>
              </a:lnSpc>
              <a:spcBef>
                <a:spcPts val="600"/>
              </a:spcBef>
              <a:spcAft>
                <a:spcPts val="1200"/>
              </a:spcAft>
              <a:buFont typeface="Arial" panose="020B0604020202020204" pitchFamily="34" charset="0"/>
              <a:buChar char="•"/>
            </a:pPr>
            <a:endParaRPr lang="en-GB" sz="1400" cap="none" dirty="0">
              <a:solidFill>
                <a:schemeClr val="tx1"/>
              </a:solidFill>
            </a:endParaRPr>
          </a:p>
          <a:p>
            <a:pPr marL="285750" indent="-285750">
              <a:lnSpc>
                <a:spcPts val="500"/>
              </a:lnSpc>
              <a:spcBef>
                <a:spcPts val="600"/>
              </a:spcBef>
              <a:spcAft>
                <a:spcPts val="1200"/>
              </a:spcAft>
              <a:buFont typeface="Arial" panose="020B0604020202020204" pitchFamily="34" charset="0"/>
              <a:buChar char="•"/>
            </a:pPr>
            <a:endParaRPr lang="en-GB" sz="1400" cap="none" dirty="0">
              <a:solidFill>
                <a:schemeClr val="tx1"/>
              </a:solidFill>
            </a:endParaRPr>
          </a:p>
          <a:p>
            <a:pPr marL="285750" indent="-285750">
              <a:lnSpc>
                <a:spcPts val="500"/>
              </a:lnSpc>
              <a:spcBef>
                <a:spcPts val="600"/>
              </a:spcBef>
              <a:spcAft>
                <a:spcPts val="1200"/>
              </a:spcAft>
              <a:buFont typeface="Arial" panose="020B0604020202020204" pitchFamily="34" charset="0"/>
              <a:buChar char="•"/>
            </a:pPr>
            <a:endParaRPr lang="en-GB" sz="1400" cap="none" dirty="0">
              <a:solidFill>
                <a:schemeClr val="tx1"/>
              </a:solidFill>
            </a:endParaRPr>
          </a:p>
          <a:p>
            <a:pPr>
              <a:lnSpc>
                <a:spcPts val="500"/>
              </a:lnSpc>
              <a:spcBef>
                <a:spcPts val="600"/>
              </a:spcBef>
              <a:spcAft>
                <a:spcPts val="1200"/>
              </a:spcAft>
            </a:pPr>
            <a:br>
              <a:rPr lang="en-GB" sz="1400" cap="none" dirty="0">
                <a:solidFill>
                  <a:schemeClr val="tx1"/>
                </a:solidFill>
              </a:rPr>
            </a:br>
            <a:br>
              <a:rPr lang="en-GB" sz="1400" cap="none" dirty="0">
                <a:solidFill>
                  <a:schemeClr val="tx1"/>
                </a:solidFill>
              </a:rPr>
            </a:br>
            <a:r>
              <a:rPr lang="en-GB" sz="1400" cap="none" dirty="0">
                <a:solidFill>
                  <a:schemeClr val="tx1"/>
                </a:solidFill>
              </a:rPr>
              <a:t>Support services –</a:t>
            </a:r>
            <a:br>
              <a:rPr lang="en-GB" sz="1400" cap="none" dirty="0">
                <a:solidFill>
                  <a:schemeClr val="tx1"/>
                </a:solidFill>
              </a:rPr>
            </a:br>
            <a:br>
              <a:rPr lang="en-GB" sz="1400" cap="none" dirty="0">
                <a:solidFill>
                  <a:schemeClr val="tx1"/>
                </a:solidFill>
              </a:rPr>
            </a:br>
            <a:br>
              <a:rPr lang="en-GB" sz="1400" cap="none" dirty="0">
                <a:solidFill>
                  <a:schemeClr val="tx1"/>
                </a:solidFill>
              </a:rPr>
            </a:br>
            <a:r>
              <a:rPr lang="en-GB" sz="1400" cap="none" dirty="0">
                <a:solidFill>
                  <a:schemeClr val="tx1"/>
                </a:solidFill>
              </a:rPr>
              <a:t>other/technical</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Library professional</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Lab technician</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Digital marketer</a:t>
            </a:r>
          </a:p>
          <a:p>
            <a:pPr>
              <a:lnSpc>
                <a:spcPts val="500"/>
              </a:lnSpc>
              <a:spcBef>
                <a:spcPts val="600"/>
              </a:spcBef>
              <a:spcAft>
                <a:spcPts val="1200"/>
              </a:spcAft>
            </a:pPr>
            <a:endParaRPr lang="en-GB" sz="1400" cap="none" dirty="0">
              <a:solidFill>
                <a:schemeClr val="tx1"/>
              </a:solidFill>
            </a:endParaRPr>
          </a:p>
        </p:txBody>
      </p:sp>
      <p:sp>
        <p:nvSpPr>
          <p:cNvPr id="2" name="Title 1"/>
          <p:cNvSpPr>
            <a:spLocks noGrp="1"/>
          </p:cNvSpPr>
          <p:nvPr>
            <p:ph type="title"/>
          </p:nvPr>
        </p:nvSpPr>
        <p:spPr>
          <a:xfrm>
            <a:off x="260649" y="102394"/>
            <a:ext cx="6336704" cy="428554"/>
          </a:xfrm>
        </p:spPr>
        <p:txBody>
          <a:bodyPr>
            <a:normAutofit fontScale="90000"/>
          </a:bodyPr>
          <a:lstStyle/>
          <a:p>
            <a:pPr>
              <a:lnSpc>
                <a:spcPct val="100000"/>
              </a:lnSpc>
            </a:pPr>
            <a:r>
              <a:rPr lang="en-GB" sz="2200" dirty="0"/>
              <a:t>model 1 - </a:t>
            </a:r>
            <a:r>
              <a:rPr lang="en-GB" sz="2200" cap="none" dirty="0"/>
              <a:t>School employs the apprentice: range of roles and levels</a:t>
            </a:r>
            <a:br>
              <a:rPr lang="en-GB" cap="none" dirty="0"/>
            </a:br>
            <a:endParaRPr lang="en-GB" dirty="0"/>
          </a:p>
        </p:txBody>
      </p:sp>
      <p:sp>
        <p:nvSpPr>
          <p:cNvPr id="4" name="Footer Placeholder 3">
            <a:extLst>
              <a:ext uri="{FF2B5EF4-FFF2-40B4-BE49-F238E27FC236}">
                <a16:creationId xmlns:a16="http://schemas.microsoft.com/office/drawing/2014/main" id="{6B36DD34-35E5-44D5-984F-B01F7E3E71B2}"/>
              </a:ext>
            </a:extLst>
          </p:cNvPr>
          <p:cNvSpPr>
            <a:spLocks noGrp="1"/>
          </p:cNvSpPr>
          <p:nvPr>
            <p:ph type="ftr" sz="quarter" idx="11"/>
          </p:nvPr>
        </p:nvSpPr>
        <p:spPr/>
        <p:txBody>
          <a:bodyPr/>
          <a:lstStyle/>
          <a:p>
            <a:r>
              <a:rPr lang="en-GB" dirty="0"/>
              <a:t>Association of school and college leaders</a:t>
            </a:r>
          </a:p>
        </p:txBody>
      </p:sp>
    </p:spTree>
    <p:extLst>
      <p:ext uri="{BB962C8B-B14F-4D97-AF65-F5344CB8AC3E}">
        <p14:creationId xmlns:p14="http://schemas.microsoft.com/office/powerpoint/2010/main" val="2889280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07120" y="747585"/>
            <a:ext cx="6443760" cy="4250067"/>
          </a:xfrm>
        </p:spPr>
        <p:txBody>
          <a:bodyPr numCol="2">
            <a:normAutofit/>
          </a:bodyPr>
          <a:lstStyle/>
          <a:p>
            <a:pPr>
              <a:lnSpc>
                <a:spcPts val="600"/>
              </a:lnSpc>
              <a:spcBef>
                <a:spcPts val="600"/>
              </a:spcBef>
              <a:spcAft>
                <a:spcPts val="1200"/>
              </a:spcAft>
            </a:pPr>
            <a:endParaRPr lang="en-GB" sz="1600" cap="none" dirty="0">
              <a:solidFill>
                <a:schemeClr val="tx1"/>
              </a:solidFill>
            </a:endParaRPr>
          </a:p>
          <a:p>
            <a:pPr>
              <a:lnSpc>
                <a:spcPts val="600"/>
              </a:lnSpc>
              <a:spcBef>
                <a:spcPts val="600"/>
              </a:spcBef>
              <a:spcAft>
                <a:spcPts val="1200"/>
              </a:spcAft>
            </a:pPr>
            <a:r>
              <a:rPr lang="en-GB" sz="1600" cap="none" dirty="0">
                <a:solidFill>
                  <a:schemeClr val="tx1"/>
                </a:solidFill>
              </a:rPr>
              <a:t>Issues to look out for:</a:t>
            </a:r>
          </a:p>
          <a:p>
            <a:pPr marL="285750" indent="-285750">
              <a:lnSpc>
                <a:spcPts val="600"/>
              </a:lnSpc>
              <a:spcBef>
                <a:spcPts val="600"/>
              </a:spcBef>
              <a:spcAft>
                <a:spcPts val="1200"/>
              </a:spcAft>
              <a:buFont typeface="Arial" panose="020B0604020202020204" pitchFamily="34" charset="0"/>
              <a:buChar char="•"/>
            </a:pPr>
            <a:r>
              <a:rPr lang="en-GB" sz="1400" cap="none" dirty="0">
                <a:solidFill>
                  <a:srgbClr val="005AC5"/>
                </a:solidFill>
              </a:rPr>
              <a:t>It’s not a free pair of hands – </a:t>
            </a:r>
            <a:br>
              <a:rPr lang="en-GB" sz="1400" cap="none" dirty="0">
                <a:solidFill>
                  <a:srgbClr val="005AC5"/>
                </a:solidFill>
              </a:rPr>
            </a:br>
            <a:br>
              <a:rPr lang="en-GB" sz="1400" cap="none" dirty="0">
                <a:solidFill>
                  <a:srgbClr val="005AC5"/>
                </a:solidFill>
              </a:rPr>
            </a:br>
            <a:r>
              <a:rPr lang="en-GB" sz="1400" cap="none" dirty="0">
                <a:solidFill>
                  <a:srgbClr val="005AC5"/>
                </a:solidFill>
              </a:rPr>
              <a:t>need a mentor, in-house support, </a:t>
            </a:r>
            <a:br>
              <a:rPr lang="en-GB" sz="1400" cap="none" dirty="0">
                <a:solidFill>
                  <a:srgbClr val="005AC5"/>
                </a:solidFill>
              </a:rPr>
            </a:br>
            <a:br>
              <a:rPr lang="en-GB" sz="1400" cap="none" dirty="0">
                <a:solidFill>
                  <a:srgbClr val="005AC5"/>
                </a:solidFill>
              </a:rPr>
            </a:br>
            <a:r>
              <a:rPr lang="en-GB" sz="1400" cap="none" dirty="0">
                <a:solidFill>
                  <a:srgbClr val="005AC5"/>
                </a:solidFill>
              </a:rPr>
              <a:t>20% off-the-job training, pay </a:t>
            </a:r>
            <a:br>
              <a:rPr lang="en-GB" sz="1400" cap="none" dirty="0">
                <a:solidFill>
                  <a:srgbClr val="005AC5"/>
                </a:solidFill>
              </a:rPr>
            </a:br>
            <a:br>
              <a:rPr lang="en-GB" sz="1400" cap="none" dirty="0">
                <a:solidFill>
                  <a:srgbClr val="005AC5"/>
                </a:solidFill>
              </a:rPr>
            </a:br>
            <a:r>
              <a:rPr lang="en-GB" sz="1400" cap="none" dirty="0">
                <a:solidFill>
                  <a:srgbClr val="005AC5"/>
                </a:solidFill>
              </a:rPr>
              <a:t>policy </a:t>
            </a:r>
          </a:p>
          <a:p>
            <a:pPr marL="285750" indent="-285750">
              <a:lnSpc>
                <a:spcPts val="600"/>
              </a:lnSpc>
              <a:spcBef>
                <a:spcPts val="600"/>
              </a:spcBef>
              <a:spcAft>
                <a:spcPts val="1200"/>
              </a:spcAft>
              <a:buFont typeface="Arial" panose="020B0604020202020204" pitchFamily="34" charset="0"/>
              <a:buChar char="•"/>
            </a:pPr>
            <a:r>
              <a:rPr lang="en-GB" sz="1400" cap="none" dirty="0">
                <a:solidFill>
                  <a:srgbClr val="005AC5"/>
                </a:solidFill>
              </a:rPr>
              <a:t>Is there a real job at the end </a:t>
            </a:r>
            <a:br>
              <a:rPr lang="en-GB" sz="1400" cap="none" dirty="0">
                <a:solidFill>
                  <a:srgbClr val="005AC5"/>
                </a:solidFill>
              </a:rPr>
            </a:br>
            <a:br>
              <a:rPr lang="en-GB" sz="1400" cap="none" dirty="0">
                <a:solidFill>
                  <a:srgbClr val="005AC5"/>
                </a:solidFill>
              </a:rPr>
            </a:br>
            <a:r>
              <a:rPr lang="en-GB" sz="1400" cap="none" dirty="0">
                <a:solidFill>
                  <a:srgbClr val="005AC5"/>
                </a:solidFill>
              </a:rPr>
              <a:t>of the training? (can upskill </a:t>
            </a:r>
            <a:br>
              <a:rPr lang="en-GB" sz="1400" cap="none" dirty="0">
                <a:solidFill>
                  <a:srgbClr val="005AC5"/>
                </a:solidFill>
              </a:rPr>
            </a:br>
            <a:br>
              <a:rPr lang="en-GB" sz="1400" cap="none" dirty="0">
                <a:solidFill>
                  <a:srgbClr val="005AC5"/>
                </a:solidFill>
              </a:rPr>
            </a:br>
            <a:r>
              <a:rPr lang="en-GB" sz="1400" cap="none" dirty="0">
                <a:solidFill>
                  <a:srgbClr val="005AC5"/>
                </a:solidFill>
              </a:rPr>
              <a:t>existing workers as well)</a:t>
            </a:r>
          </a:p>
          <a:p>
            <a:pPr marL="285750" indent="-285750">
              <a:lnSpc>
                <a:spcPts val="600"/>
              </a:lnSpc>
              <a:spcBef>
                <a:spcPts val="600"/>
              </a:spcBef>
              <a:spcAft>
                <a:spcPts val="1200"/>
              </a:spcAft>
              <a:buFont typeface="Arial" panose="020B0604020202020204" pitchFamily="34" charset="0"/>
              <a:buChar char="•"/>
            </a:pPr>
            <a:r>
              <a:rPr lang="en-GB" sz="1400" cap="none" dirty="0">
                <a:solidFill>
                  <a:srgbClr val="005AC5"/>
                </a:solidFill>
              </a:rPr>
              <a:t>Choice of apprenticeship </a:t>
            </a:r>
            <a:br>
              <a:rPr lang="en-GB" sz="1400" cap="none" dirty="0">
                <a:solidFill>
                  <a:srgbClr val="005AC5"/>
                </a:solidFill>
              </a:rPr>
            </a:br>
            <a:br>
              <a:rPr lang="en-GB" sz="1400" cap="none" dirty="0">
                <a:solidFill>
                  <a:srgbClr val="005AC5"/>
                </a:solidFill>
              </a:rPr>
            </a:br>
            <a:r>
              <a:rPr lang="en-GB" sz="1400" cap="none" dirty="0">
                <a:solidFill>
                  <a:srgbClr val="005AC5"/>
                </a:solidFill>
              </a:rPr>
              <a:t>provider &amp; final assessment </a:t>
            </a:r>
            <a:br>
              <a:rPr lang="en-GB" sz="1400" cap="none" dirty="0">
                <a:solidFill>
                  <a:srgbClr val="005AC5"/>
                </a:solidFill>
              </a:rPr>
            </a:br>
            <a:br>
              <a:rPr lang="en-GB" sz="1400" cap="none" dirty="0">
                <a:solidFill>
                  <a:srgbClr val="005AC5"/>
                </a:solidFill>
              </a:rPr>
            </a:br>
            <a:r>
              <a:rPr lang="en-GB" sz="1400" cap="none" dirty="0">
                <a:solidFill>
                  <a:srgbClr val="005AC5"/>
                </a:solidFill>
              </a:rPr>
              <a:t>(EPA)is important</a:t>
            </a:r>
          </a:p>
          <a:p>
            <a:pPr marL="285750" indent="-285750">
              <a:lnSpc>
                <a:spcPts val="600"/>
              </a:lnSpc>
              <a:spcBef>
                <a:spcPts val="600"/>
              </a:spcBef>
              <a:spcAft>
                <a:spcPts val="1200"/>
              </a:spcAft>
              <a:buFont typeface="Arial" panose="020B0604020202020204" pitchFamily="34" charset="0"/>
              <a:buChar char="•"/>
            </a:pPr>
            <a:r>
              <a:rPr lang="en-GB" sz="1400" cap="none" dirty="0">
                <a:solidFill>
                  <a:srgbClr val="005AC5"/>
                </a:solidFill>
              </a:rPr>
              <a:t>Age of the apprentice – </a:t>
            </a:r>
            <a:br>
              <a:rPr lang="en-GB" sz="1400" cap="none" dirty="0">
                <a:solidFill>
                  <a:srgbClr val="005AC5"/>
                </a:solidFill>
              </a:rPr>
            </a:br>
            <a:br>
              <a:rPr lang="en-GB" sz="1400" cap="none" dirty="0">
                <a:solidFill>
                  <a:srgbClr val="005AC5"/>
                </a:solidFill>
              </a:rPr>
            </a:br>
            <a:r>
              <a:rPr lang="en-GB" sz="1400" cap="none" dirty="0">
                <a:solidFill>
                  <a:srgbClr val="005AC5"/>
                </a:solidFill>
              </a:rPr>
              <a:t>safeguarding/appropriateness </a:t>
            </a:r>
            <a:br>
              <a:rPr lang="en-GB" sz="1400" cap="none" dirty="0">
                <a:solidFill>
                  <a:srgbClr val="005AC5"/>
                </a:solidFill>
              </a:rPr>
            </a:br>
            <a:br>
              <a:rPr lang="en-GB" sz="1400" cap="none" dirty="0">
                <a:solidFill>
                  <a:srgbClr val="005AC5"/>
                </a:solidFill>
              </a:rPr>
            </a:br>
            <a:r>
              <a:rPr lang="en-GB" sz="1400" cap="none" dirty="0">
                <a:solidFill>
                  <a:srgbClr val="005AC5"/>
                </a:solidFill>
              </a:rPr>
              <a:t>concerns?</a:t>
            </a:r>
          </a:p>
          <a:p>
            <a:pPr marL="285750" indent="-285750">
              <a:lnSpc>
                <a:spcPts val="600"/>
              </a:lnSpc>
              <a:spcBef>
                <a:spcPts val="600"/>
              </a:spcBef>
              <a:spcAft>
                <a:spcPts val="1200"/>
              </a:spcAft>
              <a:buFont typeface="Arial" panose="020B0604020202020204" pitchFamily="34" charset="0"/>
              <a:buChar char="•"/>
            </a:pPr>
            <a:endParaRPr lang="en-GB" sz="1400" b="0" cap="none" dirty="0">
              <a:solidFill>
                <a:srgbClr val="005AC5"/>
              </a:solidFill>
            </a:endParaRPr>
          </a:p>
          <a:p>
            <a:pPr>
              <a:lnSpc>
                <a:spcPts val="600"/>
              </a:lnSpc>
              <a:spcBef>
                <a:spcPts val="600"/>
              </a:spcBef>
              <a:spcAft>
                <a:spcPts val="1200"/>
              </a:spcAft>
            </a:pPr>
            <a:endParaRPr lang="en-GB" sz="1600" cap="none" dirty="0">
              <a:solidFill>
                <a:schemeClr val="tx1"/>
              </a:solidFill>
            </a:endParaRPr>
          </a:p>
          <a:p>
            <a:pPr>
              <a:lnSpc>
                <a:spcPts val="600"/>
              </a:lnSpc>
              <a:spcBef>
                <a:spcPts val="600"/>
              </a:spcBef>
              <a:spcAft>
                <a:spcPts val="1200"/>
              </a:spcAft>
            </a:pPr>
            <a:endParaRPr lang="en-GB" sz="1600" cap="none" dirty="0">
              <a:solidFill>
                <a:schemeClr val="tx1"/>
              </a:solidFill>
            </a:endParaRPr>
          </a:p>
          <a:p>
            <a:pPr>
              <a:lnSpc>
                <a:spcPts val="600"/>
              </a:lnSpc>
              <a:spcBef>
                <a:spcPts val="600"/>
              </a:spcBef>
              <a:spcAft>
                <a:spcPts val="1200"/>
              </a:spcAft>
            </a:pPr>
            <a:endParaRPr lang="en-GB" sz="1600" cap="none" dirty="0">
              <a:solidFill>
                <a:schemeClr val="tx1"/>
              </a:solidFill>
            </a:endParaRPr>
          </a:p>
          <a:p>
            <a:pPr>
              <a:lnSpc>
                <a:spcPts val="600"/>
              </a:lnSpc>
              <a:spcBef>
                <a:spcPts val="600"/>
              </a:spcBef>
              <a:spcAft>
                <a:spcPts val="1200"/>
              </a:spcAft>
            </a:pPr>
            <a:endParaRPr lang="en-GB" sz="1600" cap="none" dirty="0">
              <a:solidFill>
                <a:schemeClr val="tx1"/>
              </a:solidFill>
            </a:endParaRPr>
          </a:p>
          <a:p>
            <a:pPr>
              <a:lnSpc>
                <a:spcPts val="600"/>
              </a:lnSpc>
              <a:spcBef>
                <a:spcPts val="600"/>
              </a:spcBef>
              <a:spcAft>
                <a:spcPts val="1200"/>
              </a:spcAft>
            </a:pPr>
            <a:r>
              <a:rPr lang="en-GB" sz="1600" cap="none" dirty="0">
                <a:solidFill>
                  <a:schemeClr val="tx1"/>
                </a:solidFill>
              </a:rPr>
              <a:t>Type of school is important:</a:t>
            </a:r>
          </a:p>
          <a:p>
            <a:pPr>
              <a:lnSpc>
                <a:spcPts val="600"/>
              </a:lnSpc>
              <a:spcBef>
                <a:spcPts val="600"/>
              </a:spcBef>
              <a:spcAft>
                <a:spcPts val="1200"/>
              </a:spcAft>
            </a:pPr>
            <a:r>
              <a:rPr lang="en-GB" sz="1400" cap="none" dirty="0">
                <a:solidFill>
                  <a:schemeClr val="tx1"/>
                </a:solidFill>
              </a:rPr>
              <a:t>VA &amp; Foundation </a:t>
            </a:r>
          </a:p>
          <a:p>
            <a:pPr marL="285750" indent="-285750">
              <a:lnSpc>
                <a:spcPts val="600"/>
              </a:lnSpc>
              <a:spcBef>
                <a:spcPts val="600"/>
              </a:spcBef>
              <a:spcAft>
                <a:spcPts val="1200"/>
              </a:spcAft>
              <a:buFont typeface="Arial" panose="020B0604020202020204" pitchFamily="34" charset="0"/>
              <a:buChar char="•"/>
            </a:pPr>
            <a:r>
              <a:rPr lang="en-GB" sz="1400" cap="none" dirty="0">
                <a:solidFill>
                  <a:srgbClr val="005AC5"/>
                </a:solidFill>
              </a:rPr>
              <a:t>Are you big enough to pay the </a:t>
            </a:r>
            <a:br>
              <a:rPr lang="en-GB" sz="1400" cap="none" dirty="0">
                <a:solidFill>
                  <a:srgbClr val="005AC5"/>
                </a:solidFill>
              </a:rPr>
            </a:br>
            <a:br>
              <a:rPr lang="en-GB" sz="1400" cap="none" dirty="0">
                <a:solidFill>
                  <a:srgbClr val="005AC5"/>
                </a:solidFill>
              </a:rPr>
            </a:br>
            <a:r>
              <a:rPr lang="en-GB" sz="1400" cap="none" dirty="0">
                <a:solidFill>
                  <a:srgbClr val="005AC5"/>
                </a:solidFill>
              </a:rPr>
              <a:t>apprenticeship levy? </a:t>
            </a:r>
          </a:p>
          <a:p>
            <a:pPr>
              <a:lnSpc>
                <a:spcPts val="600"/>
              </a:lnSpc>
              <a:spcBef>
                <a:spcPts val="600"/>
              </a:spcBef>
              <a:spcAft>
                <a:spcPts val="1200"/>
              </a:spcAft>
            </a:pPr>
            <a:r>
              <a:rPr lang="en-GB" sz="1400" cap="none" dirty="0">
                <a:solidFill>
                  <a:schemeClr val="tx1"/>
                </a:solidFill>
              </a:rPr>
              <a:t>Community &amp; voluntary controlled</a:t>
            </a:r>
          </a:p>
          <a:p>
            <a:pPr marL="285750" indent="-285750">
              <a:lnSpc>
                <a:spcPts val="600"/>
              </a:lnSpc>
              <a:spcBef>
                <a:spcPts val="600"/>
              </a:spcBef>
              <a:spcAft>
                <a:spcPts val="1200"/>
              </a:spcAft>
              <a:buFont typeface="Arial" panose="020B0604020202020204" pitchFamily="34" charset="0"/>
              <a:buChar char="•"/>
            </a:pPr>
            <a:r>
              <a:rPr lang="en-GB" sz="1400" cap="none" dirty="0">
                <a:solidFill>
                  <a:srgbClr val="005AC5"/>
                </a:solidFill>
              </a:rPr>
              <a:t>Does the LA have a pool of </a:t>
            </a:r>
            <a:br>
              <a:rPr lang="en-GB" sz="1400" cap="none" dirty="0">
                <a:solidFill>
                  <a:srgbClr val="005AC5"/>
                </a:solidFill>
              </a:rPr>
            </a:br>
            <a:br>
              <a:rPr lang="en-GB" sz="1400" cap="none" dirty="0">
                <a:solidFill>
                  <a:srgbClr val="005AC5"/>
                </a:solidFill>
              </a:rPr>
            </a:br>
            <a:r>
              <a:rPr lang="en-GB" sz="1400" cap="none" dirty="0">
                <a:solidFill>
                  <a:srgbClr val="005AC5"/>
                </a:solidFill>
              </a:rPr>
              <a:t>apprentices that benefit you?</a:t>
            </a:r>
            <a:endParaRPr lang="en-GB" sz="1400" cap="none" dirty="0">
              <a:solidFill>
                <a:schemeClr val="tx1"/>
              </a:solidFill>
            </a:endParaRPr>
          </a:p>
          <a:p>
            <a:pPr>
              <a:lnSpc>
                <a:spcPts val="600"/>
              </a:lnSpc>
              <a:spcBef>
                <a:spcPts val="600"/>
              </a:spcBef>
              <a:spcAft>
                <a:spcPts val="1200"/>
              </a:spcAft>
            </a:pPr>
            <a:r>
              <a:rPr lang="en-GB" sz="1400" cap="none" dirty="0">
                <a:solidFill>
                  <a:schemeClr val="tx1"/>
                </a:solidFill>
              </a:rPr>
              <a:t>Academies, Free Schools, MATs </a:t>
            </a:r>
          </a:p>
          <a:p>
            <a:pPr marL="285750" indent="-285750">
              <a:lnSpc>
                <a:spcPts val="600"/>
              </a:lnSpc>
              <a:spcBef>
                <a:spcPts val="600"/>
              </a:spcBef>
              <a:spcAft>
                <a:spcPts val="1200"/>
              </a:spcAft>
              <a:buFont typeface="Arial" panose="020B0604020202020204" pitchFamily="34" charset="0"/>
              <a:buChar char="•"/>
            </a:pPr>
            <a:r>
              <a:rPr lang="en-GB" sz="1400" cap="none" dirty="0">
                <a:solidFill>
                  <a:srgbClr val="005AC5"/>
                </a:solidFill>
              </a:rPr>
              <a:t>More scale, more flexibility </a:t>
            </a:r>
          </a:p>
          <a:p>
            <a:pPr marL="285750" indent="-285750">
              <a:lnSpc>
                <a:spcPts val="600"/>
              </a:lnSpc>
              <a:spcBef>
                <a:spcPts val="600"/>
              </a:spcBef>
              <a:spcAft>
                <a:spcPts val="1200"/>
              </a:spcAft>
              <a:buFont typeface="Arial" panose="020B0604020202020204" pitchFamily="34" charset="0"/>
              <a:buChar char="•"/>
            </a:pPr>
            <a:r>
              <a:rPr lang="en-GB" sz="1400" cap="none" dirty="0">
                <a:solidFill>
                  <a:srgbClr val="005AC5"/>
                </a:solidFill>
              </a:rPr>
              <a:t>Trust policy ?</a:t>
            </a:r>
            <a:endParaRPr lang="en-GB" sz="2800" cap="none" dirty="0">
              <a:solidFill>
                <a:srgbClr val="E51C41"/>
              </a:solidFill>
            </a:endParaRPr>
          </a:p>
        </p:txBody>
      </p:sp>
      <p:sp>
        <p:nvSpPr>
          <p:cNvPr id="2" name="Title 1"/>
          <p:cNvSpPr>
            <a:spLocks noGrp="1"/>
          </p:cNvSpPr>
          <p:nvPr>
            <p:ph type="title"/>
          </p:nvPr>
        </p:nvSpPr>
        <p:spPr>
          <a:xfrm>
            <a:off x="188640" y="123478"/>
            <a:ext cx="5832648" cy="428554"/>
          </a:xfrm>
        </p:spPr>
        <p:txBody>
          <a:bodyPr>
            <a:normAutofit fontScale="90000"/>
          </a:bodyPr>
          <a:lstStyle/>
          <a:p>
            <a:pPr>
              <a:lnSpc>
                <a:spcPct val="100000"/>
              </a:lnSpc>
            </a:pPr>
            <a:r>
              <a:rPr lang="en-GB" sz="2200" dirty="0"/>
              <a:t>model No. 1 - </a:t>
            </a:r>
            <a:r>
              <a:rPr lang="en-GB" sz="2200" cap="none" dirty="0"/>
              <a:t>School employs the apprentice:</a:t>
            </a:r>
            <a:br>
              <a:rPr lang="en-GB" cap="none" dirty="0"/>
            </a:br>
            <a:endParaRPr lang="en-GB" dirty="0"/>
          </a:p>
        </p:txBody>
      </p:sp>
      <p:sp>
        <p:nvSpPr>
          <p:cNvPr id="4" name="Footer Placeholder 3">
            <a:extLst>
              <a:ext uri="{FF2B5EF4-FFF2-40B4-BE49-F238E27FC236}">
                <a16:creationId xmlns:a16="http://schemas.microsoft.com/office/drawing/2014/main" id="{6B36DD34-35E5-44D5-984F-B01F7E3E71B2}"/>
              </a:ext>
            </a:extLst>
          </p:cNvPr>
          <p:cNvSpPr>
            <a:spLocks noGrp="1"/>
          </p:cNvSpPr>
          <p:nvPr>
            <p:ph type="ftr" sz="quarter" idx="11"/>
          </p:nvPr>
        </p:nvSpPr>
        <p:spPr>
          <a:xfrm>
            <a:off x="116632" y="4746178"/>
            <a:ext cx="6624736" cy="273844"/>
          </a:xfrm>
        </p:spPr>
        <p:txBody>
          <a:bodyPr/>
          <a:lstStyle/>
          <a:p>
            <a:r>
              <a:rPr lang="en-GB" dirty="0"/>
              <a:t>Association of school and college leaders</a:t>
            </a:r>
          </a:p>
        </p:txBody>
      </p:sp>
    </p:spTree>
    <p:extLst>
      <p:ext uri="{BB962C8B-B14F-4D97-AF65-F5344CB8AC3E}">
        <p14:creationId xmlns:p14="http://schemas.microsoft.com/office/powerpoint/2010/main" val="2087108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60648" y="843558"/>
            <a:ext cx="6336704" cy="3240360"/>
          </a:xfrm>
        </p:spPr>
        <p:txBody>
          <a:bodyPr>
            <a:normAutofit fontScale="92500"/>
          </a:bodyPr>
          <a:lstStyle/>
          <a:p>
            <a:pPr>
              <a:lnSpc>
                <a:spcPct val="100000"/>
              </a:lnSpc>
              <a:spcBef>
                <a:spcPts val="600"/>
              </a:spcBef>
              <a:spcAft>
                <a:spcPts val="1200"/>
              </a:spcAft>
            </a:pPr>
            <a:r>
              <a:rPr lang="en-GB" sz="1400" cap="none" dirty="0">
                <a:solidFill>
                  <a:schemeClr val="tx1"/>
                </a:solidFill>
              </a:rPr>
              <a:t>The school (the lessee):</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Leases the apprentice for a monthly fee via an approved Apprenticeship </a:t>
            </a:r>
            <a:br>
              <a:rPr lang="en-GB" sz="1400" cap="none" dirty="0">
                <a:solidFill>
                  <a:srgbClr val="005AC5"/>
                </a:solidFill>
              </a:rPr>
            </a:br>
            <a:br>
              <a:rPr lang="en-GB" sz="1400" cap="none" dirty="0">
                <a:solidFill>
                  <a:srgbClr val="005AC5"/>
                </a:solidFill>
              </a:rPr>
            </a:br>
            <a:br>
              <a:rPr lang="en-GB" sz="1400" cap="none" dirty="0">
                <a:solidFill>
                  <a:srgbClr val="005AC5"/>
                </a:solidFill>
              </a:rPr>
            </a:br>
            <a:r>
              <a:rPr lang="en-GB" sz="1400" cap="none" dirty="0">
                <a:solidFill>
                  <a:srgbClr val="005AC5"/>
                </a:solidFill>
              </a:rPr>
              <a:t>Training Agency (ATA)</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Doesn’t have to use their levy or any co-investment</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Option to employ the apprentice at the end (usually no fee)</a:t>
            </a:r>
          </a:p>
          <a:p>
            <a:pPr>
              <a:lnSpc>
                <a:spcPct val="100000"/>
              </a:lnSpc>
              <a:spcBef>
                <a:spcPts val="600"/>
              </a:spcBef>
              <a:spcAft>
                <a:spcPts val="1200"/>
              </a:spcAft>
            </a:pPr>
            <a:r>
              <a:rPr lang="en-GB" sz="1400" cap="none" dirty="0">
                <a:solidFill>
                  <a:schemeClr val="tx1"/>
                </a:solidFill>
              </a:rPr>
              <a:t>The employer (the lessor):</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Recruits, employs and supports the apprentice</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Arranges the training and assessment</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Deals with the HR issues e.g. grievances, performance, holiday &amp;</a:t>
            </a:r>
            <a:br>
              <a:rPr lang="en-GB" sz="1400" cap="none" dirty="0">
                <a:solidFill>
                  <a:srgbClr val="005AC5"/>
                </a:solidFill>
              </a:rPr>
            </a:br>
            <a:br>
              <a:rPr lang="en-GB" sz="1400" cap="none" dirty="0">
                <a:solidFill>
                  <a:srgbClr val="005AC5"/>
                </a:solidFill>
              </a:rPr>
            </a:br>
            <a:br>
              <a:rPr lang="en-GB" sz="1400" cap="none" dirty="0">
                <a:solidFill>
                  <a:srgbClr val="005AC5"/>
                </a:solidFill>
              </a:rPr>
            </a:br>
            <a:r>
              <a:rPr lang="en-GB" sz="1400" cap="none" dirty="0">
                <a:solidFill>
                  <a:srgbClr val="005AC5"/>
                </a:solidFill>
              </a:rPr>
              <a:t>sickness</a:t>
            </a:r>
          </a:p>
          <a:p>
            <a:pPr marL="285750" indent="-285750">
              <a:lnSpc>
                <a:spcPts val="500"/>
              </a:lnSpc>
              <a:spcBef>
                <a:spcPts val="600"/>
              </a:spcBef>
              <a:spcAft>
                <a:spcPts val="1200"/>
              </a:spcAft>
              <a:buFont typeface="Arial" panose="020B0604020202020204" pitchFamily="34" charset="0"/>
              <a:buChar char="•"/>
            </a:pPr>
            <a:r>
              <a:rPr lang="en-GB" sz="1400" cap="none" dirty="0">
                <a:solidFill>
                  <a:srgbClr val="005AC5"/>
                </a:solidFill>
              </a:rPr>
              <a:t>Replaces the apprentice if necessary</a:t>
            </a:r>
          </a:p>
          <a:p>
            <a:pPr marL="285750" indent="-285750">
              <a:lnSpc>
                <a:spcPts val="500"/>
              </a:lnSpc>
              <a:spcBef>
                <a:spcPts val="600"/>
              </a:spcBef>
              <a:spcAft>
                <a:spcPts val="1200"/>
              </a:spcAft>
              <a:buFont typeface="Arial" panose="020B0604020202020204" pitchFamily="34" charset="0"/>
              <a:buChar char="•"/>
            </a:pPr>
            <a:endParaRPr lang="en-GB" sz="1400" cap="none" dirty="0">
              <a:solidFill>
                <a:schemeClr val="tx1"/>
              </a:solidFill>
            </a:endParaRPr>
          </a:p>
          <a:p>
            <a:pPr marL="285750" indent="-285750">
              <a:lnSpc>
                <a:spcPts val="500"/>
              </a:lnSpc>
              <a:spcBef>
                <a:spcPts val="600"/>
              </a:spcBef>
              <a:spcAft>
                <a:spcPts val="1200"/>
              </a:spcAft>
              <a:buFont typeface="Arial" panose="020B0604020202020204" pitchFamily="34" charset="0"/>
              <a:buChar char="•"/>
            </a:pPr>
            <a:endParaRPr lang="en-GB" sz="1400" cap="none" dirty="0">
              <a:solidFill>
                <a:schemeClr val="tx1"/>
              </a:solidFill>
            </a:endParaRPr>
          </a:p>
          <a:p>
            <a:pPr>
              <a:lnSpc>
                <a:spcPts val="500"/>
              </a:lnSpc>
              <a:spcBef>
                <a:spcPts val="600"/>
              </a:spcBef>
              <a:spcAft>
                <a:spcPts val="1200"/>
              </a:spcAft>
            </a:pPr>
            <a:endParaRPr lang="en-GB" sz="1400" cap="none" dirty="0">
              <a:solidFill>
                <a:schemeClr val="tx1"/>
              </a:solidFill>
            </a:endParaRPr>
          </a:p>
          <a:p>
            <a:pPr>
              <a:lnSpc>
                <a:spcPct val="120000"/>
              </a:lnSpc>
              <a:spcBef>
                <a:spcPts val="600"/>
              </a:spcBef>
              <a:spcAft>
                <a:spcPts val="1200"/>
              </a:spcAft>
            </a:pPr>
            <a:endParaRPr lang="en-GB" sz="1900" cap="none" dirty="0">
              <a:solidFill>
                <a:schemeClr val="tx1"/>
              </a:solidFill>
            </a:endParaRPr>
          </a:p>
          <a:p>
            <a:pPr>
              <a:lnSpc>
                <a:spcPct val="120000"/>
              </a:lnSpc>
              <a:spcBef>
                <a:spcPts val="600"/>
              </a:spcBef>
              <a:spcAft>
                <a:spcPts val="1200"/>
              </a:spcAft>
            </a:pPr>
            <a:endParaRPr lang="en-GB" sz="1900" cap="none" dirty="0">
              <a:solidFill>
                <a:srgbClr val="B91533"/>
              </a:solidFill>
            </a:endParaRPr>
          </a:p>
          <a:p>
            <a:pPr marL="457200" indent="-457200">
              <a:lnSpc>
                <a:spcPct val="120000"/>
              </a:lnSpc>
              <a:spcBef>
                <a:spcPts val="600"/>
              </a:spcBef>
              <a:spcAft>
                <a:spcPts val="1200"/>
              </a:spcAft>
              <a:buAutoNum type="alphaUcPeriod"/>
            </a:pPr>
            <a:endParaRPr lang="en-GB" sz="1900" cap="none" dirty="0">
              <a:solidFill>
                <a:srgbClr val="B91533"/>
              </a:solidFill>
            </a:endParaRPr>
          </a:p>
          <a:p>
            <a:pPr marL="457200" indent="-457200">
              <a:lnSpc>
                <a:spcPct val="120000"/>
              </a:lnSpc>
              <a:spcBef>
                <a:spcPts val="600"/>
              </a:spcBef>
              <a:spcAft>
                <a:spcPts val="1200"/>
              </a:spcAft>
              <a:buAutoNum type="alphaUcPeriod"/>
            </a:pPr>
            <a:endParaRPr lang="en-GB" sz="1900" cap="none" dirty="0">
              <a:solidFill>
                <a:srgbClr val="B91533"/>
              </a:solidFill>
            </a:endParaRPr>
          </a:p>
          <a:p>
            <a:pPr>
              <a:lnSpc>
                <a:spcPct val="120000"/>
              </a:lnSpc>
              <a:spcBef>
                <a:spcPts val="600"/>
              </a:spcBef>
              <a:spcAft>
                <a:spcPts val="1200"/>
              </a:spcAft>
            </a:pPr>
            <a:endParaRPr lang="en-GB" sz="2800" cap="none" dirty="0">
              <a:solidFill>
                <a:srgbClr val="E51C41"/>
              </a:solidFill>
            </a:endParaRPr>
          </a:p>
        </p:txBody>
      </p:sp>
      <p:sp>
        <p:nvSpPr>
          <p:cNvPr id="2" name="Title 1"/>
          <p:cNvSpPr>
            <a:spLocks noGrp="1"/>
          </p:cNvSpPr>
          <p:nvPr>
            <p:ph type="title"/>
          </p:nvPr>
        </p:nvSpPr>
        <p:spPr>
          <a:xfrm>
            <a:off x="175500" y="160213"/>
            <a:ext cx="6336704" cy="428554"/>
          </a:xfrm>
        </p:spPr>
        <p:txBody>
          <a:bodyPr>
            <a:normAutofit/>
          </a:bodyPr>
          <a:lstStyle/>
          <a:p>
            <a:pPr>
              <a:lnSpc>
                <a:spcPct val="100000"/>
              </a:lnSpc>
            </a:pPr>
            <a:r>
              <a:rPr lang="en-GB" sz="2400" dirty="0"/>
              <a:t>Model 2 – </a:t>
            </a:r>
            <a:r>
              <a:rPr lang="en-GB" sz="2400" cap="none" dirty="0"/>
              <a:t>School “leases” the apprentice:</a:t>
            </a:r>
            <a:endParaRPr lang="en-GB" dirty="0"/>
          </a:p>
        </p:txBody>
      </p:sp>
      <p:sp>
        <p:nvSpPr>
          <p:cNvPr id="4" name="Footer Placeholder 3">
            <a:extLst>
              <a:ext uri="{FF2B5EF4-FFF2-40B4-BE49-F238E27FC236}">
                <a16:creationId xmlns:a16="http://schemas.microsoft.com/office/drawing/2014/main" id="{6B36DD34-35E5-44D5-984F-B01F7E3E71B2}"/>
              </a:ext>
            </a:extLst>
          </p:cNvPr>
          <p:cNvSpPr>
            <a:spLocks noGrp="1"/>
          </p:cNvSpPr>
          <p:nvPr>
            <p:ph type="ftr" sz="quarter" idx="11"/>
          </p:nvPr>
        </p:nvSpPr>
        <p:spPr/>
        <p:txBody>
          <a:bodyPr/>
          <a:lstStyle/>
          <a:p>
            <a:r>
              <a:rPr lang="en-GB" dirty="0"/>
              <a:t>Association of school and college leaders</a:t>
            </a:r>
          </a:p>
        </p:txBody>
      </p:sp>
    </p:spTree>
    <p:extLst>
      <p:ext uri="{BB962C8B-B14F-4D97-AF65-F5344CB8AC3E}">
        <p14:creationId xmlns:p14="http://schemas.microsoft.com/office/powerpoint/2010/main" val="218451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Funding for apprenticeships</a:t>
            </a:r>
            <a:endParaRPr lang="en-GB" dirty="0">
              <a:cs typeface="Arial"/>
            </a:endParaRPr>
          </a:p>
        </p:txBody>
      </p:sp>
      <p:sp>
        <p:nvSpPr>
          <p:cNvPr id="5" name="Subtitle 4"/>
          <p:cNvSpPr>
            <a:spLocks noGrp="1"/>
          </p:cNvSpPr>
          <p:nvPr>
            <p:ph type="subTitle" idx="1"/>
          </p:nvPr>
        </p:nvSpPr>
        <p:spPr/>
        <p:txBody>
          <a:bodyPr vert="horz" lIns="68580" tIns="34290" rIns="68580" bIns="34290" rtlCol="0" anchor="t">
            <a:noAutofit/>
          </a:bodyPr>
          <a:lstStyle/>
          <a:p>
            <a:endParaRPr lang="en-GB" sz="1350" dirty="0"/>
          </a:p>
          <a:p>
            <a:r>
              <a:rPr lang="en-GB" sz="1350" dirty="0"/>
              <a:t>Bertie Hutchins – National Account Manager (ESFA)</a:t>
            </a:r>
          </a:p>
          <a:p>
            <a:endParaRPr lang="en-GB" dirty="0"/>
          </a:p>
        </p:txBody>
      </p:sp>
    </p:spTree>
    <p:extLst>
      <p:ext uri="{BB962C8B-B14F-4D97-AF65-F5344CB8AC3E}">
        <p14:creationId xmlns:p14="http://schemas.microsoft.com/office/powerpoint/2010/main" val="3078137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D69ED45-E92E-4F23-985E-C20CBE8E43EE}"/>
              </a:ext>
            </a:extLst>
          </p:cNvPr>
          <p:cNvGraphicFramePr>
            <a:graphicFrameLocks noGrp="1"/>
          </p:cNvGraphicFramePr>
          <p:nvPr/>
        </p:nvGraphicFramePr>
        <p:xfrm>
          <a:off x="79132" y="141480"/>
          <a:ext cx="6698243" cy="2531749"/>
        </p:xfrm>
        <a:graphic>
          <a:graphicData uri="http://schemas.openxmlformats.org/drawingml/2006/table">
            <a:tbl>
              <a:tblPr firstRow="1" bandRow="1">
                <a:tableStyleId>{5C22544A-7EE6-4342-B048-85BDC9FD1C3A}</a:tableStyleId>
              </a:tblPr>
              <a:tblGrid>
                <a:gridCol w="970931">
                  <a:extLst>
                    <a:ext uri="{9D8B030D-6E8A-4147-A177-3AD203B41FA5}">
                      <a16:colId xmlns:a16="http://schemas.microsoft.com/office/drawing/2014/main" val="3972711828"/>
                    </a:ext>
                  </a:extLst>
                </a:gridCol>
                <a:gridCol w="1616252">
                  <a:extLst>
                    <a:ext uri="{9D8B030D-6E8A-4147-A177-3AD203B41FA5}">
                      <a16:colId xmlns:a16="http://schemas.microsoft.com/office/drawing/2014/main" val="3330618588"/>
                    </a:ext>
                  </a:extLst>
                </a:gridCol>
                <a:gridCol w="2193632">
                  <a:extLst>
                    <a:ext uri="{9D8B030D-6E8A-4147-A177-3AD203B41FA5}">
                      <a16:colId xmlns:a16="http://schemas.microsoft.com/office/drawing/2014/main" val="637504448"/>
                    </a:ext>
                  </a:extLst>
                </a:gridCol>
                <a:gridCol w="1917428">
                  <a:extLst>
                    <a:ext uri="{9D8B030D-6E8A-4147-A177-3AD203B41FA5}">
                      <a16:colId xmlns:a16="http://schemas.microsoft.com/office/drawing/2014/main" val="239053730"/>
                    </a:ext>
                  </a:extLst>
                </a:gridCol>
              </a:tblGrid>
              <a:tr h="257175">
                <a:tc gridSpan="4">
                  <a:txBody>
                    <a:bodyPr/>
                    <a:lstStyle/>
                    <a:p>
                      <a:pPr algn="ctr"/>
                      <a:r>
                        <a:rPr lang="en-GB" sz="1400" dirty="0"/>
                        <a:t>Apprenticeship funding - Levy payers</a:t>
                      </a:r>
                    </a:p>
                  </a:txBody>
                  <a:tcPr marL="51435" marR="51435" marT="25718" marB="25718">
                    <a:solidFill>
                      <a:schemeClr val="accent1"/>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6661097"/>
                  </a:ext>
                </a:extLst>
              </a:tr>
              <a:tr h="325755">
                <a:tc>
                  <a:txBody>
                    <a:bodyPr/>
                    <a:lstStyle/>
                    <a:p>
                      <a:endParaRPr lang="en-GB" sz="900" dirty="0"/>
                    </a:p>
                  </a:txBody>
                  <a:tcPr marL="51435" marR="51435" marT="25718" marB="25718">
                    <a:solidFill>
                      <a:schemeClr val="accent1"/>
                    </a:solidFill>
                  </a:tcPr>
                </a:tc>
                <a:tc>
                  <a:txBody>
                    <a:bodyPr/>
                    <a:lstStyle/>
                    <a:p>
                      <a:r>
                        <a:rPr lang="en-GB" sz="900" b="1" dirty="0"/>
                        <a:t>Voluntary aided and foundation schools</a:t>
                      </a:r>
                    </a:p>
                  </a:txBody>
                  <a:tcPr marL="51435" marR="51435" marT="25718" marB="25718"/>
                </a:tc>
                <a:tc>
                  <a:txBody>
                    <a:bodyPr/>
                    <a:lstStyle/>
                    <a:p>
                      <a:r>
                        <a:rPr lang="en-GB" sz="900" b="1" dirty="0"/>
                        <a:t>Community and voluntary controlled schools</a:t>
                      </a:r>
                    </a:p>
                  </a:txBody>
                  <a:tcPr marL="51435" marR="51435" marT="25718" marB="25718"/>
                </a:tc>
                <a:tc>
                  <a:txBody>
                    <a:bodyPr/>
                    <a:lstStyle/>
                    <a:p>
                      <a:r>
                        <a:rPr lang="en-GB" sz="900" b="1" dirty="0"/>
                        <a:t>Academies, free schools and multi-academy trusts</a:t>
                      </a:r>
                    </a:p>
                  </a:txBody>
                  <a:tcPr marL="51435" marR="51435" marT="25718" marB="25718"/>
                </a:tc>
                <a:extLst>
                  <a:ext uri="{0D108BD9-81ED-4DB2-BD59-A6C34878D82A}">
                    <a16:rowId xmlns:a16="http://schemas.microsoft.com/office/drawing/2014/main" val="1361201682"/>
                  </a:ext>
                </a:extLst>
              </a:tr>
              <a:tr h="680085">
                <a:tc>
                  <a:txBody>
                    <a:bodyPr/>
                    <a:lstStyle/>
                    <a:p>
                      <a:r>
                        <a:rPr lang="en-GB" sz="900" dirty="0">
                          <a:solidFill>
                            <a:schemeClr val="bg1"/>
                          </a:solidFill>
                        </a:rPr>
                        <a:t>Do I pay the levy?</a:t>
                      </a:r>
                    </a:p>
                  </a:txBody>
                  <a:tcPr marL="51435" marR="51435" marT="25718" marB="25718">
                    <a:solidFill>
                      <a:schemeClr val="accent1"/>
                    </a:solidFill>
                  </a:tcPr>
                </a:tc>
                <a:tc>
                  <a:txBody>
                    <a:bodyPr/>
                    <a:lstStyle/>
                    <a:p>
                      <a:r>
                        <a:rPr lang="en-GB" sz="900" dirty="0"/>
                        <a:t>If your school’s annual pay bill is over £3 million - yes</a:t>
                      </a:r>
                    </a:p>
                  </a:txBody>
                  <a:tcPr marL="51435" marR="51435" marT="25718" marB="25718"/>
                </a:tc>
                <a:tc>
                  <a:txBody>
                    <a:bodyPr/>
                    <a:lstStyle/>
                    <a:p>
                      <a:r>
                        <a:rPr lang="en-GB" sz="900" dirty="0"/>
                        <a:t>If your local authority’s annual pay bill is over £3 million - yes</a:t>
                      </a:r>
                    </a:p>
                  </a:txBody>
                  <a:tcPr marL="51435" marR="51435" marT="25718" marB="25718"/>
                </a:tc>
                <a:tc>
                  <a:txBody>
                    <a:bodyPr/>
                    <a:lstStyle/>
                    <a:p>
                      <a:r>
                        <a:rPr lang="en-GB" sz="800" dirty="0"/>
                        <a:t>If your pay bill is over £</a:t>
                      </a:r>
                      <a:r>
                        <a:rPr lang="en-GB" sz="800"/>
                        <a:t>3 million - Yes</a:t>
                      </a:r>
                    </a:p>
                    <a:p>
                      <a:r>
                        <a:rPr lang="en-GB" sz="800" dirty="0"/>
                        <a:t>The trust is likely to be your employer and operate under one pay bill so they’re likely to pay the levy.</a:t>
                      </a:r>
                      <a:br>
                        <a:rPr lang="en-GB" sz="800" dirty="0"/>
                      </a:br>
                      <a:endParaRPr lang="en-GB" sz="800" dirty="0"/>
                    </a:p>
                  </a:txBody>
                  <a:tcPr marL="51435" marR="51435" marT="25718" marB="25718"/>
                </a:tc>
                <a:extLst>
                  <a:ext uri="{0D108BD9-81ED-4DB2-BD59-A6C34878D82A}">
                    <a16:rowId xmlns:a16="http://schemas.microsoft.com/office/drawing/2014/main" val="2314985227"/>
                  </a:ext>
                </a:extLst>
              </a:tr>
              <a:tr h="737235">
                <a:tc>
                  <a:txBody>
                    <a:bodyPr/>
                    <a:lstStyle/>
                    <a:p>
                      <a:r>
                        <a:rPr lang="en-GB" sz="900" dirty="0">
                          <a:solidFill>
                            <a:schemeClr val="bg1"/>
                          </a:solidFill>
                        </a:rPr>
                        <a:t>Where are my funds?</a:t>
                      </a:r>
                    </a:p>
                    <a:p>
                      <a:endParaRPr lang="en-GB" sz="900" dirty="0"/>
                    </a:p>
                    <a:p>
                      <a:endParaRPr lang="en-GB" sz="900" dirty="0"/>
                    </a:p>
                  </a:txBody>
                  <a:tcPr marL="51435" marR="51435" marT="25718" marB="25718">
                    <a:solidFill>
                      <a:schemeClr val="accent1"/>
                    </a:solidFill>
                  </a:tcPr>
                </a:tc>
                <a:tc>
                  <a:txBody>
                    <a:bodyPr/>
                    <a:lstStyle/>
                    <a:p>
                      <a:r>
                        <a:rPr lang="en-GB" sz="900" dirty="0"/>
                        <a:t>Get in touch with your governing body and see how much allocation is available. </a:t>
                      </a:r>
                    </a:p>
                  </a:txBody>
                  <a:tcPr marL="51435" marR="51435" marT="25718" marB="25718"/>
                </a:tc>
                <a:tc>
                  <a:txBody>
                    <a:bodyPr/>
                    <a:lstStyle/>
                    <a:p>
                      <a:r>
                        <a:rPr lang="en-GB" sz="900" dirty="0"/>
                        <a:t>Your local authority should have already let you know how much levy you have available to spend. If you’re unsure how to access the funds, contact your local authority to find out.  </a:t>
                      </a:r>
                    </a:p>
                  </a:txBody>
                  <a:tcPr marL="51435" marR="51435" marT="25718" marB="25718"/>
                </a:tc>
                <a:tc>
                  <a:txBody>
                    <a:bodyPr/>
                    <a:lstStyle/>
                    <a:p>
                      <a:r>
                        <a:rPr lang="en-GB" sz="900" dirty="0"/>
                        <a:t>Get in touch with your trust and see how much allocation is available.</a:t>
                      </a:r>
                    </a:p>
                  </a:txBody>
                  <a:tcPr marL="51435" marR="51435" marT="25718" marB="25718"/>
                </a:tc>
                <a:extLst>
                  <a:ext uri="{0D108BD9-81ED-4DB2-BD59-A6C34878D82A}">
                    <a16:rowId xmlns:a16="http://schemas.microsoft.com/office/drawing/2014/main" val="3734787544"/>
                  </a:ext>
                </a:extLst>
              </a:tr>
              <a:tr h="508635">
                <a:tc>
                  <a:txBody>
                    <a:bodyPr/>
                    <a:lstStyle/>
                    <a:p>
                      <a:r>
                        <a:rPr lang="en-GB" sz="900" dirty="0">
                          <a:solidFill>
                            <a:schemeClr val="bg1"/>
                          </a:solidFill>
                        </a:rPr>
                        <a:t>What can I use the funds for?</a:t>
                      </a:r>
                    </a:p>
                  </a:txBody>
                  <a:tcPr marL="51435" marR="51435" marT="25718" marB="25718">
                    <a:solidFill>
                      <a:schemeClr val="accent1"/>
                    </a:solidFill>
                  </a:tcPr>
                </a:tc>
                <a:tc gridSpan="3">
                  <a:txBody>
                    <a:bodyPr/>
                    <a:lstStyle/>
                    <a:p>
                      <a:pPr algn="ctr"/>
                      <a:r>
                        <a:rPr lang="en-GB" sz="1100" dirty="0"/>
                        <a:t>To fund training and assessment costs of apprenticeships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t>(anyone can be an apprentice, there is no upper age limit and it can also be for existing staff</a:t>
                      </a:r>
                      <a:r>
                        <a:rPr lang="en-GB" sz="1100" dirty="0"/>
                        <a:t>)</a:t>
                      </a:r>
                    </a:p>
                    <a:p>
                      <a:pPr algn="ctr"/>
                      <a:endParaRPr lang="en-GB" sz="900" dirty="0"/>
                    </a:p>
                  </a:txBody>
                  <a:tcPr marL="51435" marR="51435" marT="25718" marB="25718"/>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4095430002"/>
                  </a:ext>
                </a:extLst>
              </a:tr>
            </a:tbl>
          </a:graphicData>
        </a:graphic>
      </p:graphicFrame>
      <p:graphicFrame>
        <p:nvGraphicFramePr>
          <p:cNvPr id="6" name="Table 5">
            <a:extLst>
              <a:ext uri="{FF2B5EF4-FFF2-40B4-BE49-F238E27FC236}">
                <a16:creationId xmlns:a16="http://schemas.microsoft.com/office/drawing/2014/main" id="{663F925C-3DC3-4978-9937-2E61F3BC214D}"/>
              </a:ext>
            </a:extLst>
          </p:cNvPr>
          <p:cNvGraphicFramePr>
            <a:graphicFrameLocks noGrp="1"/>
          </p:cNvGraphicFramePr>
          <p:nvPr/>
        </p:nvGraphicFramePr>
        <p:xfrm>
          <a:off x="56122" y="2633022"/>
          <a:ext cx="6737985" cy="1600745"/>
        </p:xfrm>
        <a:graphic>
          <a:graphicData uri="http://schemas.openxmlformats.org/drawingml/2006/table">
            <a:tbl>
              <a:tblPr firstRow="1" bandRow="1">
                <a:tableStyleId>{5C22544A-7EE6-4342-B048-85BDC9FD1C3A}</a:tableStyleId>
              </a:tblPr>
              <a:tblGrid>
                <a:gridCol w="991055">
                  <a:extLst>
                    <a:ext uri="{9D8B030D-6E8A-4147-A177-3AD203B41FA5}">
                      <a16:colId xmlns:a16="http://schemas.microsoft.com/office/drawing/2014/main" val="3972711828"/>
                    </a:ext>
                  </a:extLst>
                </a:gridCol>
                <a:gridCol w="5746930">
                  <a:extLst>
                    <a:ext uri="{9D8B030D-6E8A-4147-A177-3AD203B41FA5}">
                      <a16:colId xmlns:a16="http://schemas.microsoft.com/office/drawing/2014/main" val="3330618588"/>
                    </a:ext>
                  </a:extLst>
                </a:gridCol>
              </a:tblGrid>
              <a:tr h="257175">
                <a:tc gridSpan="2">
                  <a:txBody>
                    <a:bodyPr/>
                    <a:lstStyle/>
                    <a:p>
                      <a:pPr algn="ctr"/>
                      <a:r>
                        <a:rPr lang="en-GB" sz="1400" dirty="0"/>
                        <a:t>Apprenticeship funding - Non-levy payers</a:t>
                      </a:r>
                    </a:p>
                  </a:txBody>
                  <a:tcPr marL="51435" marR="51435" marT="25718" marB="25718">
                    <a:solidFill>
                      <a:schemeClr val="accent1"/>
                    </a:solidFill>
                  </a:tcPr>
                </a:tc>
                <a:tc hMerge="1">
                  <a:txBody>
                    <a:bodyPr/>
                    <a:lstStyle/>
                    <a:p>
                      <a:endParaRPr lang="en-GB" dirty="0"/>
                    </a:p>
                  </a:txBody>
                  <a:tcPr/>
                </a:tc>
                <a:extLst>
                  <a:ext uri="{0D108BD9-81ED-4DB2-BD59-A6C34878D82A}">
                    <a16:rowId xmlns:a16="http://schemas.microsoft.com/office/drawing/2014/main" val="2625072247"/>
                  </a:ext>
                </a:extLst>
              </a:tr>
              <a:tr h="325755">
                <a:tc>
                  <a:txBody>
                    <a:bodyPr/>
                    <a:lstStyle/>
                    <a:p>
                      <a:r>
                        <a:rPr lang="en-GB" sz="900" dirty="0">
                          <a:solidFill>
                            <a:schemeClr val="bg1"/>
                          </a:solidFill>
                        </a:rPr>
                        <a:t>Do I pay the levy?</a:t>
                      </a:r>
                    </a:p>
                  </a:txBody>
                  <a:tcPr marL="51435" marR="51435" marT="25718" marB="25718">
                    <a:solidFill>
                      <a:schemeClr val="accent1"/>
                    </a:solidFill>
                  </a:tcPr>
                </a:tc>
                <a:tc>
                  <a:txBody>
                    <a:bodyPr/>
                    <a:lstStyle/>
                    <a:p>
                      <a:pPr algn="ctr"/>
                      <a:r>
                        <a:rPr lang="en-GB" sz="900" dirty="0"/>
                        <a:t>If the annual pay bill is under £3 million – no </a:t>
                      </a:r>
                    </a:p>
                  </a:txBody>
                  <a:tcPr marL="51435" marR="51435" marT="25718" marB="25718"/>
                </a:tc>
                <a:extLst>
                  <a:ext uri="{0D108BD9-81ED-4DB2-BD59-A6C34878D82A}">
                    <a16:rowId xmlns:a16="http://schemas.microsoft.com/office/drawing/2014/main" val="2314985227"/>
                  </a:ext>
                </a:extLst>
              </a:tr>
              <a:tr h="462915">
                <a:tc>
                  <a:txBody>
                    <a:bodyPr/>
                    <a:lstStyle/>
                    <a:p>
                      <a:r>
                        <a:rPr lang="en-GB" sz="900" dirty="0">
                          <a:solidFill>
                            <a:schemeClr val="bg1"/>
                          </a:solidFill>
                        </a:rPr>
                        <a:t>What funding is available?</a:t>
                      </a:r>
                    </a:p>
                    <a:p>
                      <a:endParaRPr lang="en-GB" sz="900" dirty="0">
                        <a:solidFill>
                          <a:schemeClr val="bg1"/>
                        </a:solidFill>
                      </a:endParaRPr>
                    </a:p>
                  </a:txBody>
                  <a:tcPr marL="51435" marR="51435" marT="25718" marB="25718">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t>You can still take on apprentices and access funding to purchase training from an approved training provider/assessment organisation. The government will pay 95% of the training and assessment costs, and you/your employer will pay the remaining 5% (up to the maximum funding band set) for the apprenticeship</a:t>
                      </a:r>
                    </a:p>
                  </a:txBody>
                  <a:tcPr marL="51435" marR="51435" marT="25718" marB="25718"/>
                </a:tc>
                <a:extLst>
                  <a:ext uri="{0D108BD9-81ED-4DB2-BD59-A6C34878D82A}">
                    <a16:rowId xmlns:a16="http://schemas.microsoft.com/office/drawing/2014/main" val="656978888"/>
                  </a:ext>
                </a:extLst>
              </a:tr>
              <a:tr h="547277">
                <a:tc>
                  <a:txBody>
                    <a:bodyPr/>
                    <a:lstStyle/>
                    <a:p>
                      <a:r>
                        <a:rPr lang="en-GB" sz="900" dirty="0">
                          <a:solidFill>
                            <a:schemeClr val="bg1"/>
                          </a:solidFill>
                        </a:rPr>
                        <a:t>If you employ fewer than 50 staff</a:t>
                      </a:r>
                    </a:p>
                  </a:txBody>
                  <a:tcPr marL="51435" marR="51435" marT="25718" marB="25718">
                    <a:solidFill>
                      <a:schemeClr val="accent1"/>
                    </a:solidFill>
                  </a:tcPr>
                </a:tc>
                <a:tc>
                  <a:txBody>
                    <a:bodyPr/>
                    <a:lstStyle/>
                    <a:p>
                      <a:pPr algn="ctr"/>
                      <a:r>
                        <a:rPr lang="en-GB" sz="900" kern="1200" dirty="0">
                          <a:solidFill>
                            <a:schemeClr val="dk1"/>
                          </a:solidFill>
                          <a:latin typeface="+mn-lt"/>
                          <a:ea typeface="+mn-ea"/>
                          <a:cs typeface="+mn-cs"/>
                        </a:rPr>
                        <a:t>The government will pay 100% of the training and assessment costs if your apprentice is: </a:t>
                      </a:r>
                    </a:p>
                    <a:p>
                      <a:pPr marL="285750" indent="-285750" algn="ctr">
                        <a:buFontTx/>
                        <a:buChar char="-"/>
                      </a:pPr>
                      <a:r>
                        <a:rPr lang="en-GB" sz="900" dirty="0"/>
                        <a:t>Aged between 16 – 18</a:t>
                      </a:r>
                    </a:p>
                    <a:p>
                      <a:pPr marL="285750" indent="-285750" algn="ctr">
                        <a:buFontTx/>
                        <a:buChar char="-"/>
                      </a:pPr>
                      <a:r>
                        <a:rPr lang="en-GB" sz="900" dirty="0"/>
                        <a:t>Aged between 19 - 24 with an Educational Health and Care Plan (EHCP)</a:t>
                      </a:r>
                    </a:p>
                  </a:txBody>
                  <a:tcPr marL="51435" marR="51435" marT="25718" marB="25718"/>
                </a:tc>
                <a:extLst>
                  <a:ext uri="{0D108BD9-81ED-4DB2-BD59-A6C34878D82A}">
                    <a16:rowId xmlns:a16="http://schemas.microsoft.com/office/drawing/2014/main" val="1697252984"/>
                  </a:ext>
                </a:extLst>
              </a:tr>
            </a:tbl>
          </a:graphicData>
        </a:graphic>
      </p:graphicFrame>
    </p:spTree>
    <p:extLst>
      <p:ext uri="{BB962C8B-B14F-4D97-AF65-F5344CB8AC3E}">
        <p14:creationId xmlns:p14="http://schemas.microsoft.com/office/powerpoint/2010/main" val="12404502"/>
      </p:ext>
    </p:extLst>
  </p:cSld>
  <p:clrMapOvr>
    <a:masterClrMapping/>
  </p:clrMapOvr>
</p:sld>
</file>

<file path=ppt/theme/theme1.xml><?xml version="1.0" encoding="utf-8"?>
<a:theme xmlns:a="http://schemas.openxmlformats.org/drawingml/2006/main" name="ETF Master">
  <a:themeElements>
    <a:clrScheme name="ETF Brand Colours">
      <a:dk1>
        <a:sysClr val="windowText" lastClr="000000"/>
      </a:dk1>
      <a:lt1>
        <a:sysClr val="window" lastClr="FFFFFF"/>
      </a:lt1>
      <a:dk2>
        <a:srgbClr val="000000"/>
      </a:dk2>
      <a:lt2>
        <a:srgbClr val="EEECE1"/>
      </a:lt2>
      <a:accent1>
        <a:srgbClr val="00A068"/>
      </a:accent1>
      <a:accent2>
        <a:srgbClr val="E51C41"/>
      </a:accent2>
      <a:accent3>
        <a:srgbClr val="FDB913"/>
      </a:accent3>
      <a:accent4>
        <a:srgbClr val="0071F8"/>
      </a:accent4>
      <a:accent5>
        <a:srgbClr val="BE0064"/>
      </a:accent5>
      <a:accent6>
        <a:srgbClr val="000000"/>
      </a:accent6>
      <a:hlink>
        <a:srgbClr val="0000FF"/>
      </a:hlink>
      <a:folHlink>
        <a:srgbClr val="800080"/>
      </a:folHlink>
    </a:clrScheme>
    <a:fontScheme name="ETF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350" dirty="0"/>
        </a:defPPr>
      </a:lstStyle>
    </a:txDef>
  </a:objectDefaults>
  <a:extraClrSchemeLst/>
  <a:extLst>
    <a:ext uri="{05A4C25C-085E-4340-85A3-A5531E510DB2}">
      <thm15:themeFamily xmlns:thm15="http://schemas.microsoft.com/office/thememl/2012/main" name="ETF PPT TEMPLATE 2017 REVISION 2" id="{D9072210-44E4-4708-8F0F-C17D53D19737}" vid="{93905E69-2C3A-474D-AE1D-AE1AB7FC7A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ST 4x3">
  <a:themeElements>
    <a:clrScheme name="Babcock Colour Palette">
      <a:dk1>
        <a:sysClr val="windowText" lastClr="000000"/>
      </a:dk1>
      <a:lt1>
        <a:sysClr val="window" lastClr="FFFFFF"/>
      </a:lt1>
      <a:dk2>
        <a:srgbClr val="0C499C"/>
      </a:dk2>
      <a:lt2>
        <a:srgbClr val="EEECE1"/>
      </a:lt2>
      <a:accent1>
        <a:srgbClr val="0C499C"/>
      </a:accent1>
      <a:accent2>
        <a:srgbClr val="F26522"/>
      </a:accent2>
      <a:accent3>
        <a:srgbClr val="50787A"/>
      </a:accent3>
      <a:accent4>
        <a:srgbClr val="899639"/>
      </a:accent4>
      <a:accent5>
        <a:srgbClr val="BFBFBF"/>
      </a:accent5>
      <a:accent6>
        <a:srgbClr val="BFD8FA"/>
      </a:accent6>
      <a:hlink>
        <a:srgbClr val="0C499C"/>
      </a:hlink>
      <a:folHlink>
        <a:srgbClr val="F26522"/>
      </a:folHlink>
    </a:clrScheme>
    <a:fontScheme name="Babcock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2"/>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70223-CAST-Powerpoint [Read-Only]" id="{AB2C7437-4248-46F3-A0C9-0F1BB8AD2A13}" vid="{97F9BAB4-D065-40E1-9F76-7B0593E58E4D}"/>
    </a:ext>
  </a:extLst>
</a:theme>
</file>

<file path=ppt/theme/theme4.xml><?xml version="1.0" encoding="utf-8"?>
<a:theme xmlns:a="http://schemas.openxmlformats.org/drawingml/2006/main" name="2_NAS PowerPoint Template Learner">
  <a:themeElements>
    <a:clrScheme name="NAS COLOURS">
      <a:dk1>
        <a:srgbClr val="E16D22"/>
      </a:dk1>
      <a:lt1>
        <a:srgbClr val="FFFFFF"/>
      </a:lt1>
      <a:dk2>
        <a:srgbClr val="000000"/>
      </a:dk2>
      <a:lt2>
        <a:srgbClr val="FFFFFF"/>
      </a:lt2>
      <a:accent1>
        <a:srgbClr val="7F7F7F"/>
      </a:accent1>
      <a:accent2>
        <a:srgbClr val="E16D22"/>
      </a:accent2>
      <a:accent3>
        <a:srgbClr val="000000"/>
      </a:accent3>
      <a:accent4>
        <a:srgbClr val="EDA77A"/>
      </a:accent4>
      <a:accent5>
        <a:srgbClr val="000000"/>
      </a:accent5>
      <a:accent6>
        <a:srgbClr val="FFFFFF"/>
      </a:accent6>
      <a:hlink>
        <a:srgbClr val="FFFFFF"/>
      </a:hlink>
      <a:folHlink>
        <a:srgbClr val="FFFFFF"/>
      </a:folHlink>
    </a:clrScheme>
    <a:fontScheme name="NAS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S_PPT_Template-Learner_P4V4.potx" id="{AEE05A5A-DFFB-4020-834E-1422C7D5E20F}" vid="{076FBB11-A5D6-49DF-BE4C-AA47D4F8E2D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ation xmlns="01cdd075-c344-4c65-8551-ba9dc45e019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7A01B3A3E01C46B68A68956A53F376" ma:contentTypeVersion="20" ma:contentTypeDescription="Create a new document." ma:contentTypeScope="" ma:versionID="e2869ffca451915fb7135ec701ac17e8">
  <xsd:schema xmlns:xsd="http://www.w3.org/2001/XMLSchema" xmlns:xs="http://www.w3.org/2001/XMLSchema" xmlns:p="http://schemas.microsoft.com/office/2006/metadata/properties" xmlns:ns2="01cdd075-c344-4c65-8551-ba9dc45e0196" xmlns:ns3="6c2c260b-7b8b-4528-a165-310b68aa19c0" targetNamespace="http://schemas.microsoft.com/office/2006/metadata/properties" ma:root="true" ma:fieldsID="69d3d75af838dadcac435463c079e6d5" ns2:_="" ns3:_="">
    <xsd:import namespace="01cdd075-c344-4c65-8551-ba9dc45e0196"/>
    <xsd:import namespace="6c2c260b-7b8b-4528-a165-310b68aa19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OCR" minOccurs="0"/>
                <xsd:element ref="ns2:MediaServiceLocation" minOccurs="0"/>
                <xsd:element ref="ns3:SharedWithDetails" minOccurs="0"/>
                <xsd:element ref="ns2:MediaServiceEventHashCode" minOccurs="0"/>
                <xsd:element ref="ns2:MediaServiceGenerationTime" minOccurs="0"/>
                <xsd:element ref="ns2:Location" minOccurs="0"/>
                <xsd:element ref="ns2:f07d3687-ac90-42b1-a51b-18f0a9d734dcCountryOrRegion" minOccurs="0"/>
                <xsd:element ref="ns2:f07d3687-ac90-42b1-a51b-18f0a9d734dcState" minOccurs="0"/>
                <xsd:element ref="ns2:f07d3687-ac90-42b1-a51b-18f0a9d734dcCity" minOccurs="0"/>
                <xsd:element ref="ns2:f07d3687-ac90-42b1-a51b-18f0a9d734dcPostalCode" minOccurs="0"/>
                <xsd:element ref="ns2:f07d3687-ac90-42b1-a51b-18f0a9d734dcStreet" minOccurs="0"/>
                <xsd:element ref="ns2:f07d3687-ac90-42b1-a51b-18f0a9d734dcGeoLoc" minOccurs="0"/>
                <xsd:element ref="ns2:f07d3687-ac90-42b1-a51b-18f0a9d734dcDispNa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cdd075-c344-4c65-8551-ba9dc45e0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Location" ma:index="18" nillable="true" ma:displayName="Location" ma:format="Dropdown" ma:internalName="Location">
      <xsd:simpleType>
        <xsd:restriction base="dms:Unknown"/>
      </xsd:simpleType>
    </xsd:element>
    <xsd:element name="f07d3687-ac90-42b1-a51b-18f0a9d734dcCountryOrRegion" ma:index="19" nillable="true" ma:displayName="Location: Country/Region" ma:internalName="CountryOrRegion" ma:readOnly="true">
      <xsd:simpleType>
        <xsd:restriction base="dms:Text"/>
      </xsd:simpleType>
    </xsd:element>
    <xsd:element name="f07d3687-ac90-42b1-a51b-18f0a9d734dcState" ma:index="20" nillable="true" ma:displayName="Location: State" ma:internalName="State" ma:readOnly="true">
      <xsd:simpleType>
        <xsd:restriction base="dms:Text"/>
      </xsd:simpleType>
    </xsd:element>
    <xsd:element name="f07d3687-ac90-42b1-a51b-18f0a9d734dcCity" ma:index="21" nillable="true" ma:displayName="Location: City" ma:internalName="City" ma:readOnly="true">
      <xsd:simpleType>
        <xsd:restriction base="dms:Text"/>
      </xsd:simpleType>
    </xsd:element>
    <xsd:element name="f07d3687-ac90-42b1-a51b-18f0a9d734dcPostalCode" ma:index="22" nillable="true" ma:displayName="Location: Postal Code" ma:internalName="PostalCode" ma:readOnly="true">
      <xsd:simpleType>
        <xsd:restriction base="dms:Text"/>
      </xsd:simpleType>
    </xsd:element>
    <xsd:element name="f07d3687-ac90-42b1-a51b-18f0a9d734dcStreet" ma:index="23" nillable="true" ma:displayName="Location: Street" ma:internalName="Street" ma:readOnly="true">
      <xsd:simpleType>
        <xsd:restriction base="dms:Text"/>
      </xsd:simpleType>
    </xsd:element>
    <xsd:element name="f07d3687-ac90-42b1-a51b-18f0a9d734dcGeoLoc" ma:index="24" nillable="true" ma:displayName="Location: Coordinates" ma:internalName="GeoLoc" ma:readOnly="true">
      <xsd:simpleType>
        <xsd:restriction base="dms:Unknown"/>
      </xsd:simpleType>
    </xsd:element>
    <xsd:element name="f07d3687-ac90-42b1-a51b-18f0a9d734dcDispName" ma:index="25" nillable="true" ma:displayName="Location: Name" ma:internalName="DispNa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2c260b-7b8b-4528-a165-310b68aa19c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E2C859-52F0-4DE0-A1AC-C75B6B554107}">
  <ds:schemaRefs>
    <ds:schemaRef ds:uri="http://schemas.microsoft.com/office/2006/documentManagement/types"/>
    <ds:schemaRef ds:uri="http://schemas.microsoft.com/office/2006/metadata/properties"/>
    <ds:schemaRef ds:uri="http://purl.org/dc/dcmitype/"/>
    <ds:schemaRef ds:uri="http://purl.org/dc/elements/1.1/"/>
    <ds:schemaRef ds:uri="6c2c260b-7b8b-4528-a165-310b68aa19c0"/>
    <ds:schemaRef ds:uri="http://schemas.microsoft.com/office/infopath/2007/PartnerControls"/>
    <ds:schemaRef ds:uri="http://schemas.openxmlformats.org/package/2006/metadata/core-properties"/>
    <ds:schemaRef ds:uri="01cdd075-c344-4c65-8551-ba9dc45e0196"/>
    <ds:schemaRef ds:uri="http://www.w3.org/XML/1998/namespace"/>
    <ds:schemaRef ds:uri="http://purl.org/dc/terms/"/>
  </ds:schemaRefs>
</ds:datastoreItem>
</file>

<file path=customXml/itemProps2.xml><?xml version="1.0" encoding="utf-8"?>
<ds:datastoreItem xmlns:ds="http://schemas.openxmlformats.org/officeDocument/2006/customXml" ds:itemID="{BDEEE54B-3950-4A98-9625-5A873930D5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cdd075-c344-4c65-8551-ba9dc45e0196"/>
    <ds:schemaRef ds:uri="6c2c260b-7b8b-4528-a165-310b68aa19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EB69FB-3FA5-4804-ABD5-4DD1B2D589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ETF PPT TEMPLATE 2017 REVISION 2</Template>
  <TotalTime>4001</TotalTime>
  <Words>2493</Words>
  <Application>Microsoft Office PowerPoint</Application>
  <PresentationFormat>Custom</PresentationFormat>
  <Paragraphs>306</Paragraphs>
  <Slides>35</Slides>
  <Notes>30</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35</vt:i4>
      </vt:variant>
    </vt:vector>
  </HeadingPairs>
  <TitlesOfParts>
    <vt:vector size="47" baseType="lpstr">
      <vt:lpstr>Arial</vt:lpstr>
      <vt:lpstr>Calibri</vt:lpstr>
      <vt:lpstr>GDS Transport</vt:lpstr>
      <vt:lpstr>Gill Sans MT</vt:lpstr>
      <vt:lpstr>Lucida Grande</vt:lpstr>
      <vt:lpstr>nobel</vt:lpstr>
      <vt:lpstr>Wingdings</vt:lpstr>
      <vt:lpstr>ETF Master</vt:lpstr>
      <vt:lpstr>Office Theme</vt:lpstr>
      <vt:lpstr>CAST 4x3</vt:lpstr>
      <vt:lpstr>2_NAS PowerPoint Template Learner</vt:lpstr>
      <vt:lpstr>Acrobat Document</vt:lpstr>
      <vt:lpstr>PowerPoint Presentation</vt:lpstr>
      <vt:lpstr>amazingapprenticeships.com/school-workforce </vt:lpstr>
      <vt:lpstr>Today’s workshop</vt:lpstr>
      <vt:lpstr>How &amp; why do  schools  use apprentices?</vt:lpstr>
      <vt:lpstr>model 1 - School employs the apprentice: range of roles and levels </vt:lpstr>
      <vt:lpstr>model No. 1 - School employs the apprentice: </vt:lpstr>
      <vt:lpstr>Model 2 – School “leases” the apprentice:</vt:lpstr>
      <vt:lpstr>Funding for apprenticeships</vt:lpstr>
      <vt:lpstr>PowerPoint Presentation</vt:lpstr>
      <vt:lpstr>Incentive payments for hiring a new apprentice</vt:lpstr>
      <vt:lpstr>Other schemes</vt:lpstr>
      <vt:lpstr> Plymouth CAST MAT:  Utilising apprenticeships for staff in schools   Diana Taylor, Staff Development Officer  &amp; Zoe Batten, Chief Executive Officer</vt:lpstr>
      <vt:lpstr> Plymouth CAST: the context   What geographical area do we cover?   How many schools do we serve?  What does our workforce look like?  How many pupils do we educate? </vt:lpstr>
      <vt:lpstr>PowerPoint Presentation</vt:lpstr>
      <vt:lpstr>Plymouth CAST in numbers:  33 primary schools 2 secondary schools  1 nursery  1,300 staff employed 7,000 pupils educated  </vt:lpstr>
      <vt:lpstr>Our workforce</vt:lpstr>
      <vt:lpstr>Between April 2017 and January 2021  82 apprenticeships were started    Between February 2021 and March 2021, 34 apprenticeships will be started. </vt:lpstr>
      <vt:lpstr>PowerPoint Presentation</vt:lpstr>
      <vt:lpstr>PowerPoint Presentation</vt:lpstr>
      <vt:lpstr>PowerPoint Presentation</vt:lpstr>
      <vt:lpstr>PowerPoint Presentation</vt:lpstr>
      <vt:lpstr>How have we achieved this?</vt:lpstr>
      <vt:lpstr>Initial strategy (Autumn 2017– Spring 2018)</vt:lpstr>
      <vt:lpstr> Development (Autumn 2019 – Autumn 2020) </vt:lpstr>
      <vt:lpstr>Current strategy (Autumn 2020 - present)</vt:lpstr>
      <vt:lpstr>PowerPoint Presentation</vt:lpstr>
      <vt:lpstr>Finance - how does it work?</vt:lpstr>
      <vt:lpstr> How was Levy Transfer Funding secured?</vt:lpstr>
      <vt:lpstr>Challenges </vt:lpstr>
      <vt:lpstr>Where do we go from here? </vt:lpstr>
      <vt:lpstr>Any questions? </vt:lpstr>
      <vt:lpstr>PowerPoint Presentation</vt:lpstr>
      <vt:lpstr>PowerPoint Presentation</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underpinning excellence</dc:title>
  <dc:creator>Isidora Markou</dc:creator>
  <cp:lastModifiedBy>Anna Morrison</cp:lastModifiedBy>
  <cp:revision>241</cp:revision>
  <cp:lastPrinted>2021-02-09T15:36:50Z</cp:lastPrinted>
  <dcterms:created xsi:type="dcterms:W3CDTF">2017-02-15T10:39:02Z</dcterms:created>
  <dcterms:modified xsi:type="dcterms:W3CDTF">2021-02-09T15:37:18Z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0x010100447A01B3A3E01C46B68A68956A53F376</vt:lpwstr>
  </property>
</Properties>
</file>