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FF5538-3130-49DC-A8BC-58442457C0E3}" v="7" dt="2021-11-09T10:35:19.389"/>
    <p1510:client id="{4CB782CE-366D-450D-8231-4AADEA1D3AAA}" v="23" dt="2021-11-09T10:39:55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2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Bright" userId="a7ec5abd-6d76-44df-ab0d-ade3466456f6" providerId="ADAL" clId="{4CB782CE-366D-450D-8231-4AADEA1D3AAA}"/>
    <pc:docChg chg="undo custSel addSld delSld modSld">
      <pc:chgData name="Katie Bright" userId="a7ec5abd-6d76-44df-ab0d-ade3466456f6" providerId="ADAL" clId="{4CB782CE-366D-450D-8231-4AADEA1D3AAA}" dt="2021-11-09T10:39:55.892" v="224" actId="2696"/>
      <pc:docMkLst>
        <pc:docMk/>
      </pc:docMkLst>
      <pc:sldChg chg="addSp delSp modSp mod">
        <pc:chgData name="Katie Bright" userId="a7ec5abd-6d76-44df-ab0d-ade3466456f6" providerId="ADAL" clId="{4CB782CE-366D-450D-8231-4AADEA1D3AAA}" dt="2021-11-08T21:45:41.703" v="3" actId="962"/>
        <pc:sldMkLst>
          <pc:docMk/>
          <pc:sldMk cId="2368087516" sldId="256"/>
        </pc:sldMkLst>
        <pc:picChg chg="del">
          <ac:chgData name="Katie Bright" userId="a7ec5abd-6d76-44df-ab0d-ade3466456f6" providerId="ADAL" clId="{4CB782CE-366D-450D-8231-4AADEA1D3AAA}" dt="2021-11-08T21:45:14.326" v="0" actId="478"/>
          <ac:picMkLst>
            <pc:docMk/>
            <pc:sldMk cId="2368087516" sldId="256"/>
            <ac:picMk id="5" creationId="{868FADA9-C1B9-4F53-B995-C8BCADE7DB1C}"/>
          </ac:picMkLst>
        </pc:picChg>
        <pc:picChg chg="add mod">
          <ac:chgData name="Katie Bright" userId="a7ec5abd-6d76-44df-ab0d-ade3466456f6" providerId="ADAL" clId="{4CB782CE-366D-450D-8231-4AADEA1D3AAA}" dt="2021-11-08T21:45:41.703" v="3" actId="962"/>
          <ac:picMkLst>
            <pc:docMk/>
            <pc:sldMk cId="2368087516" sldId="256"/>
            <ac:picMk id="6" creationId="{66774735-9754-4B99-8012-2F027B92F113}"/>
          </ac:picMkLst>
        </pc:picChg>
      </pc:sldChg>
      <pc:sldChg chg="addSp delSp modSp mod">
        <pc:chgData name="Katie Bright" userId="a7ec5abd-6d76-44df-ab0d-ade3466456f6" providerId="ADAL" clId="{4CB782CE-366D-450D-8231-4AADEA1D3AAA}" dt="2021-11-08T21:45:56.040" v="7" actId="962"/>
        <pc:sldMkLst>
          <pc:docMk/>
          <pc:sldMk cId="1556052432" sldId="257"/>
        </pc:sldMkLst>
        <pc:picChg chg="del">
          <ac:chgData name="Katie Bright" userId="a7ec5abd-6d76-44df-ab0d-ade3466456f6" providerId="ADAL" clId="{4CB782CE-366D-450D-8231-4AADEA1D3AAA}" dt="2021-11-08T21:45:46.829" v="4" actId="478"/>
          <ac:picMkLst>
            <pc:docMk/>
            <pc:sldMk cId="1556052432" sldId="257"/>
            <ac:picMk id="3" creationId="{7DC85951-EA5E-4536-93A7-B569C8A9EC26}"/>
          </ac:picMkLst>
        </pc:picChg>
        <pc:picChg chg="add mod">
          <ac:chgData name="Katie Bright" userId="a7ec5abd-6d76-44df-ab0d-ade3466456f6" providerId="ADAL" clId="{4CB782CE-366D-450D-8231-4AADEA1D3AAA}" dt="2021-11-08T21:45:56.040" v="7" actId="962"/>
          <ac:picMkLst>
            <pc:docMk/>
            <pc:sldMk cId="1556052432" sldId="257"/>
            <ac:picMk id="4" creationId="{4DE8C199-B595-49B4-9EEC-9DC51C189543}"/>
          </ac:picMkLst>
        </pc:picChg>
      </pc:sldChg>
      <pc:sldChg chg="addSp delSp modSp mod modNotesTx">
        <pc:chgData name="Katie Bright" userId="a7ec5abd-6d76-44df-ab0d-ade3466456f6" providerId="ADAL" clId="{4CB782CE-366D-450D-8231-4AADEA1D3AAA}" dt="2021-11-09T10:39:42.063" v="223" actId="1076"/>
        <pc:sldMkLst>
          <pc:docMk/>
          <pc:sldMk cId="2234282404" sldId="258"/>
        </pc:sldMkLst>
        <pc:spChg chg="add mod">
          <ac:chgData name="Katie Bright" userId="a7ec5abd-6d76-44df-ab0d-ade3466456f6" providerId="ADAL" clId="{4CB782CE-366D-450D-8231-4AADEA1D3AAA}" dt="2021-11-09T10:39:42.063" v="223" actId="1076"/>
          <ac:spMkLst>
            <pc:docMk/>
            <pc:sldMk cId="2234282404" sldId="258"/>
            <ac:spMk id="3" creationId="{CA0898E0-FCBA-4C8F-883F-8013BFD87E2A}"/>
          </ac:spMkLst>
        </pc:spChg>
        <pc:spChg chg="del">
          <ac:chgData name="Katie Bright" userId="a7ec5abd-6d76-44df-ab0d-ade3466456f6" providerId="ADAL" clId="{4CB782CE-366D-450D-8231-4AADEA1D3AAA}" dt="2021-11-08T21:46:57.395" v="16" actId="478"/>
          <ac:spMkLst>
            <pc:docMk/>
            <pc:sldMk cId="2234282404" sldId="258"/>
            <ac:spMk id="5" creationId="{C2BD0494-62E1-4683-BDDD-82E64730F44A}"/>
          </ac:spMkLst>
        </pc:spChg>
        <pc:graphicFrameChg chg="add del modGraphic">
          <ac:chgData name="Katie Bright" userId="a7ec5abd-6d76-44df-ab0d-ade3466456f6" providerId="ADAL" clId="{4CB782CE-366D-450D-8231-4AADEA1D3AAA}" dt="2021-11-08T21:46:53.558" v="15" actId="478"/>
          <ac:graphicFrameMkLst>
            <pc:docMk/>
            <pc:sldMk cId="2234282404" sldId="258"/>
            <ac:graphicFrameMk id="7" creationId="{CFCD5393-F607-4714-A0FF-BB17E847B166}"/>
          </ac:graphicFrameMkLst>
        </pc:graphicFrameChg>
        <pc:picChg chg="del">
          <ac:chgData name="Katie Bright" userId="a7ec5abd-6d76-44df-ab0d-ade3466456f6" providerId="ADAL" clId="{4CB782CE-366D-450D-8231-4AADEA1D3AAA}" dt="2021-11-08T21:45:58.706" v="8" actId="478"/>
          <ac:picMkLst>
            <pc:docMk/>
            <pc:sldMk cId="2234282404" sldId="258"/>
            <ac:picMk id="3" creationId="{96813B1D-9A75-4E71-B9F6-18E49C4B79CF}"/>
          </ac:picMkLst>
        </pc:picChg>
        <pc:picChg chg="add del mod">
          <ac:chgData name="Katie Bright" userId="a7ec5abd-6d76-44df-ab0d-ade3466456f6" providerId="ADAL" clId="{4CB782CE-366D-450D-8231-4AADEA1D3AAA}" dt="2021-11-08T21:46:27.432" v="12" actId="478"/>
          <ac:picMkLst>
            <pc:docMk/>
            <pc:sldMk cId="2234282404" sldId="258"/>
            <ac:picMk id="4" creationId="{F5E89B57-1939-426C-939D-8A8BDBB6E036}"/>
          </ac:picMkLst>
        </pc:picChg>
        <pc:picChg chg="add mod">
          <ac:chgData name="Katie Bright" userId="a7ec5abd-6d76-44df-ab0d-ade3466456f6" providerId="ADAL" clId="{4CB782CE-366D-450D-8231-4AADEA1D3AAA}" dt="2021-11-08T21:47:05.726" v="19" actId="962"/>
          <ac:picMkLst>
            <pc:docMk/>
            <pc:sldMk cId="2234282404" sldId="258"/>
            <ac:picMk id="9" creationId="{FD57FF55-8152-42C0-A199-14E23DA86D38}"/>
          </ac:picMkLst>
        </pc:picChg>
      </pc:sldChg>
      <pc:sldChg chg="addSp delSp modSp del mod modNotesTx">
        <pc:chgData name="Katie Bright" userId="a7ec5abd-6d76-44df-ab0d-ade3466456f6" providerId="ADAL" clId="{4CB782CE-366D-450D-8231-4AADEA1D3AAA}" dt="2021-11-09T10:39:55.892" v="224" actId="2696"/>
        <pc:sldMkLst>
          <pc:docMk/>
          <pc:sldMk cId="2411403585" sldId="259"/>
        </pc:sldMkLst>
        <pc:spChg chg="add mod">
          <ac:chgData name="Katie Bright" userId="a7ec5abd-6d76-44df-ab0d-ade3466456f6" providerId="ADAL" clId="{4CB782CE-366D-450D-8231-4AADEA1D3AAA}" dt="2021-11-08T21:48:18.469" v="44" actId="207"/>
          <ac:spMkLst>
            <pc:docMk/>
            <pc:sldMk cId="2411403585" sldId="259"/>
            <ac:spMk id="4" creationId="{2FC5C43B-0A75-4CA4-9A6F-F4AD1097CBB9}"/>
          </ac:spMkLst>
        </pc:spChg>
        <pc:picChg chg="del">
          <ac:chgData name="Katie Bright" userId="a7ec5abd-6d76-44df-ab0d-ade3466456f6" providerId="ADAL" clId="{4CB782CE-366D-450D-8231-4AADEA1D3AAA}" dt="2021-11-08T21:47:14.075" v="20" actId="478"/>
          <ac:picMkLst>
            <pc:docMk/>
            <pc:sldMk cId="2411403585" sldId="259"/>
            <ac:picMk id="3" creationId="{521DA7AE-B70B-40FB-9537-483E19465F45}"/>
          </ac:picMkLst>
        </pc:picChg>
        <pc:picChg chg="add mod ord">
          <ac:chgData name="Katie Bright" userId="a7ec5abd-6d76-44df-ab0d-ade3466456f6" providerId="ADAL" clId="{4CB782CE-366D-450D-8231-4AADEA1D3AAA}" dt="2021-11-08T21:47:27.606" v="24" actId="167"/>
          <ac:picMkLst>
            <pc:docMk/>
            <pc:sldMk cId="2411403585" sldId="259"/>
            <ac:picMk id="5" creationId="{575F226A-B360-41BB-AAD7-9D407C313976}"/>
          </ac:picMkLst>
        </pc:picChg>
      </pc:sldChg>
      <pc:sldChg chg="addSp delSp modSp mod">
        <pc:chgData name="Katie Bright" userId="a7ec5abd-6d76-44df-ab0d-ade3466456f6" providerId="ADAL" clId="{4CB782CE-366D-450D-8231-4AADEA1D3AAA}" dt="2021-11-08T21:49:45.173" v="48" actId="962"/>
        <pc:sldMkLst>
          <pc:docMk/>
          <pc:sldMk cId="3531704729" sldId="260"/>
        </pc:sldMkLst>
        <pc:picChg chg="del">
          <ac:chgData name="Katie Bright" userId="a7ec5abd-6d76-44df-ab0d-ade3466456f6" providerId="ADAL" clId="{4CB782CE-366D-450D-8231-4AADEA1D3AAA}" dt="2021-11-08T21:49:36.693" v="45" actId="478"/>
          <ac:picMkLst>
            <pc:docMk/>
            <pc:sldMk cId="3531704729" sldId="260"/>
            <ac:picMk id="3" creationId="{FC8FE05A-544C-43C4-96E9-5E468DA87D06}"/>
          </ac:picMkLst>
        </pc:picChg>
        <pc:picChg chg="add mod">
          <ac:chgData name="Katie Bright" userId="a7ec5abd-6d76-44df-ab0d-ade3466456f6" providerId="ADAL" clId="{4CB782CE-366D-450D-8231-4AADEA1D3AAA}" dt="2021-11-08T21:49:45.173" v="48" actId="962"/>
          <ac:picMkLst>
            <pc:docMk/>
            <pc:sldMk cId="3531704729" sldId="260"/>
            <ac:picMk id="4" creationId="{27C48D9E-9F0E-44F6-B33C-393D1DB44990}"/>
          </ac:picMkLst>
        </pc:picChg>
      </pc:sldChg>
      <pc:sldChg chg="addSp delSp modSp mod modNotesTx">
        <pc:chgData name="Katie Bright" userId="a7ec5abd-6d76-44df-ab0d-ade3466456f6" providerId="ADAL" clId="{4CB782CE-366D-450D-8231-4AADEA1D3AAA}" dt="2021-11-08T21:58:39.648" v="111" actId="20577"/>
        <pc:sldMkLst>
          <pc:docMk/>
          <pc:sldMk cId="2620610211" sldId="261"/>
        </pc:sldMkLst>
        <pc:spChg chg="del mod">
          <ac:chgData name="Katie Bright" userId="a7ec5abd-6d76-44df-ab0d-ade3466456f6" providerId="ADAL" clId="{4CB782CE-366D-450D-8231-4AADEA1D3AAA}" dt="2021-11-08T21:49:53.075" v="50" actId="478"/>
          <ac:spMkLst>
            <pc:docMk/>
            <pc:sldMk cId="2620610211" sldId="261"/>
            <ac:spMk id="4" creationId="{79306E92-A6AE-4D3A-9586-2FD7BF430CF4}"/>
          </ac:spMkLst>
        </pc:spChg>
        <pc:picChg chg="del">
          <ac:chgData name="Katie Bright" userId="a7ec5abd-6d76-44df-ab0d-ade3466456f6" providerId="ADAL" clId="{4CB782CE-366D-450D-8231-4AADEA1D3AAA}" dt="2021-11-08T21:49:55.088" v="51" actId="478"/>
          <ac:picMkLst>
            <pc:docMk/>
            <pc:sldMk cId="2620610211" sldId="261"/>
            <ac:picMk id="3" creationId="{F37BD7EA-756E-4023-A781-0291458C7095}"/>
          </ac:picMkLst>
        </pc:picChg>
        <pc:picChg chg="add mod">
          <ac:chgData name="Katie Bright" userId="a7ec5abd-6d76-44df-ab0d-ade3466456f6" providerId="ADAL" clId="{4CB782CE-366D-450D-8231-4AADEA1D3AAA}" dt="2021-11-08T21:50:08.691" v="54" actId="962"/>
          <ac:picMkLst>
            <pc:docMk/>
            <pc:sldMk cId="2620610211" sldId="261"/>
            <ac:picMk id="5" creationId="{6DCE3D4E-FA95-44B6-91C7-CF4758886551}"/>
          </ac:picMkLst>
        </pc:picChg>
      </pc:sldChg>
      <pc:sldChg chg="addSp delSp modSp add mod modNotesTx">
        <pc:chgData name="Katie Bright" userId="a7ec5abd-6d76-44df-ab0d-ade3466456f6" providerId="ADAL" clId="{4CB782CE-366D-450D-8231-4AADEA1D3AAA}" dt="2021-11-09T10:32:36.201" v="214" actId="14100"/>
        <pc:sldMkLst>
          <pc:docMk/>
          <pc:sldMk cId="3763196736" sldId="262"/>
        </pc:sldMkLst>
        <pc:spChg chg="add mod">
          <ac:chgData name="Katie Bright" userId="a7ec5abd-6d76-44df-ab0d-ade3466456f6" providerId="ADAL" clId="{4CB782CE-366D-450D-8231-4AADEA1D3AAA}" dt="2021-11-09T10:32:36.201" v="214" actId="14100"/>
          <ac:spMkLst>
            <pc:docMk/>
            <pc:sldMk cId="3763196736" sldId="262"/>
            <ac:spMk id="4" creationId="{1317C2BE-D132-40E4-8158-8600DF55E9F9}"/>
          </ac:spMkLst>
        </pc:spChg>
        <pc:picChg chg="add mod">
          <ac:chgData name="Katie Bright" userId="a7ec5abd-6d76-44df-ab0d-ade3466456f6" providerId="ADAL" clId="{4CB782CE-366D-450D-8231-4AADEA1D3AAA}" dt="2021-11-08T21:50:27.523" v="59" actId="962"/>
          <ac:picMkLst>
            <pc:docMk/>
            <pc:sldMk cId="3763196736" sldId="262"/>
            <ac:picMk id="3" creationId="{0AC680FA-BD23-4E38-A74B-3109BAA4522A}"/>
          </ac:picMkLst>
        </pc:picChg>
        <pc:picChg chg="del">
          <ac:chgData name="Katie Bright" userId="a7ec5abd-6d76-44df-ab0d-ade3466456f6" providerId="ADAL" clId="{4CB782CE-366D-450D-8231-4AADEA1D3AAA}" dt="2021-11-08T21:50:19.221" v="56" actId="478"/>
          <ac:picMkLst>
            <pc:docMk/>
            <pc:sldMk cId="3763196736" sldId="262"/>
            <ac:picMk id="5" creationId="{6DCE3D4E-FA95-44B6-91C7-CF4758886551}"/>
          </ac:picMkLst>
        </pc:picChg>
      </pc:sldChg>
    </pc:docChg>
  </pc:docChgLst>
  <pc:docChgLst>
    <pc:chgData name="Emma Parris" userId="6c14fed1-277c-4256-a7e1-ec416c5f4ff8" providerId="ADAL" clId="{2FFF5538-3130-49DC-A8BC-58442457C0E3}"/>
    <pc:docChg chg="modSld">
      <pc:chgData name="Emma Parris" userId="6c14fed1-277c-4256-a7e1-ec416c5f4ff8" providerId="ADAL" clId="{2FFF5538-3130-49DC-A8BC-58442457C0E3}" dt="2021-11-09T10:35:19.389" v="6" actId="20577"/>
      <pc:docMkLst>
        <pc:docMk/>
      </pc:docMkLst>
      <pc:sldChg chg="modNotesTx">
        <pc:chgData name="Emma Parris" userId="6c14fed1-277c-4256-a7e1-ec416c5f4ff8" providerId="ADAL" clId="{2FFF5538-3130-49DC-A8BC-58442457C0E3}" dt="2021-11-09T10:35:19.389" v="6" actId="20577"/>
        <pc:sldMkLst>
          <pc:docMk/>
          <pc:sldMk cId="3763196736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B28C8-33C3-498D-BA97-A9324335B847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1D7B7-E106-48B8-9B62-2A5C24D63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7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Amelia’s Apprentice Story Film can also be played from this link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http://amazingapprenticeships.com/resource/amelias-apprentice-story-film/ 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1D7B7-E106-48B8-9B62-2A5C24D634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870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1D7B7-E106-48B8-9B62-2A5C24D6348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209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</a:t>
            </a:r>
            <a:r>
              <a:rPr lang="en-GB"/>
              <a:t>article</a:t>
            </a:r>
            <a:r>
              <a:rPr lang="en-GB" baseline="0" dirty="0"/>
              <a:t> for the homework activity can also be found here -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https://amazingapprenticeships.com/resource/rapid-read-finding-the-best-apprenticeship-for-you/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1D7B7-E106-48B8-9B62-2A5C24D634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346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6E86-5BCF-49F3-8FAB-2A9D701524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D0578B-B9D9-42B0-B1A0-00E4EC47B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F54A6-7CBF-4BDD-925B-C35BC51E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F337F-49D4-48D8-87A6-C8E7B76E5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B602A-E5AF-4752-ADE0-979461E9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C69DC-BF62-455A-A278-3C44A881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1D904-3BB7-4685-AC21-9FD77B903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FD17D-C70A-421E-8FDD-EB6FBB949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0649F-D480-4885-A208-83416FA56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2FE9-1FB5-47C2-B4E2-449E2275C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39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6311D4-2708-4CE3-B832-147401E0A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34DA0-15AC-48D8-8C4B-35C700EE28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389BC-A8F4-49AC-9D6E-2325A367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66DCE-B7CD-4F5E-AFF4-E5D2E9E39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45892-D054-4939-BCC5-CC232B23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57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782C3-304D-42BE-8D33-036C4430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6BCA2-2AC0-4E92-BF00-D38BC9CB4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7856E-CD9D-402F-BAD6-58ADC7CCE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51288-86D6-4026-BD6D-C8807ECF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4E1D2-D71C-4C9E-9637-775499307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81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D42E9-41AA-4F5B-B0B7-C8A292059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40CB8-F032-4CC7-A789-682F59674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4513D-2B88-4467-B3FD-D7DE323E6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D53E7-2C36-4CE9-A84E-D856B7BF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3EED4-F326-4AD1-A7B5-077C13EB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76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20BB1-73B0-424F-91B0-F680B79AB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D0B29-EEA0-4C0D-804D-C2C27FDAA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1E2B88-4B44-4E26-A216-93FDD0684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5127AF-0549-4075-8A9B-902F0B4B2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D06D0-072C-42A4-9B87-D5CB45631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567A3B-5E75-4E2E-86A9-522D40CD2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57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76CC-E45B-4221-A9FC-F443A41BF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E6417-0073-46F3-AC9F-BC718A83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8F0192-BB2A-4081-9F58-37471894E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110C4-BE69-4E17-9674-0E5E6AC563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770396-55C6-4676-8959-E8B628A906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9EB606-6916-4E2A-8927-13C9B65A3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8318F3-FD63-41DD-8D88-7E4466A2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984E99-0B77-4973-BDD4-AE9BD6C6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53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1E240-F8D9-479A-8769-688E967B0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B0280-7256-4844-BDF0-B4D8E3741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054BB-945B-4A23-9097-5D3A91E2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2A84B-25E3-41E3-8735-74C4FE02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08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BC82B9-5800-46CD-837F-48A32716B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FF9B0F-F78A-4D52-BBC1-828673E52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9C62-D907-4DE8-9237-4E651274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27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0D8B1-A11B-4276-BC02-D6619B44B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1D713-8592-4D32-9ECD-6F58A1B6B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803C0-B206-4772-A4E4-38381B012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1F878-8B5A-4B52-87DF-64FBA97CE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F80F7-E750-43DE-B427-59B213F77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22E47-1AB5-4D8F-90A1-5014885E1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42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750E1-7473-4260-9E6E-0B067081C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39FE1-4403-4153-B1B2-862A65686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C5DA9-9229-4C51-8A90-ECF994746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B97C3E-A7E1-4620-8F5E-C6BE7453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970F3-90FB-4911-87ED-815C63C5C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C9B9BE-2A73-42A3-8AF9-1C8B32B2E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6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F805B2-6506-49AE-95F3-463924907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4D7F2-BE9E-4156-8403-308E0680F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FB578-CD48-43CD-A866-9A91E8353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6DF1-AF55-4A71-9EF6-399A24F3902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A357-1B6A-4E27-BDD9-F37E71BAB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94690-C524-41F5-BAD4-D4110607E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3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mazingapprenticeships.com/resource/carlys-apprentice-story-film/" TargetMode="External"/><Relationship Id="rId4" Type="http://schemas.openxmlformats.org/officeDocument/2006/relationships/hyperlink" Target="https://amazingapprenticeships.com/resource/amelias-apprentice-story-fil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mazingapprenticeships.com/resource/naw2021-which-apprenticeship-am-i-quiz/" TargetMode="External"/><Relationship Id="rId4" Type="http://schemas.openxmlformats.org/officeDocument/2006/relationships/hyperlink" Target="https://amazingapprenticeships.com/resource/rapid-read-finding-the-best-apprenticeship-for-yo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A6F7-C7B4-43B0-97BF-AE887A30DC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6782E-7387-40B8-86D5-6D50E09C0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66774735-9754-4B99-8012-2F027B92F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8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4DE8C199-B595-49B4-9EEC-9DC51C189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52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D57FF55-8152-42C0-A199-14E23DA86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CA0898E0-FCBA-4C8F-883F-8013BFD87E2A}"/>
              </a:ext>
            </a:extLst>
          </p:cNvPr>
          <p:cNvSpPr txBox="1"/>
          <p:nvPr/>
        </p:nvSpPr>
        <p:spPr>
          <a:xfrm>
            <a:off x="5758018" y="4727777"/>
            <a:ext cx="3033557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bg1"/>
                </a:solidFill>
                <a:latin typeface="Montserrat"/>
              </a:rPr>
              <a:t>Watch Amelia’s story </a:t>
            </a:r>
            <a:r>
              <a:rPr lang="en-GB" sz="1400" b="1" dirty="0">
                <a:solidFill>
                  <a:schemeClr val="bg1"/>
                </a:solidFill>
                <a:latin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1400" b="1" dirty="0">
                <a:solidFill>
                  <a:schemeClr val="bg1"/>
                </a:solidFill>
                <a:latin typeface="Montserra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GB" sz="1400" b="1" dirty="0">
                <a:solidFill>
                  <a:schemeClr val="bg1"/>
                </a:solidFill>
                <a:latin typeface="Montserrat"/>
              </a:rPr>
              <a:t> </a:t>
            </a:r>
            <a:endParaRPr lang="en-GB" sz="14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8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27C48D9E-9F0E-44F6-B33C-393D1DB44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04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6DCE3D4E-FA95-44B6-91C7-CF4758886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10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0AC680FA-BD23-4E38-A74B-3109BAA45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17C2BE-D132-40E4-8158-8600DF55E9F9}"/>
              </a:ext>
            </a:extLst>
          </p:cNvPr>
          <p:cNvSpPr txBox="1"/>
          <p:nvPr/>
        </p:nvSpPr>
        <p:spPr>
          <a:xfrm>
            <a:off x="1588956" y="2563318"/>
            <a:ext cx="63929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 to the Amazing Apprenticeships website and read the Rapid Read article </a:t>
            </a:r>
            <a:r>
              <a:rPr lang="en-GB" dirty="0">
                <a:hlinkClick r:id="rId4"/>
              </a:rPr>
              <a:t>'Find the best apprenticeship for you</a:t>
            </a:r>
            <a:r>
              <a:rPr lang="en-GB" dirty="0"/>
              <a:t>’. </a:t>
            </a:r>
          </a:p>
          <a:p>
            <a:endParaRPr lang="en-GB" dirty="0"/>
          </a:p>
          <a:p>
            <a:r>
              <a:rPr lang="en-GB" dirty="0"/>
              <a:t>Make notes on what you think are the two most important suggestions. </a:t>
            </a:r>
          </a:p>
          <a:p>
            <a:endParaRPr lang="en-GB" dirty="0"/>
          </a:p>
          <a:p>
            <a:r>
              <a:rPr lang="en-GB" dirty="0"/>
              <a:t>You can also take the </a:t>
            </a:r>
            <a:r>
              <a:rPr lang="en-GB" dirty="0">
                <a:hlinkClick r:id="rId5"/>
              </a:rPr>
              <a:t>'Which apprenticeship am I</a:t>
            </a:r>
            <a:r>
              <a:rPr lang="en-GB" dirty="0"/>
              <a:t>?' quiz </a:t>
            </a:r>
          </a:p>
          <a:p>
            <a:r>
              <a:rPr lang="en-GB" dirty="0"/>
              <a:t>(the link is also in the Rapid Read article) and then report back to class to let everyone know what your future career might be!</a:t>
            </a:r>
          </a:p>
        </p:txBody>
      </p:sp>
    </p:spTree>
    <p:extLst>
      <p:ext uri="{BB962C8B-B14F-4D97-AF65-F5344CB8AC3E}">
        <p14:creationId xmlns:p14="http://schemas.microsoft.com/office/powerpoint/2010/main" val="3763196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A76601-7CF5-4FB0-B8B2-FB5D71BABDAD}">
  <ds:schemaRefs>
    <ds:schemaRef ds:uri="01cdd075-c344-4c65-8551-ba9dc45e019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27DF5C8-96CE-4841-9438-7DFF977628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D9F31-F563-48F3-8090-0EEBCD8055F9}">
  <ds:schemaRefs>
    <ds:schemaRef ds:uri="01cdd075-c344-4c65-8551-ba9dc45e0196"/>
    <ds:schemaRef ds:uri="6c2c260b-7b8b-4528-a165-310b68aa19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Widescreen</PresentationFormat>
  <Paragraphs>16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Parris</dc:creator>
  <cp:lastModifiedBy>Katie Bright</cp:lastModifiedBy>
  <cp:revision>2</cp:revision>
  <dcterms:created xsi:type="dcterms:W3CDTF">2021-11-01T09:42:39Z</dcterms:created>
  <dcterms:modified xsi:type="dcterms:W3CDTF">2021-11-09T10:40:22Z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