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4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5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6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7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74" r:id="rId5"/>
    <p:sldMasterId id="2147483717" r:id="rId6"/>
    <p:sldMasterId id="2147483721" r:id="rId7"/>
    <p:sldMasterId id="2147483734" r:id="rId8"/>
    <p:sldMasterId id="2147483747" r:id="rId9"/>
    <p:sldMasterId id="2147483754" r:id="rId10"/>
    <p:sldMasterId id="2147483767" r:id="rId11"/>
    <p:sldMasterId id="2147483773" r:id="rId12"/>
    <p:sldMasterId id="2147483779" r:id="rId13"/>
    <p:sldMasterId id="2147483792" r:id="rId14"/>
    <p:sldMasterId id="2147483805" r:id="rId15"/>
    <p:sldMasterId id="2147483812" r:id="rId16"/>
    <p:sldMasterId id="2147483822" r:id="rId17"/>
    <p:sldMasterId id="2147483871" r:id="rId18"/>
    <p:sldMasterId id="2147483880" r:id="rId19"/>
    <p:sldMasterId id="2147483892" r:id="rId20"/>
    <p:sldMasterId id="2147483905" r:id="rId21"/>
  </p:sldMasterIdLst>
  <p:notesMasterIdLst>
    <p:notesMasterId r:id="rId55"/>
  </p:notesMasterIdLst>
  <p:sldIdLst>
    <p:sldId id="543" r:id="rId22"/>
    <p:sldId id="620" r:id="rId23"/>
    <p:sldId id="625" r:id="rId24"/>
    <p:sldId id="636" r:id="rId25"/>
    <p:sldId id="628" r:id="rId26"/>
    <p:sldId id="600" r:id="rId27"/>
    <p:sldId id="637" r:id="rId28"/>
    <p:sldId id="384" r:id="rId29"/>
    <p:sldId id="349" r:id="rId30"/>
    <p:sldId id="346" r:id="rId31"/>
    <p:sldId id="635" r:id="rId32"/>
    <p:sldId id="615" r:id="rId33"/>
    <p:sldId id="619" r:id="rId34"/>
    <p:sldId id="348" r:id="rId35"/>
    <p:sldId id="357" r:id="rId36"/>
    <p:sldId id="328" r:id="rId37"/>
    <p:sldId id="641" r:id="rId38"/>
    <p:sldId id="631" r:id="rId39"/>
    <p:sldId id="333" r:id="rId40"/>
    <p:sldId id="632" r:id="rId41"/>
    <p:sldId id="329" r:id="rId42"/>
    <p:sldId id="633" r:id="rId43"/>
    <p:sldId id="642" r:id="rId44"/>
    <p:sldId id="256" r:id="rId45"/>
    <p:sldId id="643" r:id="rId46"/>
    <p:sldId id="336" r:id="rId47"/>
    <p:sldId id="260" r:id="rId48"/>
    <p:sldId id="285" r:id="rId49"/>
    <p:sldId id="335" r:id="rId50"/>
    <p:sldId id="317" r:id="rId51"/>
    <p:sldId id="292" r:id="rId52"/>
    <p:sldId id="634" r:id="rId53"/>
    <p:sldId id="640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wn, Eleanor (Defence Recruiting Services)" initials="BE(RS" lastIdx="6" clrIdx="0">
    <p:extLst>
      <p:ext uri="{19B8F6BF-5375-455C-9EA6-DF929625EA0E}">
        <p15:presenceInfo xmlns:p15="http://schemas.microsoft.com/office/powerpoint/2012/main" userId="S-1-5-21-238574987-2935386819-209368610-24175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274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828665-0FFB-4272-B51C-B8628CA7C342}" v="11" dt="2020-11-26T12:59:28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77494"/>
  </p:normalViewPr>
  <p:slideViewPr>
    <p:cSldViewPr snapToGrid="0" snapToObjects="1">
      <p:cViewPr varScale="1">
        <p:scale>
          <a:sx n="100" d="100"/>
          <a:sy n="100" d="100"/>
        </p:scale>
        <p:origin x="31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.clarkson.COMRES\AppData\Local\Microsoft\Windows\Temporary%20Internet%20Files\Content.Outlook\RAQRRUED\MOD_modseg_Scores%20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1" i="0" u="none" strike="noStrike" baseline="0" dirty="0"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  <a:t>Thinking generally about jobs, which of the following factors are most and least important to you when considering to apply for a job, or not?</a:t>
            </a:r>
            <a:endParaRPr lang="en-GB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c:rich>
      </c:tx>
      <c:layout>
        <c:manualLayout>
          <c:xMode val="edge"/>
          <c:yMode val="edge"/>
          <c:x val="0.1196412599016694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49388306754584826"/>
          <c:y val="0.18609924271991282"/>
          <c:w val="0.48215812580202644"/>
          <c:h val="0.7752728059824118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ucida Sans Unicode" panose="020B0602030504020204" pitchFamily="34" charset="0"/>
                    <a:ea typeface="+mn-ea"/>
                    <a:cs typeface="Lucida Sans Unicode" panose="020B0602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Summary!$B$4:$C$18</c:f>
              <c:strCache>
                <c:ptCount val="15"/>
                <c:pt idx="0">
                  <c:v>Knowing friends/family who have the occupation as a career</c:v>
                </c:pt>
                <c:pt idx="1">
                  <c:v>Knowing friends/family who work at the organisation</c:v>
                </c:pt>
                <c:pt idx="2">
                  <c:v>A location that is overseas</c:v>
                </c:pt>
                <c:pt idx="3">
                  <c:v>Ability to work outdoors</c:v>
                </c:pt>
                <c:pt idx="4">
                  <c:v>An employer willing to pay for me to get a university degree</c:v>
                </c:pt>
                <c:pt idx="5">
                  <c:v>Opportunity to travel</c:v>
                </c:pt>
                <c:pt idx="6">
                  <c:v>Reputation or prestige of the organisation</c:v>
                </c:pt>
                <c:pt idx="7">
                  <c:v>A location that is close to family and friends</c:v>
                </c:pt>
                <c:pt idx="8">
                  <c:v>Values or ethical stance of the organisation</c:v>
                </c:pt>
                <c:pt idx="9">
                  <c:v>Benefits (such as holiday allowance)</c:v>
                </c:pt>
                <c:pt idx="10">
                  <c:v>Opportunity to learn transferable skills</c:v>
                </c:pt>
                <c:pt idx="11">
                  <c:v>High-quality training opportunities</c:v>
                </c:pt>
                <c:pt idx="12">
                  <c:v>High salary</c:v>
                </c:pt>
                <c:pt idx="13">
                  <c:v>A clear path of career progression or promotion opportunities</c:v>
                </c:pt>
                <c:pt idx="14">
                  <c:v>Good work/life balance</c:v>
                </c:pt>
              </c:strCache>
            </c:strRef>
          </c:cat>
          <c:val>
            <c:numRef>
              <c:f>Summary!$D$4:$D$18</c:f>
              <c:numCache>
                <c:formatCode>###0.0;\-###0.0</c:formatCode>
                <c:ptCount val="15"/>
                <c:pt idx="0">
                  <c:v>1.7821617668636103</c:v>
                </c:pt>
                <c:pt idx="1">
                  <c:v>1.7928375311638496</c:v>
                </c:pt>
                <c:pt idx="2">
                  <c:v>1.8458043079059745</c:v>
                </c:pt>
                <c:pt idx="3">
                  <c:v>2.454565639565724</c:v>
                </c:pt>
                <c:pt idx="4">
                  <c:v>3.3841380116829241</c:v>
                </c:pt>
                <c:pt idx="5">
                  <c:v>4.9748075875929212</c:v>
                </c:pt>
                <c:pt idx="6">
                  <c:v>5.3633810612590747</c:v>
                </c:pt>
                <c:pt idx="7">
                  <c:v>5.4108023966008689</c:v>
                </c:pt>
                <c:pt idx="8">
                  <c:v>5.9015484203035591</c:v>
                </c:pt>
                <c:pt idx="9">
                  <c:v>8.08563989113693</c:v>
                </c:pt>
                <c:pt idx="10">
                  <c:v>9.7322738747939219</c:v>
                </c:pt>
                <c:pt idx="11">
                  <c:v>11.032761511744805</c:v>
                </c:pt>
                <c:pt idx="12">
                  <c:v>12.155915750436311</c:v>
                </c:pt>
                <c:pt idx="13">
                  <c:v>12.683504781439863</c:v>
                </c:pt>
                <c:pt idx="14">
                  <c:v>13.399857467509626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74-404D-9D56-8697525E03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8490672"/>
        <c:axId val="198491064"/>
      </c:barChart>
      <c:catAx>
        <c:axId val="198490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defRPr>
            </a:pPr>
            <a:endParaRPr lang="en-US"/>
          </a:p>
        </c:txPr>
        <c:crossAx val="198491064"/>
        <c:crosses val="autoZero"/>
        <c:auto val="1"/>
        <c:lblAlgn val="ctr"/>
        <c:lblOffset val="100"/>
        <c:noMultiLvlLbl val="0"/>
      </c:catAx>
      <c:valAx>
        <c:axId val="198491064"/>
        <c:scaling>
          <c:orientation val="minMax"/>
        </c:scaling>
        <c:delete val="1"/>
        <c:axPos val="b"/>
        <c:numFmt formatCode="###0.0;\-###0.0" sourceLinked="1"/>
        <c:majorTickMark val="none"/>
        <c:minorTickMark val="none"/>
        <c:tickLblPos val="nextTo"/>
        <c:crossAx val="19849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6C341-E399-AD4E-9B94-A582CE6355E4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32341-5BE8-E34A-9FBD-85ED5FC7F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087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14388"/>
              </a:buClr>
              <a:buSzPct val="80000"/>
              <a:buFont typeface="Wingdings 3" charset="2"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582C3-F196-4F73-81B4-3006C2E4BBE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007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FFD59-16A1-403C-BFCF-9BBD6FD1FBF0}" type="slidenum"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08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6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2341-5BE8-E34A-9FBD-85ED5FC7FD2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371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FFD59-16A1-403C-BFCF-9BBD6FD1FBF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01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FFD59-16A1-403C-BFCF-9BBD6FD1FBF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35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FFD59-16A1-403C-BFCF-9BBD6FD1FBF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87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FFD59-16A1-403C-BFCF-9BBD6FD1FBF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28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88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FFD59-16A1-403C-BFCF-9BBD6FD1FBF0}" type="slidenum"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088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09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2341-5BE8-E34A-9FBD-85ED5FC7FD2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198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2341-5BE8-E34A-9FBD-85ED5FC7FD2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885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2341-5BE8-E34A-9FBD-85ED5FC7FD2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76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2341-5BE8-E34A-9FBD-85ED5FC7FD2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597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2341-5BE8-E34A-9FBD-85ED5FC7FD2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4988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32341-5BE8-E34A-9FBD-85ED5FC7FD2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11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0338FC-1696-5F49-B57A-989B6F70805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318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503EC-E2E0-4B21-B976-A5B90C7F971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500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2341-5BE8-E34A-9FBD-85ED5FC7FD2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999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2341-5BE8-E34A-9FBD-85ED5FC7FD2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624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2341-5BE8-E34A-9FBD-85ED5FC7FD2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509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2341-5BE8-E34A-9FBD-85ED5FC7FD2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249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DDB81-9DF1-4952-8E3C-FD363079E31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804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DDB81-9DF1-4952-8E3C-FD363079E31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673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32341-5BE8-E34A-9FBD-85ED5FC7FD2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348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DDB81-9DF1-4952-8E3C-FD363079E31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8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5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5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193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309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rational level_TITLE slide_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5"/>
            <a:ext cx="5340097" cy="12306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92249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perational level_DIVIDER slide_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2537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rational level_TITLE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73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0381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perational level_DIVIDER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9958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rational level_TITLE slide_fores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56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3920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perational level_DIVIDER slide_fores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566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rational level_TITLE slide_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5"/>
            <a:ext cx="5340097" cy="1299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1426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perational level_DIVIDER slide_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7999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563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agement level_TITLE slid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403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5"/>
            <a:ext cx="5340097" cy="1299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6455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agement level_DIVIDER slid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0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04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agement level_TITLE slide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2"/>
            <a:ext cx="12152099" cy="6857998"/>
            <a:chOff x="0" y="2"/>
            <a:chExt cx="12152099" cy="68579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5"/>
            <a:stretch/>
          </p:blipFill>
          <p:spPr>
            <a:xfrm>
              <a:off x="1074056" y="2"/>
              <a:ext cx="11078043" cy="6857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1" t="87831" r="82337"/>
            <a:stretch/>
          </p:blipFill>
          <p:spPr>
            <a:xfrm>
              <a:off x="0" y="6023428"/>
              <a:ext cx="1190171" cy="834571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47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32981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agement level_DIVIDER slide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"/>
            <a:ext cx="12152099" cy="6857998"/>
            <a:chOff x="0" y="2"/>
            <a:chExt cx="12152099" cy="68579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5"/>
            <a:stretch/>
          </p:blipFill>
          <p:spPr>
            <a:xfrm>
              <a:off x="1074056" y="2"/>
              <a:ext cx="11078043" cy="68579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1" t="87831" r="82337"/>
            <a:stretch/>
          </p:blipFill>
          <p:spPr>
            <a:xfrm>
              <a:off x="0" y="6023428"/>
              <a:ext cx="1190171" cy="834571"/>
            </a:xfrm>
            <a:prstGeom prst="rect">
              <a:avLst/>
            </a:prstGeom>
          </p:spPr>
        </p:pic>
      </p:grp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736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agement level_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56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62461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agement level_DIVIDER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991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agement level_TITLE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910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46208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agement level_DIVIDER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01400" y="65989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97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agement level_TITLE slide_p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6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32016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gagement level_DIVIDER slide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56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gagement level_TITLE slide_p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7616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6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46773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agement level_DIVIDER slide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7999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38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35F530-AA53-46B7-BED8-D7561116F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338A9-39A4-40B6-80EB-B34A64C4B9D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020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Text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1051560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9055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977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40735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050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two imag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91250" y="3933056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2604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two imag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4"/>
            <a:ext cx="2512988" cy="40862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866212" y="1844674"/>
            <a:ext cx="2512988" cy="40862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7225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Text and data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07352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Edit 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 hasCustomPrompt="1"/>
          </p:nvPr>
        </p:nvSpPr>
        <p:spPr>
          <a:xfrm>
            <a:off x="6183084" y="1825625"/>
            <a:ext cx="2540000" cy="40735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Enter chart by clicking the icon</a:t>
            </a:r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13" hasCustomPrompt="1"/>
          </p:nvPr>
        </p:nvSpPr>
        <p:spPr>
          <a:xfrm>
            <a:off x="8839200" y="1825625"/>
            <a:ext cx="2540000" cy="40735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Enter chart by clicking the icon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92439" y="3801068"/>
            <a:ext cx="1145761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1400" i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the chart colours or  the style, right click and select ‘change chart type’ or ‘shape fill’ / ‘shape outline’ </a:t>
            </a:r>
            <a:endParaRPr lang="en-GB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2618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 hasCustomPrompt="1"/>
          </p:nvPr>
        </p:nvSpPr>
        <p:spPr>
          <a:xfrm>
            <a:off x="838200" y="1825624"/>
            <a:ext cx="10515600" cy="40962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Enter chart by clicking the icon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92439" y="3801068"/>
            <a:ext cx="1145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1400" i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the chart colours or  the style, right click and select ‘change chart style’ or ‘shape fill’ </a:t>
            </a:r>
            <a:endParaRPr lang="en-GB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018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Text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1051560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9055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8960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40735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379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two imag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91250" y="3933056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4276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two imag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4"/>
            <a:ext cx="2512988" cy="40862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866212" y="1844674"/>
            <a:ext cx="2512988" cy="40862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754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level_Title slide_full colou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12179807" cy="6858000"/>
            <a:chOff x="0" y="0"/>
            <a:chExt cx="12179807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/>
            <a:stretch/>
          </p:blipFill>
          <p:spPr>
            <a:xfrm>
              <a:off x="843378" y="0"/>
              <a:ext cx="11336429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 r="81301"/>
            <a:stretch/>
          </p:blipFill>
          <p:spPr>
            <a:xfrm>
              <a:off x="0" y="0"/>
              <a:ext cx="1444121" cy="6858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47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GB" dirty="0"/>
              <a:t>Official title slide full colour 1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Client logo </a:t>
            </a:r>
            <a:r>
              <a:rPr lang="en-GB" dirty="0"/>
              <a:t>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79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Text and data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07352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Edit 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 hasCustomPrompt="1"/>
          </p:nvPr>
        </p:nvSpPr>
        <p:spPr>
          <a:xfrm>
            <a:off x="6183084" y="1825625"/>
            <a:ext cx="2540000" cy="40735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Enter chart by clicking the icon</a:t>
            </a:r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13" hasCustomPrompt="1"/>
          </p:nvPr>
        </p:nvSpPr>
        <p:spPr>
          <a:xfrm>
            <a:off x="8839200" y="1825625"/>
            <a:ext cx="2540000" cy="40735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Enter chart by clicking the icon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92439" y="3801068"/>
            <a:ext cx="1145761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1400" i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the chart colours or  the style, right click and select ‘change chart type’ or ‘shape fill’ / ‘shape outline’ </a:t>
            </a:r>
            <a:endParaRPr lang="en-GB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7786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 hasCustomPrompt="1"/>
          </p:nvPr>
        </p:nvSpPr>
        <p:spPr>
          <a:xfrm>
            <a:off x="838200" y="1825624"/>
            <a:ext cx="10515600" cy="40962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Enter chart by clicking the icon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92439" y="3801068"/>
            <a:ext cx="1145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1400" i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the chart colours or  the style, right click and select ‘change chart style’ or ‘shape fill’ </a:t>
            </a:r>
            <a:endParaRPr lang="en-GB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4790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agement level_TITLE slide_p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6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07312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ngagement level_DIVIDER slide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117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gagement level_DIVIDER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814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level_Title slide_full colou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79807" cy="6858000"/>
            <a:chOff x="0" y="0"/>
            <a:chExt cx="12179807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/>
            <a:stretch/>
          </p:blipFill>
          <p:spPr>
            <a:xfrm>
              <a:off x="843378" y="0"/>
              <a:ext cx="11336429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 r="81301"/>
            <a:stretch/>
          </p:blipFill>
          <p:spPr>
            <a:xfrm>
              <a:off x="0" y="0"/>
              <a:ext cx="1444121" cy="6858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47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GB" dirty="0"/>
              <a:t>Official title slide full colour 1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Client logo </a:t>
            </a:r>
            <a:r>
              <a:rPr lang="en-GB" dirty="0"/>
              <a:t>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73733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level_Title slide_Full colou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79807" cy="6857999"/>
            <a:chOff x="0" y="0"/>
            <a:chExt cx="12179807" cy="6857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"/>
            <a:stretch/>
          </p:blipFill>
          <p:spPr>
            <a:xfrm>
              <a:off x="834500" y="0"/>
              <a:ext cx="11345307" cy="685799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" t="87508" r="84702" b="4854"/>
            <a:stretch/>
          </p:blipFill>
          <p:spPr>
            <a:xfrm>
              <a:off x="0" y="6001305"/>
              <a:ext cx="923278" cy="52378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47232" y="2056015"/>
            <a:ext cx="5382768" cy="1222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0000"/>
                </a:solidFill>
              </a:defRPr>
            </a:lvl1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r>
              <a:rPr lang="en-GB" sz="4000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 title slide full colour 2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52274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vel_Title slide_full colou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12179807" cy="6858000"/>
            <a:chOff x="0" y="0"/>
            <a:chExt cx="12179807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/>
            <a:stretch/>
          </p:blipFill>
          <p:spPr>
            <a:xfrm>
              <a:off x="843378" y="0"/>
              <a:ext cx="11336429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 r="81301"/>
            <a:stretch/>
          </p:blipFill>
          <p:spPr>
            <a:xfrm>
              <a:off x="0" y="0"/>
              <a:ext cx="1444121" cy="6858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47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GB" dirty="0"/>
              <a:t>Official title slide full colour 1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Client logo </a:t>
            </a:r>
            <a:r>
              <a:rPr lang="en-GB" dirty="0"/>
              <a:t>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07276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vel_Title slide_Full colou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12179807" cy="6857999"/>
            <a:chOff x="0" y="0"/>
            <a:chExt cx="12179807" cy="6857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"/>
            <a:stretch/>
          </p:blipFill>
          <p:spPr>
            <a:xfrm>
              <a:off x="834500" y="0"/>
              <a:ext cx="11345307" cy="685799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" t="87508" r="84702" b="4854"/>
            <a:stretch/>
          </p:blipFill>
          <p:spPr>
            <a:xfrm>
              <a:off x="0" y="6001305"/>
              <a:ext cx="923278" cy="52378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47232" y="2056015"/>
            <a:ext cx="5382768" cy="1222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0000"/>
                </a:solidFill>
              </a:defRPr>
            </a:lvl1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r>
              <a:rPr lang="en-GB" sz="4000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 title slide full colour 2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47281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40735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56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C5B432FB-CE39-4566-A759-1CC4EA53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8943921-EC79-4208-86A8-BC1A2F02B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85" y="327026"/>
            <a:ext cx="3575049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15" y="3451845"/>
            <a:ext cx="4952831" cy="746202"/>
          </a:xfrm>
        </p:spPr>
        <p:txBody>
          <a:bodyPr anchor="t"/>
          <a:lstStyle>
            <a:lvl1pPr>
              <a:lnSpc>
                <a:spcPct val="114000"/>
              </a:lnSpc>
              <a:defRPr sz="2395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2387" y="4471670"/>
            <a:ext cx="4952831" cy="401802"/>
          </a:xfrm>
        </p:spPr>
        <p:txBody>
          <a:bodyPr/>
          <a:lstStyle>
            <a:lvl1pPr>
              <a:defRPr sz="1625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07846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84205-6A89-43F4-81DF-73759D17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7402D-3BAC-43A1-AF3A-DB66DF538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D6C0C-077B-4EE8-A41E-40192AF8DA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92E41B-BE95-4D0D-8C20-3660037E64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9551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342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7073B2-067A-456C-BD29-97C29E6A8C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5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983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527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441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929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73F9741-B471-C647-9D40-640332F781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240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353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038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9DBC0956-8605-404C-BDA4-4A469AC1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2618" y="3544014"/>
            <a:ext cx="4509092" cy="746201"/>
          </a:xfrm>
        </p:spPr>
        <p:txBody>
          <a:bodyPr/>
          <a:lstStyle>
            <a:lvl1pPr>
              <a:lnSpc>
                <a:spcPct val="114000"/>
              </a:lnSpc>
              <a:defRPr sz="2224" baseline="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768000" y="-11372"/>
            <a:ext cx="5463251" cy="6878930"/>
          </a:xfrm>
          <a:custGeom>
            <a:avLst/>
            <a:gdLst>
              <a:gd name="connsiteX0" fmla="*/ 0 w 4733465"/>
              <a:gd name="connsiteY0" fmla="*/ 0 h 7559675"/>
              <a:gd name="connsiteX1" fmla="*/ 4733465 w 4733465"/>
              <a:gd name="connsiteY1" fmla="*/ 0 h 7559675"/>
              <a:gd name="connsiteX2" fmla="*/ 4733465 w 4733465"/>
              <a:gd name="connsiteY2" fmla="*/ 7559675 h 7559675"/>
              <a:gd name="connsiteX3" fmla="*/ 0 w 4733465"/>
              <a:gd name="connsiteY3" fmla="*/ 7559675 h 7559675"/>
              <a:gd name="connsiteX4" fmla="*/ 0 w 4733465"/>
              <a:gd name="connsiteY4" fmla="*/ 0 h 7559675"/>
              <a:gd name="connsiteX0" fmla="*/ 0 w 4733465"/>
              <a:gd name="connsiteY0" fmla="*/ 0 h 7559675"/>
              <a:gd name="connsiteX1" fmla="*/ 339214 w 4733465"/>
              <a:gd name="connsiteY1" fmla="*/ 0 h 7559675"/>
              <a:gd name="connsiteX2" fmla="*/ 4733465 w 4733465"/>
              <a:gd name="connsiteY2" fmla="*/ 0 h 7559675"/>
              <a:gd name="connsiteX3" fmla="*/ 4733465 w 4733465"/>
              <a:gd name="connsiteY3" fmla="*/ 7559675 h 7559675"/>
              <a:gd name="connsiteX4" fmla="*/ 0 w 4733465"/>
              <a:gd name="connsiteY4" fmla="*/ 7559675 h 7559675"/>
              <a:gd name="connsiteX5" fmla="*/ 0 w 4733465"/>
              <a:gd name="connsiteY5" fmla="*/ 0 h 7559675"/>
              <a:gd name="connsiteX0" fmla="*/ 0 w 4733465"/>
              <a:gd name="connsiteY0" fmla="*/ 0 h 7559675"/>
              <a:gd name="connsiteX1" fmla="*/ 339214 w 4733465"/>
              <a:gd name="connsiteY1" fmla="*/ 0 h 7559675"/>
              <a:gd name="connsiteX2" fmla="*/ 4733465 w 4733465"/>
              <a:gd name="connsiteY2" fmla="*/ 0 h 7559675"/>
              <a:gd name="connsiteX3" fmla="*/ 4733465 w 4733465"/>
              <a:gd name="connsiteY3" fmla="*/ 7559675 h 7559675"/>
              <a:gd name="connsiteX4" fmla="*/ 2197511 w 4733465"/>
              <a:gd name="connsiteY4" fmla="*/ 7551174 h 7559675"/>
              <a:gd name="connsiteX5" fmla="*/ 0 w 4733465"/>
              <a:gd name="connsiteY5" fmla="*/ 7559675 h 7559675"/>
              <a:gd name="connsiteX6" fmla="*/ 0 w 4733465"/>
              <a:gd name="connsiteY6" fmla="*/ 0 h 7559675"/>
              <a:gd name="connsiteX0" fmla="*/ 0 w 4734234"/>
              <a:gd name="connsiteY0" fmla="*/ 0 h 7559675"/>
              <a:gd name="connsiteX1" fmla="*/ 339214 w 4734234"/>
              <a:gd name="connsiteY1" fmla="*/ 0 h 7559675"/>
              <a:gd name="connsiteX2" fmla="*/ 4733465 w 4734234"/>
              <a:gd name="connsiteY2" fmla="*/ 0 h 7559675"/>
              <a:gd name="connsiteX3" fmla="*/ 4734234 w 4734234"/>
              <a:gd name="connsiteY3" fmla="*/ 6238568 h 7559675"/>
              <a:gd name="connsiteX4" fmla="*/ 4733465 w 4734234"/>
              <a:gd name="connsiteY4" fmla="*/ 7559675 h 7559675"/>
              <a:gd name="connsiteX5" fmla="*/ 2197511 w 4734234"/>
              <a:gd name="connsiteY5" fmla="*/ 7551174 h 7559675"/>
              <a:gd name="connsiteX6" fmla="*/ 0 w 4734234"/>
              <a:gd name="connsiteY6" fmla="*/ 7559675 h 7559675"/>
              <a:gd name="connsiteX7" fmla="*/ 0 w 4734234"/>
              <a:gd name="connsiteY7" fmla="*/ 0 h 7559675"/>
              <a:gd name="connsiteX0" fmla="*/ 0 w 5059192"/>
              <a:gd name="connsiteY0" fmla="*/ 109203 h 7668878"/>
              <a:gd name="connsiteX1" fmla="*/ 339214 w 5059192"/>
              <a:gd name="connsiteY1" fmla="*/ 109203 h 7668878"/>
              <a:gd name="connsiteX2" fmla="*/ 4733465 w 5059192"/>
              <a:gd name="connsiteY2" fmla="*/ 109203 h 7668878"/>
              <a:gd name="connsiteX3" fmla="*/ 4734233 w 5059192"/>
              <a:gd name="connsiteY3" fmla="*/ 610648 h 7668878"/>
              <a:gd name="connsiteX4" fmla="*/ 4734234 w 5059192"/>
              <a:gd name="connsiteY4" fmla="*/ 6347771 h 7668878"/>
              <a:gd name="connsiteX5" fmla="*/ 4733465 w 5059192"/>
              <a:gd name="connsiteY5" fmla="*/ 7668878 h 7668878"/>
              <a:gd name="connsiteX6" fmla="*/ 2197511 w 5059192"/>
              <a:gd name="connsiteY6" fmla="*/ 7660377 h 7668878"/>
              <a:gd name="connsiteX7" fmla="*/ 0 w 5059192"/>
              <a:gd name="connsiteY7" fmla="*/ 7668878 h 7668878"/>
              <a:gd name="connsiteX8" fmla="*/ 0 w 5059192"/>
              <a:gd name="connsiteY8" fmla="*/ 109203 h 7668878"/>
              <a:gd name="connsiteX0" fmla="*/ 0 w 5059192"/>
              <a:gd name="connsiteY0" fmla="*/ 7668878 h 7668878"/>
              <a:gd name="connsiteX1" fmla="*/ 339214 w 5059192"/>
              <a:gd name="connsiteY1" fmla="*/ 109203 h 7668878"/>
              <a:gd name="connsiteX2" fmla="*/ 4733465 w 5059192"/>
              <a:gd name="connsiteY2" fmla="*/ 109203 h 7668878"/>
              <a:gd name="connsiteX3" fmla="*/ 4734233 w 5059192"/>
              <a:gd name="connsiteY3" fmla="*/ 610648 h 7668878"/>
              <a:gd name="connsiteX4" fmla="*/ 4734234 w 5059192"/>
              <a:gd name="connsiteY4" fmla="*/ 6347771 h 7668878"/>
              <a:gd name="connsiteX5" fmla="*/ 4733465 w 5059192"/>
              <a:gd name="connsiteY5" fmla="*/ 7668878 h 7668878"/>
              <a:gd name="connsiteX6" fmla="*/ 2197511 w 5059192"/>
              <a:gd name="connsiteY6" fmla="*/ 7660377 h 7668878"/>
              <a:gd name="connsiteX7" fmla="*/ 0 w 5059192"/>
              <a:gd name="connsiteY7" fmla="*/ 7668878 h 7668878"/>
              <a:gd name="connsiteX0" fmla="*/ 1858297 w 4719978"/>
              <a:gd name="connsiteY0" fmla="*/ 7660377 h 7668878"/>
              <a:gd name="connsiteX1" fmla="*/ 0 w 4719978"/>
              <a:gd name="connsiteY1" fmla="*/ 109203 h 7668878"/>
              <a:gd name="connsiteX2" fmla="*/ 4394251 w 4719978"/>
              <a:gd name="connsiteY2" fmla="*/ 109203 h 7668878"/>
              <a:gd name="connsiteX3" fmla="*/ 4395019 w 4719978"/>
              <a:gd name="connsiteY3" fmla="*/ 610648 h 7668878"/>
              <a:gd name="connsiteX4" fmla="*/ 4395020 w 4719978"/>
              <a:gd name="connsiteY4" fmla="*/ 6347771 h 7668878"/>
              <a:gd name="connsiteX5" fmla="*/ 4394251 w 4719978"/>
              <a:gd name="connsiteY5" fmla="*/ 7668878 h 7668878"/>
              <a:gd name="connsiteX6" fmla="*/ 1858297 w 4719978"/>
              <a:gd name="connsiteY6" fmla="*/ 7660377 h 7668878"/>
              <a:gd name="connsiteX0" fmla="*/ 2155015 w 5016696"/>
              <a:gd name="connsiteY0" fmla="*/ 7660377 h 7668878"/>
              <a:gd name="connsiteX1" fmla="*/ 296718 w 5016696"/>
              <a:gd name="connsiteY1" fmla="*/ 109203 h 7668878"/>
              <a:gd name="connsiteX2" fmla="*/ 4690969 w 5016696"/>
              <a:gd name="connsiteY2" fmla="*/ 109203 h 7668878"/>
              <a:gd name="connsiteX3" fmla="*/ 4691737 w 5016696"/>
              <a:gd name="connsiteY3" fmla="*/ 610648 h 7668878"/>
              <a:gd name="connsiteX4" fmla="*/ 4691738 w 5016696"/>
              <a:gd name="connsiteY4" fmla="*/ 6347771 h 7668878"/>
              <a:gd name="connsiteX5" fmla="*/ 4690969 w 5016696"/>
              <a:gd name="connsiteY5" fmla="*/ 7668878 h 7668878"/>
              <a:gd name="connsiteX6" fmla="*/ 2155015 w 5016696"/>
              <a:gd name="connsiteY6" fmla="*/ 7660377 h 7668878"/>
              <a:gd name="connsiteX0" fmla="*/ 2160302 w 5021983"/>
              <a:gd name="connsiteY0" fmla="*/ 7660377 h 7668878"/>
              <a:gd name="connsiteX1" fmla="*/ 302005 w 5021983"/>
              <a:gd name="connsiteY1" fmla="*/ 109203 h 7668878"/>
              <a:gd name="connsiteX2" fmla="*/ 4696256 w 5021983"/>
              <a:gd name="connsiteY2" fmla="*/ 109203 h 7668878"/>
              <a:gd name="connsiteX3" fmla="*/ 4697024 w 5021983"/>
              <a:gd name="connsiteY3" fmla="*/ 610648 h 7668878"/>
              <a:gd name="connsiteX4" fmla="*/ 4697025 w 5021983"/>
              <a:gd name="connsiteY4" fmla="*/ 6347771 h 7668878"/>
              <a:gd name="connsiteX5" fmla="*/ 4696256 w 5021983"/>
              <a:gd name="connsiteY5" fmla="*/ 7668878 h 7668878"/>
              <a:gd name="connsiteX6" fmla="*/ 2160302 w 5021983"/>
              <a:gd name="connsiteY6" fmla="*/ 7660377 h 7668878"/>
              <a:gd name="connsiteX0" fmla="*/ 2160302 w 5021983"/>
              <a:gd name="connsiteY0" fmla="*/ 7660377 h 7668878"/>
              <a:gd name="connsiteX1" fmla="*/ 302005 w 5021983"/>
              <a:gd name="connsiteY1" fmla="*/ 109203 h 7668878"/>
              <a:gd name="connsiteX2" fmla="*/ 4696256 w 5021983"/>
              <a:gd name="connsiteY2" fmla="*/ 109203 h 7668878"/>
              <a:gd name="connsiteX3" fmla="*/ 4697024 w 5021983"/>
              <a:gd name="connsiteY3" fmla="*/ 610648 h 7668878"/>
              <a:gd name="connsiteX4" fmla="*/ 4697025 w 5021983"/>
              <a:gd name="connsiteY4" fmla="*/ 6347771 h 7668878"/>
              <a:gd name="connsiteX5" fmla="*/ 4696256 w 5021983"/>
              <a:gd name="connsiteY5" fmla="*/ 7668878 h 7668878"/>
              <a:gd name="connsiteX6" fmla="*/ 2160302 w 5021983"/>
              <a:gd name="connsiteY6" fmla="*/ 7660377 h 7668878"/>
              <a:gd name="connsiteX0" fmla="*/ 2160302 w 5021983"/>
              <a:gd name="connsiteY0" fmla="*/ 7660377 h 7668878"/>
              <a:gd name="connsiteX1" fmla="*/ 302005 w 5021983"/>
              <a:gd name="connsiteY1" fmla="*/ 109203 h 7668878"/>
              <a:gd name="connsiteX2" fmla="*/ 4696256 w 5021983"/>
              <a:gd name="connsiteY2" fmla="*/ 109203 h 7668878"/>
              <a:gd name="connsiteX3" fmla="*/ 4697024 w 5021983"/>
              <a:gd name="connsiteY3" fmla="*/ 610648 h 7668878"/>
              <a:gd name="connsiteX4" fmla="*/ 4697025 w 5021983"/>
              <a:gd name="connsiteY4" fmla="*/ 6347771 h 7668878"/>
              <a:gd name="connsiteX5" fmla="*/ 4696256 w 5021983"/>
              <a:gd name="connsiteY5" fmla="*/ 7668878 h 7668878"/>
              <a:gd name="connsiteX6" fmla="*/ 2160302 w 5021983"/>
              <a:gd name="connsiteY6" fmla="*/ 7660377 h 7668878"/>
              <a:gd name="connsiteX0" fmla="*/ 2160302 w 4709525"/>
              <a:gd name="connsiteY0" fmla="*/ 7551174 h 7559675"/>
              <a:gd name="connsiteX1" fmla="*/ 302005 w 4709525"/>
              <a:gd name="connsiteY1" fmla="*/ 0 h 7559675"/>
              <a:gd name="connsiteX2" fmla="*/ 4696256 w 4709525"/>
              <a:gd name="connsiteY2" fmla="*/ 0 h 7559675"/>
              <a:gd name="connsiteX3" fmla="*/ 4697024 w 4709525"/>
              <a:gd name="connsiteY3" fmla="*/ 501445 h 7559675"/>
              <a:gd name="connsiteX4" fmla="*/ 4697025 w 4709525"/>
              <a:gd name="connsiteY4" fmla="*/ 6238568 h 7559675"/>
              <a:gd name="connsiteX5" fmla="*/ 4696256 w 4709525"/>
              <a:gd name="connsiteY5" fmla="*/ 7559675 h 7559675"/>
              <a:gd name="connsiteX6" fmla="*/ 2160302 w 4709525"/>
              <a:gd name="connsiteY6" fmla="*/ 7551174 h 7559675"/>
              <a:gd name="connsiteX0" fmla="*/ 2160302 w 4720351"/>
              <a:gd name="connsiteY0" fmla="*/ 7551174 h 7559675"/>
              <a:gd name="connsiteX1" fmla="*/ 302005 w 4720351"/>
              <a:gd name="connsiteY1" fmla="*/ 0 h 7559675"/>
              <a:gd name="connsiteX2" fmla="*/ 4696256 w 4720351"/>
              <a:gd name="connsiteY2" fmla="*/ 0 h 7559675"/>
              <a:gd name="connsiteX3" fmla="*/ 4719950 w 4720351"/>
              <a:gd name="connsiteY3" fmla="*/ 501445 h 7559675"/>
              <a:gd name="connsiteX4" fmla="*/ 4697025 w 4720351"/>
              <a:gd name="connsiteY4" fmla="*/ 6238568 h 7559675"/>
              <a:gd name="connsiteX5" fmla="*/ 4696256 w 4720351"/>
              <a:gd name="connsiteY5" fmla="*/ 7559675 h 7559675"/>
              <a:gd name="connsiteX6" fmla="*/ 2160302 w 4720351"/>
              <a:gd name="connsiteY6" fmla="*/ 7551174 h 7559675"/>
              <a:gd name="connsiteX0" fmla="*/ 2160302 w 4732451"/>
              <a:gd name="connsiteY0" fmla="*/ 7551174 h 7559675"/>
              <a:gd name="connsiteX1" fmla="*/ 302005 w 4732451"/>
              <a:gd name="connsiteY1" fmla="*/ 0 h 7559675"/>
              <a:gd name="connsiteX2" fmla="*/ 4719182 w 4732451"/>
              <a:gd name="connsiteY2" fmla="*/ 0 h 7559675"/>
              <a:gd name="connsiteX3" fmla="*/ 4719950 w 4732451"/>
              <a:gd name="connsiteY3" fmla="*/ 501445 h 7559675"/>
              <a:gd name="connsiteX4" fmla="*/ 4697025 w 4732451"/>
              <a:gd name="connsiteY4" fmla="*/ 6238568 h 7559675"/>
              <a:gd name="connsiteX5" fmla="*/ 4696256 w 4732451"/>
              <a:gd name="connsiteY5" fmla="*/ 7559675 h 7559675"/>
              <a:gd name="connsiteX6" fmla="*/ 2160302 w 4732451"/>
              <a:gd name="connsiteY6" fmla="*/ 7551174 h 7559675"/>
              <a:gd name="connsiteX0" fmla="*/ 2160302 w 4725661"/>
              <a:gd name="connsiteY0" fmla="*/ 7551174 h 7559675"/>
              <a:gd name="connsiteX1" fmla="*/ 302005 w 4725661"/>
              <a:gd name="connsiteY1" fmla="*/ 0 h 7559675"/>
              <a:gd name="connsiteX2" fmla="*/ 4719182 w 4725661"/>
              <a:gd name="connsiteY2" fmla="*/ 0 h 7559675"/>
              <a:gd name="connsiteX3" fmla="*/ 4719950 w 4725661"/>
              <a:gd name="connsiteY3" fmla="*/ 501445 h 7559675"/>
              <a:gd name="connsiteX4" fmla="*/ 4697025 w 4725661"/>
              <a:gd name="connsiteY4" fmla="*/ 6238568 h 7559675"/>
              <a:gd name="connsiteX5" fmla="*/ 4696256 w 4725661"/>
              <a:gd name="connsiteY5" fmla="*/ 7559675 h 7559675"/>
              <a:gd name="connsiteX6" fmla="*/ 2160302 w 4725661"/>
              <a:gd name="connsiteY6" fmla="*/ 7551174 h 7559675"/>
              <a:gd name="connsiteX0" fmla="*/ 2184805 w 4750164"/>
              <a:gd name="connsiteY0" fmla="*/ 7551174 h 7559675"/>
              <a:gd name="connsiteX1" fmla="*/ 326508 w 4750164"/>
              <a:gd name="connsiteY1" fmla="*/ 0 h 7559675"/>
              <a:gd name="connsiteX2" fmla="*/ 4743685 w 4750164"/>
              <a:gd name="connsiteY2" fmla="*/ 0 h 7559675"/>
              <a:gd name="connsiteX3" fmla="*/ 4744453 w 4750164"/>
              <a:gd name="connsiteY3" fmla="*/ 501445 h 7559675"/>
              <a:gd name="connsiteX4" fmla="*/ 4721528 w 4750164"/>
              <a:gd name="connsiteY4" fmla="*/ 6238568 h 7559675"/>
              <a:gd name="connsiteX5" fmla="*/ 4720759 w 4750164"/>
              <a:gd name="connsiteY5" fmla="*/ 7559675 h 7559675"/>
              <a:gd name="connsiteX6" fmla="*/ 2184805 w 4750164"/>
              <a:gd name="connsiteY6" fmla="*/ 7551174 h 7559675"/>
              <a:gd name="connsiteX0" fmla="*/ 2184805 w 4753369"/>
              <a:gd name="connsiteY0" fmla="*/ 7551174 h 7559675"/>
              <a:gd name="connsiteX1" fmla="*/ 326508 w 4753369"/>
              <a:gd name="connsiteY1" fmla="*/ 0 h 7559675"/>
              <a:gd name="connsiteX2" fmla="*/ 4743685 w 4753369"/>
              <a:gd name="connsiteY2" fmla="*/ 0 h 7559675"/>
              <a:gd name="connsiteX3" fmla="*/ 4744453 w 4753369"/>
              <a:gd name="connsiteY3" fmla="*/ 501445 h 7559675"/>
              <a:gd name="connsiteX4" fmla="*/ 4753369 w 4753369"/>
              <a:gd name="connsiteY4" fmla="*/ 6295623 h 7559675"/>
              <a:gd name="connsiteX5" fmla="*/ 4720759 w 4753369"/>
              <a:gd name="connsiteY5" fmla="*/ 7559675 h 7559675"/>
              <a:gd name="connsiteX6" fmla="*/ 2184805 w 4753369"/>
              <a:gd name="connsiteY6" fmla="*/ 7551174 h 7559675"/>
              <a:gd name="connsiteX0" fmla="*/ 2184805 w 4753369"/>
              <a:gd name="connsiteY0" fmla="*/ 7551174 h 7559675"/>
              <a:gd name="connsiteX1" fmla="*/ 326508 w 4753369"/>
              <a:gd name="connsiteY1" fmla="*/ 0 h 7559675"/>
              <a:gd name="connsiteX2" fmla="*/ 4743685 w 4753369"/>
              <a:gd name="connsiteY2" fmla="*/ 0 h 7559675"/>
              <a:gd name="connsiteX3" fmla="*/ 4744453 w 4753369"/>
              <a:gd name="connsiteY3" fmla="*/ 501445 h 7559675"/>
              <a:gd name="connsiteX4" fmla="*/ 4753369 w 4753369"/>
              <a:gd name="connsiteY4" fmla="*/ 6295623 h 7559675"/>
              <a:gd name="connsiteX5" fmla="*/ 4733496 w 4753369"/>
              <a:gd name="connsiteY5" fmla="*/ 7559675 h 7559675"/>
              <a:gd name="connsiteX6" fmla="*/ 2184805 w 4753369"/>
              <a:gd name="connsiteY6" fmla="*/ 7551174 h 7559675"/>
              <a:gd name="connsiteX0" fmla="*/ 2196152 w 4751980"/>
              <a:gd name="connsiteY0" fmla="*/ 7570193 h 7570193"/>
              <a:gd name="connsiteX1" fmla="*/ 325119 w 4751980"/>
              <a:gd name="connsiteY1" fmla="*/ 0 h 7570193"/>
              <a:gd name="connsiteX2" fmla="*/ 4742296 w 4751980"/>
              <a:gd name="connsiteY2" fmla="*/ 0 h 7570193"/>
              <a:gd name="connsiteX3" fmla="*/ 4743064 w 4751980"/>
              <a:gd name="connsiteY3" fmla="*/ 501445 h 7570193"/>
              <a:gd name="connsiteX4" fmla="*/ 4751980 w 4751980"/>
              <a:gd name="connsiteY4" fmla="*/ 6295623 h 7570193"/>
              <a:gd name="connsiteX5" fmla="*/ 4732107 w 4751980"/>
              <a:gd name="connsiteY5" fmla="*/ 7559675 h 7570193"/>
              <a:gd name="connsiteX6" fmla="*/ 2196152 w 4751980"/>
              <a:gd name="connsiteY6" fmla="*/ 7570193 h 7570193"/>
              <a:gd name="connsiteX0" fmla="*/ 2185618 w 4741446"/>
              <a:gd name="connsiteY0" fmla="*/ 7570193 h 7570193"/>
              <a:gd name="connsiteX1" fmla="*/ 314585 w 4741446"/>
              <a:gd name="connsiteY1" fmla="*/ 0 h 7570193"/>
              <a:gd name="connsiteX2" fmla="*/ 4731762 w 4741446"/>
              <a:gd name="connsiteY2" fmla="*/ 0 h 7570193"/>
              <a:gd name="connsiteX3" fmla="*/ 4732530 w 4741446"/>
              <a:gd name="connsiteY3" fmla="*/ 501445 h 7570193"/>
              <a:gd name="connsiteX4" fmla="*/ 4741446 w 4741446"/>
              <a:gd name="connsiteY4" fmla="*/ 6295623 h 7570193"/>
              <a:gd name="connsiteX5" fmla="*/ 4721573 w 4741446"/>
              <a:gd name="connsiteY5" fmla="*/ 7559675 h 7570193"/>
              <a:gd name="connsiteX6" fmla="*/ 2185618 w 4741446"/>
              <a:gd name="connsiteY6" fmla="*/ 7570193 h 7570193"/>
              <a:gd name="connsiteX0" fmla="*/ 2209113 w 4764941"/>
              <a:gd name="connsiteY0" fmla="*/ 7570193 h 7570193"/>
              <a:gd name="connsiteX1" fmla="*/ 338080 w 4764941"/>
              <a:gd name="connsiteY1" fmla="*/ 0 h 7570193"/>
              <a:gd name="connsiteX2" fmla="*/ 4755257 w 4764941"/>
              <a:gd name="connsiteY2" fmla="*/ 0 h 7570193"/>
              <a:gd name="connsiteX3" fmla="*/ 4756025 w 4764941"/>
              <a:gd name="connsiteY3" fmla="*/ 501445 h 7570193"/>
              <a:gd name="connsiteX4" fmla="*/ 4764941 w 4764941"/>
              <a:gd name="connsiteY4" fmla="*/ 6295623 h 7570193"/>
              <a:gd name="connsiteX5" fmla="*/ 4745068 w 4764941"/>
              <a:gd name="connsiteY5" fmla="*/ 7559675 h 7570193"/>
              <a:gd name="connsiteX6" fmla="*/ 2209113 w 4764941"/>
              <a:gd name="connsiteY6" fmla="*/ 7570193 h 7570193"/>
              <a:gd name="connsiteX0" fmla="*/ 2187235 w 4743063"/>
              <a:gd name="connsiteY0" fmla="*/ 7570193 h 7570193"/>
              <a:gd name="connsiteX1" fmla="*/ 316202 w 4743063"/>
              <a:gd name="connsiteY1" fmla="*/ 0 h 7570193"/>
              <a:gd name="connsiteX2" fmla="*/ 4733379 w 4743063"/>
              <a:gd name="connsiteY2" fmla="*/ 0 h 7570193"/>
              <a:gd name="connsiteX3" fmla="*/ 4734147 w 4743063"/>
              <a:gd name="connsiteY3" fmla="*/ 501445 h 7570193"/>
              <a:gd name="connsiteX4" fmla="*/ 4743063 w 4743063"/>
              <a:gd name="connsiteY4" fmla="*/ 6295623 h 7570193"/>
              <a:gd name="connsiteX5" fmla="*/ 4723190 w 4743063"/>
              <a:gd name="connsiteY5" fmla="*/ 7559675 h 7570193"/>
              <a:gd name="connsiteX6" fmla="*/ 2187235 w 4743063"/>
              <a:gd name="connsiteY6" fmla="*/ 7570193 h 7570193"/>
              <a:gd name="connsiteX0" fmla="*/ 2248831 w 4804659"/>
              <a:gd name="connsiteY0" fmla="*/ 7570193 h 7570193"/>
              <a:gd name="connsiteX1" fmla="*/ 377798 w 4804659"/>
              <a:gd name="connsiteY1" fmla="*/ 0 h 7570193"/>
              <a:gd name="connsiteX2" fmla="*/ 4794975 w 4804659"/>
              <a:gd name="connsiteY2" fmla="*/ 0 h 7570193"/>
              <a:gd name="connsiteX3" fmla="*/ 4795743 w 4804659"/>
              <a:gd name="connsiteY3" fmla="*/ 501445 h 7570193"/>
              <a:gd name="connsiteX4" fmla="*/ 4804659 w 4804659"/>
              <a:gd name="connsiteY4" fmla="*/ 6295623 h 7570193"/>
              <a:gd name="connsiteX5" fmla="*/ 4784786 w 4804659"/>
              <a:gd name="connsiteY5" fmla="*/ 7559675 h 7570193"/>
              <a:gd name="connsiteX6" fmla="*/ 2248831 w 4804659"/>
              <a:gd name="connsiteY6" fmla="*/ 7570193 h 757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4659" h="7570193">
                <a:moveTo>
                  <a:pt x="2248831" y="7570193"/>
                </a:moveTo>
                <a:cubicBezTo>
                  <a:pt x="1653526" y="6922389"/>
                  <a:pt x="-963958" y="3571638"/>
                  <a:pt x="377798" y="0"/>
                </a:cubicBezTo>
                <a:lnTo>
                  <a:pt x="4794975" y="0"/>
                </a:lnTo>
                <a:cubicBezTo>
                  <a:pt x="4809159" y="463944"/>
                  <a:pt x="4795615" y="-538316"/>
                  <a:pt x="4795743" y="501445"/>
                </a:cubicBezTo>
                <a:cubicBezTo>
                  <a:pt x="2824313" y="2697529"/>
                  <a:pt x="4239302" y="5438762"/>
                  <a:pt x="4804659" y="6295623"/>
                </a:cubicBezTo>
                <a:cubicBezTo>
                  <a:pt x="4804403" y="6735992"/>
                  <a:pt x="4785042" y="7119306"/>
                  <a:pt x="4784786" y="7559675"/>
                </a:cubicBezTo>
                <a:lnTo>
                  <a:pt x="2248831" y="7570193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4471243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5614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2386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July 2018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4200656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7609211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7" y="1798638"/>
            <a:ext cx="4216400" cy="4318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7968" y="1798638"/>
            <a:ext cx="4218517" cy="4318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131652369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58589452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26782389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351604836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8499345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353600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71"/>
            <a:ext cx="6734111" cy="6895442"/>
          </a:xfrm>
          <a:custGeom>
            <a:avLst/>
            <a:gdLst>
              <a:gd name="connsiteX0" fmla="*/ 0 w 5905500"/>
              <a:gd name="connsiteY0" fmla="*/ 0 h 7558636"/>
              <a:gd name="connsiteX1" fmla="*/ 5905500 w 5905500"/>
              <a:gd name="connsiteY1" fmla="*/ 0 h 7558636"/>
              <a:gd name="connsiteX2" fmla="*/ 5905500 w 5905500"/>
              <a:gd name="connsiteY2" fmla="*/ 7558636 h 7558636"/>
              <a:gd name="connsiteX3" fmla="*/ 0 w 5905500"/>
              <a:gd name="connsiteY3" fmla="*/ 7558636 h 7558636"/>
              <a:gd name="connsiteX4" fmla="*/ 0 w 5905500"/>
              <a:gd name="connsiteY4" fmla="*/ 0 h 7558636"/>
              <a:gd name="connsiteX0" fmla="*/ 0 w 5905500"/>
              <a:gd name="connsiteY0" fmla="*/ 0 h 7558636"/>
              <a:gd name="connsiteX1" fmla="*/ 5905500 w 5905500"/>
              <a:gd name="connsiteY1" fmla="*/ 0 h 7558636"/>
              <a:gd name="connsiteX2" fmla="*/ 5905500 w 5905500"/>
              <a:gd name="connsiteY2" fmla="*/ 7558636 h 7558636"/>
              <a:gd name="connsiteX3" fmla="*/ 2705100 w 5905500"/>
              <a:gd name="connsiteY3" fmla="*/ 7505181 h 7558636"/>
              <a:gd name="connsiteX4" fmla="*/ 0 w 5905500"/>
              <a:gd name="connsiteY4" fmla="*/ 7558636 h 7558636"/>
              <a:gd name="connsiteX5" fmla="*/ 0 w 5905500"/>
              <a:gd name="connsiteY5" fmla="*/ 0 h 7558636"/>
              <a:gd name="connsiteX0" fmla="*/ 0 w 5905500"/>
              <a:gd name="connsiteY0" fmla="*/ 0 h 7558636"/>
              <a:gd name="connsiteX1" fmla="*/ 5905500 w 5905500"/>
              <a:gd name="connsiteY1" fmla="*/ 0 h 7558636"/>
              <a:gd name="connsiteX2" fmla="*/ 2705100 w 5905500"/>
              <a:gd name="connsiteY2" fmla="*/ 7505181 h 7558636"/>
              <a:gd name="connsiteX3" fmla="*/ 0 w 5905500"/>
              <a:gd name="connsiteY3" fmla="*/ 7558636 h 7558636"/>
              <a:gd name="connsiteX4" fmla="*/ 0 w 5905500"/>
              <a:gd name="connsiteY4" fmla="*/ 0 h 7558636"/>
              <a:gd name="connsiteX0" fmla="*/ 0 w 5905500"/>
              <a:gd name="connsiteY0" fmla="*/ 0 h 7558636"/>
              <a:gd name="connsiteX1" fmla="*/ 5905500 w 5905500"/>
              <a:gd name="connsiteY1" fmla="*/ 0 h 7558636"/>
              <a:gd name="connsiteX2" fmla="*/ 2705100 w 5905500"/>
              <a:gd name="connsiteY2" fmla="*/ 7505181 h 7558636"/>
              <a:gd name="connsiteX3" fmla="*/ 0 w 5905500"/>
              <a:gd name="connsiteY3" fmla="*/ 7558636 h 7558636"/>
              <a:gd name="connsiteX4" fmla="*/ 0 w 5905500"/>
              <a:gd name="connsiteY4" fmla="*/ 0 h 7558636"/>
              <a:gd name="connsiteX0" fmla="*/ 0 w 5905500"/>
              <a:gd name="connsiteY0" fmla="*/ 0 h 7558636"/>
              <a:gd name="connsiteX1" fmla="*/ 5905500 w 5905500"/>
              <a:gd name="connsiteY1" fmla="*/ 0 h 7558636"/>
              <a:gd name="connsiteX2" fmla="*/ 2705100 w 5905500"/>
              <a:gd name="connsiteY2" fmla="*/ 7505181 h 7558636"/>
              <a:gd name="connsiteX3" fmla="*/ 0 w 5905500"/>
              <a:gd name="connsiteY3" fmla="*/ 7558636 h 7558636"/>
              <a:gd name="connsiteX4" fmla="*/ 0 w 5905500"/>
              <a:gd name="connsiteY4" fmla="*/ 0 h 7558636"/>
              <a:gd name="connsiteX0" fmla="*/ 0 w 5905500"/>
              <a:gd name="connsiteY0" fmla="*/ 0 h 7558636"/>
              <a:gd name="connsiteX1" fmla="*/ 5905500 w 5905500"/>
              <a:gd name="connsiteY1" fmla="*/ 0 h 7558636"/>
              <a:gd name="connsiteX2" fmla="*/ 2686050 w 5905500"/>
              <a:gd name="connsiteY2" fmla="*/ 7543279 h 7558636"/>
              <a:gd name="connsiteX3" fmla="*/ 0 w 5905500"/>
              <a:gd name="connsiteY3" fmla="*/ 7558636 h 7558636"/>
              <a:gd name="connsiteX4" fmla="*/ 0 w 5905500"/>
              <a:gd name="connsiteY4" fmla="*/ 0 h 7558636"/>
              <a:gd name="connsiteX0" fmla="*/ 0 w 5905500"/>
              <a:gd name="connsiteY0" fmla="*/ 0 h 7600425"/>
              <a:gd name="connsiteX1" fmla="*/ 5905500 w 5905500"/>
              <a:gd name="connsiteY1" fmla="*/ 0 h 7600425"/>
              <a:gd name="connsiteX2" fmla="*/ 2667000 w 5905500"/>
              <a:gd name="connsiteY2" fmla="*/ 7600425 h 7600425"/>
              <a:gd name="connsiteX3" fmla="*/ 0 w 5905500"/>
              <a:gd name="connsiteY3" fmla="*/ 7558636 h 7600425"/>
              <a:gd name="connsiteX4" fmla="*/ 0 w 5905500"/>
              <a:gd name="connsiteY4" fmla="*/ 0 h 7600425"/>
              <a:gd name="connsiteX0" fmla="*/ 0 w 5905500"/>
              <a:gd name="connsiteY0" fmla="*/ 0 h 7600425"/>
              <a:gd name="connsiteX1" fmla="*/ 5905500 w 5905500"/>
              <a:gd name="connsiteY1" fmla="*/ 0 h 7600425"/>
              <a:gd name="connsiteX2" fmla="*/ 2667000 w 5905500"/>
              <a:gd name="connsiteY2" fmla="*/ 7600425 h 7600425"/>
              <a:gd name="connsiteX3" fmla="*/ 0 w 5905500"/>
              <a:gd name="connsiteY3" fmla="*/ 7596733 h 7600425"/>
              <a:gd name="connsiteX4" fmla="*/ 0 w 5905500"/>
              <a:gd name="connsiteY4" fmla="*/ 0 h 76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5500" h="7600425">
                <a:moveTo>
                  <a:pt x="0" y="0"/>
                </a:moveTo>
                <a:lnTo>
                  <a:pt x="5905500" y="0"/>
                </a:lnTo>
                <a:cubicBezTo>
                  <a:pt x="2019300" y="2882727"/>
                  <a:pt x="2743200" y="6698898"/>
                  <a:pt x="2667000" y="7600425"/>
                </a:cubicBezTo>
                <a:lnTo>
                  <a:pt x="0" y="759673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lIns="432000" tIns="1224000" anchor="t"/>
          <a:lstStyle>
            <a:lvl1pPr>
              <a:defRPr sz="32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4078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15723023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1135" y="358778"/>
            <a:ext cx="2165351" cy="5757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086" y="358778"/>
            <a:ext cx="6292849" cy="5757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7673284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ST SUB 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6708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7210192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20926301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8367" y="1798638"/>
            <a:ext cx="4216400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7967" y="1798638"/>
            <a:ext cx="4218517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2119669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397042914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365687451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8239356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455744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60880"/>
          </a:xfrm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1723" y="471"/>
            <a:ext cx="8124379" cy="6860881"/>
          </a:xfrm>
          <a:custGeom>
            <a:avLst/>
            <a:gdLst>
              <a:gd name="connsiteX0" fmla="*/ 0 w 7105650"/>
              <a:gd name="connsiteY0" fmla="*/ 0 h 7558636"/>
              <a:gd name="connsiteX1" fmla="*/ 7105650 w 7105650"/>
              <a:gd name="connsiteY1" fmla="*/ 0 h 7558636"/>
              <a:gd name="connsiteX2" fmla="*/ 7105650 w 7105650"/>
              <a:gd name="connsiteY2" fmla="*/ 7558636 h 7558636"/>
              <a:gd name="connsiteX3" fmla="*/ 0 w 7105650"/>
              <a:gd name="connsiteY3" fmla="*/ 7558636 h 7558636"/>
              <a:gd name="connsiteX4" fmla="*/ 0 w 7105650"/>
              <a:gd name="connsiteY4" fmla="*/ 0 h 7558636"/>
              <a:gd name="connsiteX0" fmla="*/ 0 w 7105650"/>
              <a:gd name="connsiteY0" fmla="*/ 519 h 7559155"/>
              <a:gd name="connsiteX1" fmla="*/ 990600 w 7105650"/>
              <a:gd name="connsiteY1" fmla="*/ 0 h 7559155"/>
              <a:gd name="connsiteX2" fmla="*/ 7105650 w 7105650"/>
              <a:gd name="connsiteY2" fmla="*/ 519 h 7559155"/>
              <a:gd name="connsiteX3" fmla="*/ 7105650 w 7105650"/>
              <a:gd name="connsiteY3" fmla="*/ 7559155 h 7559155"/>
              <a:gd name="connsiteX4" fmla="*/ 0 w 7105650"/>
              <a:gd name="connsiteY4" fmla="*/ 7559155 h 7559155"/>
              <a:gd name="connsiteX5" fmla="*/ 0 w 7105650"/>
              <a:gd name="connsiteY5" fmla="*/ 519 h 7559155"/>
              <a:gd name="connsiteX0" fmla="*/ 19050 w 7124700"/>
              <a:gd name="connsiteY0" fmla="*/ 519 h 7559155"/>
              <a:gd name="connsiteX1" fmla="*/ 1009650 w 7124700"/>
              <a:gd name="connsiteY1" fmla="*/ 0 h 7559155"/>
              <a:gd name="connsiteX2" fmla="*/ 7124700 w 7124700"/>
              <a:gd name="connsiteY2" fmla="*/ 519 h 7559155"/>
              <a:gd name="connsiteX3" fmla="*/ 7124700 w 7124700"/>
              <a:gd name="connsiteY3" fmla="*/ 7559155 h 7559155"/>
              <a:gd name="connsiteX4" fmla="*/ 19050 w 7124700"/>
              <a:gd name="connsiteY4" fmla="*/ 7559155 h 7559155"/>
              <a:gd name="connsiteX5" fmla="*/ 0 w 7124700"/>
              <a:gd name="connsiteY5" fmla="*/ 5962651 h 7559155"/>
              <a:gd name="connsiteX6" fmla="*/ 19050 w 7124700"/>
              <a:gd name="connsiteY6" fmla="*/ 519 h 7559155"/>
              <a:gd name="connsiteX0" fmla="*/ 19050 w 7124700"/>
              <a:gd name="connsiteY0" fmla="*/ 519 h 7562851"/>
              <a:gd name="connsiteX1" fmla="*/ 1009650 w 7124700"/>
              <a:gd name="connsiteY1" fmla="*/ 0 h 7562851"/>
              <a:gd name="connsiteX2" fmla="*/ 7124700 w 7124700"/>
              <a:gd name="connsiteY2" fmla="*/ 519 h 7562851"/>
              <a:gd name="connsiteX3" fmla="*/ 7124700 w 7124700"/>
              <a:gd name="connsiteY3" fmla="*/ 7559155 h 7562851"/>
              <a:gd name="connsiteX4" fmla="*/ 1371600 w 7124700"/>
              <a:gd name="connsiteY4" fmla="*/ 7562851 h 7562851"/>
              <a:gd name="connsiteX5" fmla="*/ 19050 w 7124700"/>
              <a:gd name="connsiteY5" fmla="*/ 7559155 h 7562851"/>
              <a:gd name="connsiteX6" fmla="*/ 0 w 7124700"/>
              <a:gd name="connsiteY6" fmla="*/ 5962651 h 7562851"/>
              <a:gd name="connsiteX7" fmla="*/ 19050 w 7124700"/>
              <a:gd name="connsiteY7" fmla="*/ 519 h 7562851"/>
              <a:gd name="connsiteX0" fmla="*/ 19050 w 7124700"/>
              <a:gd name="connsiteY0" fmla="*/ 519 h 7562851"/>
              <a:gd name="connsiteX1" fmla="*/ 1009650 w 7124700"/>
              <a:gd name="connsiteY1" fmla="*/ 0 h 7562851"/>
              <a:gd name="connsiteX2" fmla="*/ 7124700 w 7124700"/>
              <a:gd name="connsiteY2" fmla="*/ 519 h 7562851"/>
              <a:gd name="connsiteX3" fmla="*/ 7124700 w 7124700"/>
              <a:gd name="connsiteY3" fmla="*/ 7559155 h 7562851"/>
              <a:gd name="connsiteX4" fmla="*/ 1371600 w 7124700"/>
              <a:gd name="connsiteY4" fmla="*/ 7562851 h 7562851"/>
              <a:gd name="connsiteX5" fmla="*/ 0 w 7124700"/>
              <a:gd name="connsiteY5" fmla="*/ 5962651 h 7562851"/>
              <a:gd name="connsiteX6" fmla="*/ 19050 w 7124700"/>
              <a:gd name="connsiteY6" fmla="*/ 519 h 7562851"/>
              <a:gd name="connsiteX0" fmla="*/ 19050 w 7124700"/>
              <a:gd name="connsiteY0" fmla="*/ 519 h 7562851"/>
              <a:gd name="connsiteX1" fmla="*/ 1009650 w 7124700"/>
              <a:gd name="connsiteY1" fmla="*/ 0 h 7562851"/>
              <a:gd name="connsiteX2" fmla="*/ 7124700 w 7124700"/>
              <a:gd name="connsiteY2" fmla="*/ 519 h 7562851"/>
              <a:gd name="connsiteX3" fmla="*/ 7124700 w 7124700"/>
              <a:gd name="connsiteY3" fmla="*/ 7559155 h 7562851"/>
              <a:gd name="connsiteX4" fmla="*/ 1371600 w 7124700"/>
              <a:gd name="connsiteY4" fmla="*/ 7562851 h 7562851"/>
              <a:gd name="connsiteX5" fmla="*/ 0 w 7124700"/>
              <a:gd name="connsiteY5" fmla="*/ 5962651 h 7562851"/>
              <a:gd name="connsiteX6" fmla="*/ 19050 w 7124700"/>
              <a:gd name="connsiteY6" fmla="*/ 519 h 7562851"/>
              <a:gd name="connsiteX0" fmla="*/ 19050 w 7124700"/>
              <a:gd name="connsiteY0" fmla="*/ 519 h 7562851"/>
              <a:gd name="connsiteX1" fmla="*/ 1009650 w 7124700"/>
              <a:gd name="connsiteY1" fmla="*/ 0 h 7562851"/>
              <a:gd name="connsiteX2" fmla="*/ 7124700 w 7124700"/>
              <a:gd name="connsiteY2" fmla="*/ 519 h 7562851"/>
              <a:gd name="connsiteX3" fmla="*/ 7124700 w 7124700"/>
              <a:gd name="connsiteY3" fmla="*/ 7559155 h 7562851"/>
              <a:gd name="connsiteX4" fmla="*/ 1371600 w 7124700"/>
              <a:gd name="connsiteY4" fmla="*/ 7562851 h 7562851"/>
              <a:gd name="connsiteX5" fmla="*/ 0 w 7124700"/>
              <a:gd name="connsiteY5" fmla="*/ 5962651 h 7562851"/>
              <a:gd name="connsiteX6" fmla="*/ 19050 w 7124700"/>
              <a:gd name="connsiteY6" fmla="*/ 519 h 7562851"/>
              <a:gd name="connsiteX0" fmla="*/ 19050 w 7124700"/>
              <a:gd name="connsiteY0" fmla="*/ 519 h 7562851"/>
              <a:gd name="connsiteX1" fmla="*/ 1009650 w 7124700"/>
              <a:gd name="connsiteY1" fmla="*/ 0 h 7562851"/>
              <a:gd name="connsiteX2" fmla="*/ 7124700 w 7124700"/>
              <a:gd name="connsiteY2" fmla="*/ 7559155 h 7562851"/>
              <a:gd name="connsiteX3" fmla="*/ 1371600 w 7124700"/>
              <a:gd name="connsiteY3" fmla="*/ 7562851 h 7562851"/>
              <a:gd name="connsiteX4" fmla="*/ 0 w 7124700"/>
              <a:gd name="connsiteY4" fmla="*/ 5962651 h 7562851"/>
              <a:gd name="connsiteX5" fmla="*/ 19050 w 7124700"/>
              <a:gd name="connsiteY5" fmla="*/ 519 h 7562851"/>
              <a:gd name="connsiteX0" fmla="*/ 19050 w 7124700"/>
              <a:gd name="connsiteY0" fmla="*/ 519 h 7562851"/>
              <a:gd name="connsiteX1" fmla="*/ 1009650 w 7124700"/>
              <a:gd name="connsiteY1" fmla="*/ 0 h 7562851"/>
              <a:gd name="connsiteX2" fmla="*/ 7124700 w 7124700"/>
              <a:gd name="connsiteY2" fmla="*/ 7559155 h 7562851"/>
              <a:gd name="connsiteX3" fmla="*/ 1371600 w 7124700"/>
              <a:gd name="connsiteY3" fmla="*/ 7562851 h 7562851"/>
              <a:gd name="connsiteX4" fmla="*/ 0 w 7124700"/>
              <a:gd name="connsiteY4" fmla="*/ 5962651 h 7562851"/>
              <a:gd name="connsiteX5" fmla="*/ 19050 w 7124700"/>
              <a:gd name="connsiteY5" fmla="*/ 519 h 7562851"/>
              <a:gd name="connsiteX0" fmla="*/ 19050 w 7124700"/>
              <a:gd name="connsiteY0" fmla="*/ 519 h 7562851"/>
              <a:gd name="connsiteX1" fmla="*/ 1009650 w 7124700"/>
              <a:gd name="connsiteY1" fmla="*/ 0 h 7562851"/>
              <a:gd name="connsiteX2" fmla="*/ 7124700 w 7124700"/>
              <a:gd name="connsiteY2" fmla="*/ 7559155 h 7562851"/>
              <a:gd name="connsiteX3" fmla="*/ 1371600 w 7124700"/>
              <a:gd name="connsiteY3" fmla="*/ 7562851 h 7562851"/>
              <a:gd name="connsiteX4" fmla="*/ 0 w 7124700"/>
              <a:gd name="connsiteY4" fmla="*/ 5962651 h 7562851"/>
              <a:gd name="connsiteX5" fmla="*/ 19050 w 7124700"/>
              <a:gd name="connsiteY5" fmla="*/ 519 h 7562851"/>
              <a:gd name="connsiteX0" fmla="*/ 19050 w 7124700"/>
              <a:gd name="connsiteY0" fmla="*/ 519 h 7562851"/>
              <a:gd name="connsiteX1" fmla="*/ 1009650 w 7124700"/>
              <a:gd name="connsiteY1" fmla="*/ 0 h 7562851"/>
              <a:gd name="connsiteX2" fmla="*/ 7124700 w 7124700"/>
              <a:gd name="connsiteY2" fmla="*/ 7559155 h 7562851"/>
              <a:gd name="connsiteX3" fmla="*/ 1371600 w 7124700"/>
              <a:gd name="connsiteY3" fmla="*/ 7562851 h 7562851"/>
              <a:gd name="connsiteX4" fmla="*/ 0 w 7124700"/>
              <a:gd name="connsiteY4" fmla="*/ 5962651 h 7562851"/>
              <a:gd name="connsiteX5" fmla="*/ 19050 w 7124700"/>
              <a:gd name="connsiteY5" fmla="*/ 519 h 7562851"/>
              <a:gd name="connsiteX0" fmla="*/ 19050 w 7124700"/>
              <a:gd name="connsiteY0" fmla="*/ 519 h 7562851"/>
              <a:gd name="connsiteX1" fmla="*/ 1009650 w 7124700"/>
              <a:gd name="connsiteY1" fmla="*/ 0 h 7562851"/>
              <a:gd name="connsiteX2" fmla="*/ 7124700 w 7124700"/>
              <a:gd name="connsiteY2" fmla="*/ 7559155 h 7562851"/>
              <a:gd name="connsiteX3" fmla="*/ 1371600 w 7124700"/>
              <a:gd name="connsiteY3" fmla="*/ 7562851 h 7562851"/>
              <a:gd name="connsiteX4" fmla="*/ 0 w 7124700"/>
              <a:gd name="connsiteY4" fmla="*/ 5962651 h 7562851"/>
              <a:gd name="connsiteX5" fmla="*/ 19050 w 7124700"/>
              <a:gd name="connsiteY5" fmla="*/ 519 h 756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24700" h="7562851">
                <a:moveTo>
                  <a:pt x="19050" y="519"/>
                </a:moveTo>
                <a:lnTo>
                  <a:pt x="1009650" y="0"/>
                </a:lnTo>
                <a:cubicBezTo>
                  <a:pt x="4210050" y="2481618"/>
                  <a:pt x="5905500" y="5363287"/>
                  <a:pt x="7124700" y="7559155"/>
                </a:cubicBezTo>
                <a:lnTo>
                  <a:pt x="1371600" y="7562851"/>
                </a:lnTo>
                <a:cubicBezTo>
                  <a:pt x="914400" y="6972301"/>
                  <a:pt x="704850" y="6648451"/>
                  <a:pt x="0" y="5962651"/>
                </a:cubicBezTo>
                <a:lnTo>
                  <a:pt x="19050" y="519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</p:spPr>
        <p:txBody>
          <a:bodyPr lIns="432000" tIns="4464000" rIns="432000" anchor="t"/>
          <a:lstStyle>
            <a:lvl1pPr>
              <a:defRPr sz="2224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0665" y="4406864"/>
            <a:ext cx="5501335" cy="1538081"/>
          </a:xfrm>
          <a:prstGeom prst="rect">
            <a:avLst/>
          </a:prstGeom>
        </p:spPr>
        <p:txBody>
          <a:bodyPr/>
          <a:lstStyle>
            <a:lvl1pPr>
              <a:defRPr sz="1368">
                <a:solidFill>
                  <a:schemeClr val="bg1"/>
                </a:solidFill>
              </a:defRPr>
            </a:lvl1pPr>
            <a:lvl2pPr>
              <a:defRPr sz="1197">
                <a:solidFill>
                  <a:schemeClr val="bg1"/>
                </a:solidFill>
              </a:defRPr>
            </a:lvl2pPr>
            <a:lvl3pPr marL="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9143096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229049453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151046301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1134" y="358776"/>
            <a:ext cx="2165351" cy="5757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085" y="358776"/>
            <a:ext cx="6292849" cy="5757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</p:spTree>
    <p:extLst>
      <p:ext uri="{BB962C8B-B14F-4D97-AF65-F5344CB8AC3E}">
        <p14:creationId xmlns:p14="http://schemas.microsoft.com/office/powerpoint/2010/main" val="125854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35F530-AA53-46B7-BED8-D7561116F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338A9-39A4-40B6-80EB-B34A64C4B9D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328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2616" y="1502079"/>
            <a:ext cx="11206771" cy="4615685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3DAD1C-CB1C-413D-8522-9F50B11B81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89EB6-F0FC-4F7D-B1E0-6B64C7A6D33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78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EC7FED-7215-4C6E-BC95-BD00063C8A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68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 with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2616" y="1502079"/>
            <a:ext cx="11206771" cy="4210955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92617" y="5713081"/>
            <a:ext cx="11228721" cy="426285"/>
          </a:xfrm>
        </p:spPr>
        <p:txBody>
          <a:bodyPr anchor="b"/>
          <a:lstStyle>
            <a:lvl1pPr algn="r">
              <a:defRPr lang="en-US" sz="1026" b="0" kern="1200" dirty="0" smtClean="0">
                <a:solidFill>
                  <a:schemeClr val="tx1">
                    <a:tint val="75000"/>
                  </a:schemeClr>
                </a:solidFill>
                <a:latin typeface="Lucida Sans Unicode" panose="020B0602030504020204" pitchFamily="34" charset="0"/>
                <a:ea typeface="+mn-ea"/>
                <a:cs typeface="+mn-cs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8E307-15AF-4B62-ADB8-8BFBA4E7C93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10FC4-641F-476E-A88B-DD0D2430BF7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884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2616" y="2187590"/>
            <a:ext cx="11206771" cy="3951775"/>
          </a:xfrm>
        </p:spPr>
        <p:txBody>
          <a:bodyPr/>
          <a:lstStyle>
            <a:lvl1pPr>
              <a:lnSpc>
                <a:spcPct val="114000"/>
              </a:lnSpc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92387" y="1502078"/>
            <a:ext cx="11207000" cy="519895"/>
          </a:xfrm>
          <a:noFill/>
        </p:spPr>
        <p:txBody>
          <a:bodyPr anchor="ctr"/>
          <a:lstStyle>
            <a:lvl1pPr>
              <a:defRPr sz="1710">
                <a:solidFill>
                  <a:schemeClr val="accent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13B4FE-8AF2-4FC7-A366-948DC75D03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D5E57-7E20-475D-9D49-1BA817EA2ED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054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 Subheading with 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2616" y="2187591"/>
            <a:ext cx="11206771" cy="3525489"/>
          </a:xfrm>
        </p:spPr>
        <p:txBody>
          <a:bodyPr/>
          <a:lstStyle>
            <a:lvl1pPr>
              <a:lnSpc>
                <a:spcPct val="114000"/>
              </a:lnSpc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92387" y="1502078"/>
            <a:ext cx="11207000" cy="519895"/>
          </a:xfrm>
          <a:noFill/>
        </p:spPr>
        <p:txBody>
          <a:bodyPr anchor="ctr"/>
          <a:lstStyle>
            <a:lvl1pPr>
              <a:defRPr sz="1710">
                <a:solidFill>
                  <a:schemeClr val="accent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92388" y="5713081"/>
            <a:ext cx="11228949" cy="426285"/>
          </a:xfrm>
        </p:spPr>
        <p:txBody>
          <a:bodyPr anchor="b"/>
          <a:lstStyle>
            <a:lvl1pPr algn="r">
              <a:defRPr lang="en-US" sz="1026" b="0" kern="1200" dirty="0" smtClean="0">
                <a:solidFill>
                  <a:schemeClr val="tx1">
                    <a:tint val="75000"/>
                  </a:schemeClr>
                </a:solidFill>
                <a:latin typeface="Lucida Sans Unicode" panose="020B0602030504020204" pitchFamily="34" charset="0"/>
                <a:ea typeface="+mn-ea"/>
                <a:cs typeface="+mn-cs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C2766-CF38-4C11-BAC5-1BEBE8D09F2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6A82-A55C-4E6C-9A85-576326356C0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8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 Re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2616" y="2187591"/>
            <a:ext cx="11206771" cy="3930173"/>
          </a:xfrm>
        </p:spPr>
        <p:txBody>
          <a:bodyPr/>
          <a:lstStyle>
            <a:lvl1pPr>
              <a:lnSpc>
                <a:spcPct val="114000"/>
              </a:lnSpc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0664" y="1502079"/>
            <a:ext cx="11228723" cy="519894"/>
          </a:xfrm>
          <a:solidFill>
            <a:schemeClr val="accent1"/>
          </a:solidFill>
        </p:spPr>
        <p:txBody>
          <a:bodyPr lIns="180000"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64F11D-C225-43C9-B8FC-14BB678428A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4B99A-38CD-4BC1-A7A1-EF9A7482BF6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915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 Blue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2616" y="2187591"/>
            <a:ext cx="11206771" cy="3930172"/>
          </a:xfrm>
        </p:spPr>
        <p:txBody>
          <a:bodyPr/>
          <a:lstStyle>
            <a:lvl1pPr>
              <a:lnSpc>
                <a:spcPct val="114000"/>
              </a:lnSpc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0664" y="1502079"/>
            <a:ext cx="11228723" cy="519894"/>
          </a:xfrm>
          <a:solidFill>
            <a:schemeClr val="accent2"/>
          </a:solidFill>
        </p:spPr>
        <p:txBody>
          <a:bodyPr lIns="180000"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A1E4FF2-EA65-4961-906D-86DBD9E8E9F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9A1E-8E15-40C9-AAE4-973522DB241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850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2617" y="1502079"/>
            <a:ext cx="5486624" cy="4615685"/>
          </a:xfrm>
        </p:spPr>
        <p:txBody>
          <a:bodyPr/>
          <a:lstStyle>
            <a:lvl1pPr>
              <a:lnSpc>
                <a:spcPct val="114000"/>
              </a:lnSpc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212534" y="1502719"/>
            <a:ext cx="5486853" cy="4615045"/>
          </a:xfrm>
        </p:spPr>
        <p:txBody>
          <a:bodyPr/>
          <a:lstStyle>
            <a:lvl1pPr>
              <a:lnSpc>
                <a:spcPct val="114000"/>
              </a:lnSpc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CF057-1239-4CB4-B139-7FFB5CEEDC9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6C53B-1FC7-4FDD-BC43-EB723C361E1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903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umn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2617" y="1502079"/>
            <a:ext cx="5486624" cy="4615685"/>
          </a:xfrm>
        </p:spPr>
        <p:txBody>
          <a:bodyPr/>
          <a:lstStyle>
            <a:lvl1pPr>
              <a:lnSpc>
                <a:spcPct val="114000"/>
              </a:lnSpc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39B502-7FEA-4A0B-8BBB-328413439E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19AB4-5A91-495A-B2C4-221AE8D574B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860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2616" y="1511666"/>
            <a:ext cx="5486625" cy="510306"/>
          </a:xfrm>
          <a:solidFill>
            <a:schemeClr val="accent2"/>
          </a:solidFill>
        </p:spPr>
        <p:txBody>
          <a:bodyPr lIns="180000" anchor="ctr"/>
          <a:lstStyle>
            <a:lvl1pPr algn="l">
              <a:defRPr>
                <a:solidFill>
                  <a:schemeClr val="bg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12762" y="1502078"/>
            <a:ext cx="5486625" cy="510306"/>
          </a:xfrm>
          <a:solidFill>
            <a:schemeClr val="accent1"/>
          </a:solidFill>
        </p:spPr>
        <p:txBody>
          <a:bodyPr lIns="180000" anchor="ctr"/>
          <a:lstStyle>
            <a:lvl1pPr algn="l">
              <a:defRPr>
                <a:solidFill>
                  <a:schemeClr val="bg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4647A70-3980-47C1-8098-6F95CD58D2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E1BAE-CFC6-45FC-A6C7-DE85BE4844C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5599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Re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2617" y="2203431"/>
            <a:ext cx="5486624" cy="3914332"/>
          </a:xfrm>
        </p:spPr>
        <p:txBody>
          <a:bodyPr/>
          <a:lstStyle>
            <a:lvl1pPr>
              <a:lnSpc>
                <a:spcPct val="114000"/>
              </a:lnSpc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212534" y="2203431"/>
            <a:ext cx="5486853" cy="3914332"/>
          </a:xfrm>
        </p:spPr>
        <p:txBody>
          <a:bodyPr/>
          <a:lstStyle>
            <a:lvl1pPr>
              <a:lnSpc>
                <a:spcPct val="114000"/>
              </a:lnSpc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2616" y="1511666"/>
            <a:ext cx="5486625" cy="510306"/>
          </a:xfrm>
          <a:solidFill>
            <a:schemeClr val="accent1"/>
          </a:solidFill>
        </p:spPr>
        <p:txBody>
          <a:bodyPr lIns="180000"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12762" y="1502078"/>
            <a:ext cx="5486625" cy="510306"/>
          </a:xfrm>
          <a:solidFill>
            <a:schemeClr val="accent1"/>
          </a:solidFill>
        </p:spPr>
        <p:txBody>
          <a:bodyPr lIns="180000"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2E7ACDF-C1AA-40BC-934C-DB310BD5B9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EFDD7-B1F3-48B4-925C-F9BCAC63362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317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Column Blue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2617" y="2203431"/>
            <a:ext cx="5486624" cy="3914332"/>
          </a:xfrm>
        </p:spPr>
        <p:txBody>
          <a:bodyPr/>
          <a:lstStyle>
            <a:lvl1pPr>
              <a:lnSpc>
                <a:spcPct val="114000"/>
              </a:lnSpc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6212534" y="2203431"/>
            <a:ext cx="5486853" cy="3914332"/>
          </a:xfrm>
        </p:spPr>
        <p:txBody>
          <a:bodyPr/>
          <a:lstStyle>
            <a:lvl1pPr>
              <a:lnSpc>
                <a:spcPct val="114000"/>
              </a:lnSpc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2616" y="1502079"/>
            <a:ext cx="5486625" cy="519894"/>
          </a:xfrm>
          <a:solidFill>
            <a:schemeClr val="accent2"/>
          </a:solidFill>
        </p:spPr>
        <p:txBody>
          <a:bodyPr lIns="180000"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12762" y="1492491"/>
            <a:ext cx="5486625" cy="519894"/>
          </a:xfrm>
          <a:solidFill>
            <a:schemeClr val="accent2"/>
          </a:solidFill>
        </p:spPr>
        <p:txBody>
          <a:bodyPr lIns="180000" anchor="ctr"/>
          <a:lstStyle>
            <a:lvl1pPr>
              <a:defRPr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2CB2DC3-A736-42F4-B33D-6769FF046AB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BB41F-F55A-42C0-8A7F-280D26E28F7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19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379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84912" y="1137256"/>
            <a:ext cx="5807088" cy="5726413"/>
          </a:xfrm>
          <a:custGeom>
            <a:avLst/>
            <a:gdLst>
              <a:gd name="connsiteX0" fmla="*/ 0 w 5097463"/>
              <a:gd name="connsiteY0" fmla="*/ 0 h 6300787"/>
              <a:gd name="connsiteX1" fmla="*/ 5097463 w 5097463"/>
              <a:gd name="connsiteY1" fmla="*/ 0 h 6300787"/>
              <a:gd name="connsiteX2" fmla="*/ 5097463 w 5097463"/>
              <a:gd name="connsiteY2" fmla="*/ 6300787 h 6300787"/>
              <a:gd name="connsiteX3" fmla="*/ 0 w 5097463"/>
              <a:gd name="connsiteY3" fmla="*/ 6300787 h 6300787"/>
              <a:gd name="connsiteX4" fmla="*/ 0 w 5097463"/>
              <a:gd name="connsiteY4" fmla="*/ 0 h 6300787"/>
              <a:gd name="connsiteX0" fmla="*/ 0 w 5097463"/>
              <a:gd name="connsiteY0" fmla="*/ 5275 h 6306062"/>
              <a:gd name="connsiteX1" fmla="*/ 585224 w 5097463"/>
              <a:gd name="connsiteY1" fmla="*/ 0 h 6306062"/>
              <a:gd name="connsiteX2" fmla="*/ 5097463 w 5097463"/>
              <a:gd name="connsiteY2" fmla="*/ 5275 h 6306062"/>
              <a:gd name="connsiteX3" fmla="*/ 5097463 w 5097463"/>
              <a:gd name="connsiteY3" fmla="*/ 6306062 h 6306062"/>
              <a:gd name="connsiteX4" fmla="*/ 0 w 5097463"/>
              <a:gd name="connsiteY4" fmla="*/ 6306062 h 6306062"/>
              <a:gd name="connsiteX5" fmla="*/ 0 w 5097463"/>
              <a:gd name="connsiteY5" fmla="*/ 5275 h 6306062"/>
              <a:gd name="connsiteX0" fmla="*/ 0 w 5097463"/>
              <a:gd name="connsiteY0" fmla="*/ 5275 h 6312310"/>
              <a:gd name="connsiteX1" fmla="*/ 585224 w 5097463"/>
              <a:gd name="connsiteY1" fmla="*/ 0 h 6312310"/>
              <a:gd name="connsiteX2" fmla="*/ 5097463 w 5097463"/>
              <a:gd name="connsiteY2" fmla="*/ 5275 h 6312310"/>
              <a:gd name="connsiteX3" fmla="*/ 5097463 w 5097463"/>
              <a:gd name="connsiteY3" fmla="*/ 6306062 h 6312310"/>
              <a:gd name="connsiteX4" fmla="*/ 555727 w 5097463"/>
              <a:gd name="connsiteY4" fmla="*/ 6312310 h 6312310"/>
              <a:gd name="connsiteX5" fmla="*/ 0 w 5097463"/>
              <a:gd name="connsiteY5" fmla="*/ 6306062 h 6312310"/>
              <a:gd name="connsiteX6" fmla="*/ 0 w 5097463"/>
              <a:gd name="connsiteY6" fmla="*/ 5275 h 6312310"/>
              <a:gd name="connsiteX0" fmla="*/ 0 w 5097463"/>
              <a:gd name="connsiteY0" fmla="*/ 5275 h 6312310"/>
              <a:gd name="connsiteX1" fmla="*/ 585224 w 5097463"/>
              <a:gd name="connsiteY1" fmla="*/ 0 h 6312310"/>
              <a:gd name="connsiteX2" fmla="*/ 5097463 w 5097463"/>
              <a:gd name="connsiteY2" fmla="*/ 5275 h 6312310"/>
              <a:gd name="connsiteX3" fmla="*/ 5097463 w 5097463"/>
              <a:gd name="connsiteY3" fmla="*/ 6306062 h 6312310"/>
              <a:gd name="connsiteX4" fmla="*/ 555727 w 5097463"/>
              <a:gd name="connsiteY4" fmla="*/ 6312310 h 6312310"/>
              <a:gd name="connsiteX5" fmla="*/ 0 w 5097463"/>
              <a:gd name="connsiteY5" fmla="*/ 5275 h 6312310"/>
              <a:gd name="connsiteX0" fmla="*/ 0 w 4541736"/>
              <a:gd name="connsiteY0" fmla="*/ 6312310 h 6312310"/>
              <a:gd name="connsiteX1" fmla="*/ 29497 w 4541736"/>
              <a:gd name="connsiteY1" fmla="*/ 0 h 6312310"/>
              <a:gd name="connsiteX2" fmla="*/ 4541736 w 4541736"/>
              <a:gd name="connsiteY2" fmla="*/ 5275 h 6312310"/>
              <a:gd name="connsiteX3" fmla="*/ 4541736 w 4541736"/>
              <a:gd name="connsiteY3" fmla="*/ 6306062 h 6312310"/>
              <a:gd name="connsiteX4" fmla="*/ 0 w 4541736"/>
              <a:gd name="connsiteY4" fmla="*/ 6312310 h 6312310"/>
              <a:gd name="connsiteX0" fmla="*/ 560495 w 5102231"/>
              <a:gd name="connsiteY0" fmla="*/ 6312310 h 6312310"/>
              <a:gd name="connsiteX1" fmla="*/ 589992 w 5102231"/>
              <a:gd name="connsiteY1" fmla="*/ 0 h 6312310"/>
              <a:gd name="connsiteX2" fmla="*/ 5102231 w 5102231"/>
              <a:gd name="connsiteY2" fmla="*/ 5275 h 6312310"/>
              <a:gd name="connsiteX3" fmla="*/ 5102231 w 5102231"/>
              <a:gd name="connsiteY3" fmla="*/ 6306062 h 6312310"/>
              <a:gd name="connsiteX4" fmla="*/ 560495 w 5102231"/>
              <a:gd name="connsiteY4" fmla="*/ 6312310 h 6312310"/>
              <a:gd name="connsiteX0" fmla="*/ 597652 w 5139388"/>
              <a:gd name="connsiteY0" fmla="*/ 6312310 h 6312310"/>
              <a:gd name="connsiteX1" fmla="*/ 627149 w 5139388"/>
              <a:gd name="connsiteY1" fmla="*/ 0 h 6312310"/>
              <a:gd name="connsiteX2" fmla="*/ 5139388 w 5139388"/>
              <a:gd name="connsiteY2" fmla="*/ 5275 h 6312310"/>
              <a:gd name="connsiteX3" fmla="*/ 5139388 w 5139388"/>
              <a:gd name="connsiteY3" fmla="*/ 6306062 h 6312310"/>
              <a:gd name="connsiteX4" fmla="*/ 597652 w 5139388"/>
              <a:gd name="connsiteY4" fmla="*/ 6312310 h 6312310"/>
              <a:gd name="connsiteX0" fmla="*/ 447317 w 4989053"/>
              <a:gd name="connsiteY0" fmla="*/ 6312310 h 6312310"/>
              <a:gd name="connsiteX1" fmla="*/ 476814 w 4989053"/>
              <a:gd name="connsiteY1" fmla="*/ 0 h 6312310"/>
              <a:gd name="connsiteX2" fmla="*/ 4989053 w 4989053"/>
              <a:gd name="connsiteY2" fmla="*/ 5275 h 6312310"/>
              <a:gd name="connsiteX3" fmla="*/ 4989053 w 4989053"/>
              <a:gd name="connsiteY3" fmla="*/ 6306062 h 6312310"/>
              <a:gd name="connsiteX4" fmla="*/ 447317 w 4989053"/>
              <a:gd name="connsiteY4" fmla="*/ 6312310 h 6312310"/>
              <a:gd name="connsiteX0" fmla="*/ 550808 w 5092544"/>
              <a:gd name="connsiteY0" fmla="*/ 6312310 h 6312310"/>
              <a:gd name="connsiteX1" fmla="*/ 580305 w 5092544"/>
              <a:gd name="connsiteY1" fmla="*/ 0 h 6312310"/>
              <a:gd name="connsiteX2" fmla="*/ 5092544 w 5092544"/>
              <a:gd name="connsiteY2" fmla="*/ 5275 h 6312310"/>
              <a:gd name="connsiteX3" fmla="*/ 5092544 w 5092544"/>
              <a:gd name="connsiteY3" fmla="*/ 6306062 h 6312310"/>
              <a:gd name="connsiteX4" fmla="*/ 550808 w 5092544"/>
              <a:gd name="connsiteY4" fmla="*/ 6312310 h 631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544" h="6312310">
                <a:moveTo>
                  <a:pt x="550808" y="6312310"/>
                </a:moveTo>
                <a:cubicBezTo>
                  <a:pt x="-383257" y="3942736"/>
                  <a:pt x="39531" y="1351936"/>
                  <a:pt x="580305" y="0"/>
                </a:cubicBezTo>
                <a:lnTo>
                  <a:pt x="5092544" y="5275"/>
                </a:lnTo>
                <a:lnTo>
                  <a:pt x="5092544" y="6306062"/>
                </a:lnTo>
                <a:lnTo>
                  <a:pt x="550808" y="6312310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</p:spPr>
        <p:txBody>
          <a:bodyPr rtlCol="0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92617" y="1502079"/>
            <a:ext cx="5486624" cy="4615685"/>
          </a:xfrm>
        </p:spPr>
        <p:txBody>
          <a:bodyPr/>
          <a:lstStyle>
            <a:lvl1pPr>
              <a:lnSpc>
                <a:spcPct val="114000"/>
              </a:lnSpc>
              <a:spcAft>
                <a:spcPts val="513"/>
              </a:spcAft>
              <a:defRPr/>
            </a:lvl1pPr>
            <a:lvl2pPr>
              <a:lnSpc>
                <a:spcPct val="114000"/>
              </a:lnSpc>
              <a:spcAft>
                <a:spcPts val="513"/>
              </a:spcAft>
              <a:defRPr/>
            </a:lvl2pPr>
            <a:lvl3pPr>
              <a:lnSpc>
                <a:spcPct val="114000"/>
              </a:lnSpc>
              <a:spcAft>
                <a:spcPts val="513"/>
              </a:spcAft>
              <a:defRPr/>
            </a:lvl3pPr>
            <a:lvl4pPr>
              <a:lnSpc>
                <a:spcPct val="114000"/>
              </a:lnSpc>
              <a:spcAft>
                <a:spcPts val="513"/>
              </a:spcAft>
              <a:defRPr/>
            </a:lvl4pPr>
            <a:lvl5pPr>
              <a:lnSpc>
                <a:spcPct val="114000"/>
              </a:lnSpc>
              <a:spcAft>
                <a:spcPts val="513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92389" y="745395"/>
            <a:ext cx="7946975" cy="3517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F7DCF-39A6-4F69-A2DB-C8B8A9CE1A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C5287-4FB8-45D0-9ECB-FEBFD683EA7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789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427539" y="1502078"/>
            <a:ext cx="3544460" cy="1306342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513"/>
              </a:spcAft>
              <a:defRPr sz="1539">
                <a:solidFill>
                  <a:schemeClr val="accent1"/>
                </a:solidFill>
              </a:defRPr>
            </a:lvl1pPr>
            <a:lvl2pPr>
              <a:lnSpc>
                <a:spcPct val="114000"/>
              </a:lnSpc>
              <a:spcAft>
                <a:spcPts val="513"/>
              </a:spcAft>
              <a:defRPr sz="1539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0665" y="1502078"/>
            <a:ext cx="1642049" cy="1306342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0665" y="3038719"/>
            <a:ext cx="1642049" cy="1306342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0665" y="4575360"/>
            <a:ext cx="1642049" cy="1306342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427538" y="3038844"/>
            <a:ext cx="3544460" cy="1306217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513"/>
              </a:spcAft>
              <a:defRPr sz="1539">
                <a:solidFill>
                  <a:schemeClr val="accent1"/>
                </a:solidFill>
              </a:defRPr>
            </a:lvl1pPr>
            <a:lvl2pPr>
              <a:lnSpc>
                <a:spcPct val="114000"/>
              </a:lnSpc>
              <a:spcAft>
                <a:spcPts val="513"/>
              </a:spcAft>
              <a:defRPr sz="1539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2427539" y="4575486"/>
            <a:ext cx="3544460" cy="1306217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513"/>
              </a:spcAft>
              <a:defRPr sz="1539">
                <a:solidFill>
                  <a:schemeClr val="accent1"/>
                </a:solidFill>
              </a:defRPr>
            </a:lvl1pPr>
            <a:lvl2pPr>
              <a:lnSpc>
                <a:spcPct val="114000"/>
              </a:lnSpc>
              <a:spcAft>
                <a:spcPts val="513"/>
              </a:spcAft>
              <a:defRPr sz="1539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/>
          </p:nvPr>
        </p:nvSpPr>
        <p:spPr>
          <a:xfrm>
            <a:off x="8176877" y="1502078"/>
            <a:ext cx="3544460" cy="1306342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513"/>
              </a:spcAft>
              <a:defRPr sz="1539"/>
            </a:lvl1pPr>
            <a:lvl2pPr>
              <a:lnSpc>
                <a:spcPct val="114000"/>
              </a:lnSpc>
              <a:spcAft>
                <a:spcPts val="513"/>
              </a:spcAft>
              <a:defRPr sz="1539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6220002" y="1502078"/>
            <a:ext cx="1642049" cy="1306342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220002" y="3038719"/>
            <a:ext cx="1642049" cy="1306342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220002" y="4575360"/>
            <a:ext cx="1642049" cy="1306342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8176875" y="3038844"/>
            <a:ext cx="3544460" cy="1306217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513"/>
              </a:spcAft>
              <a:defRPr sz="1539"/>
            </a:lvl1pPr>
            <a:lvl2pPr>
              <a:lnSpc>
                <a:spcPct val="114000"/>
              </a:lnSpc>
              <a:spcAft>
                <a:spcPts val="513"/>
              </a:spcAft>
              <a:defRPr sz="1539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8176878" y="4575486"/>
            <a:ext cx="3544460" cy="1306217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513"/>
              </a:spcAft>
              <a:defRPr sz="1539"/>
            </a:lvl1pPr>
            <a:lvl2pPr>
              <a:lnSpc>
                <a:spcPct val="114000"/>
              </a:lnSpc>
              <a:spcAft>
                <a:spcPts val="513"/>
              </a:spcAft>
              <a:defRPr sz="1539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74C1459-9EF9-4D61-B626-D251AE8458D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0B299-B391-4DD2-A206-2D1D70A4EFE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990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0C05B43D-3F29-47D0-B7CE-42B45E2E9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985" y="5948363"/>
            <a:ext cx="1104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Clr>
                <a:srgbClr val="312658"/>
              </a:buClr>
              <a:buFont typeface="Lucida Grande"/>
              <a:buNone/>
              <a:defRPr>
                <a:solidFill>
                  <a:srgbClr val="7C7C7C"/>
                </a:solidFill>
              </a:defRPr>
            </a:lvl1pPr>
            <a:lvl2pPr marL="724640" indent="-312504">
              <a:buClr>
                <a:srgbClr val="312658"/>
              </a:buClr>
              <a:buFont typeface="Lucida Grande"/>
              <a:buChar char="−"/>
              <a:defRPr>
                <a:solidFill>
                  <a:srgbClr val="F55151"/>
                </a:solidFill>
              </a:defRPr>
            </a:lvl2pPr>
            <a:lvl3pPr marL="1114832" indent="-294947">
              <a:buClr>
                <a:srgbClr val="312658"/>
              </a:buClr>
              <a:buFont typeface="Lucida Grande"/>
              <a:buChar char="−"/>
              <a:defRPr>
                <a:solidFill>
                  <a:srgbClr val="F55151"/>
                </a:solidFill>
              </a:defRPr>
            </a:lvl3pPr>
            <a:lvl4pPr marL="1560764" indent="-294947">
              <a:buClr>
                <a:srgbClr val="312658"/>
              </a:buClr>
              <a:buFont typeface="Lucida Grande"/>
              <a:buChar char="−"/>
              <a:defRPr>
                <a:solidFill>
                  <a:srgbClr val="F55151"/>
                </a:solidFill>
              </a:defRPr>
            </a:lvl4pPr>
            <a:lvl5pPr marL="2006697" indent="-294947">
              <a:buClr>
                <a:srgbClr val="312658"/>
              </a:buClr>
              <a:buFont typeface="Lucida Grande"/>
              <a:buChar char="−"/>
              <a:defRPr>
                <a:solidFill>
                  <a:srgbClr val="F551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54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70DDFB-1090-46E7-A97F-BF6CF96C6992}"/>
              </a:ext>
            </a:extLst>
          </p:cNvPr>
          <p:cNvCxnSpPr/>
          <p:nvPr/>
        </p:nvCxnSpPr>
        <p:spPr>
          <a:xfrm>
            <a:off x="543985" y="2447925"/>
            <a:ext cx="11146367" cy="0"/>
          </a:xfrm>
          <a:prstGeom prst="line">
            <a:avLst/>
          </a:prstGeom>
          <a:ln>
            <a:solidFill>
              <a:schemeClr val="tx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7B42F4A-712C-4204-B791-D8D504D6EFCA}"/>
              </a:ext>
            </a:extLst>
          </p:cNvPr>
          <p:cNvCxnSpPr/>
          <p:nvPr/>
        </p:nvCxnSpPr>
        <p:spPr>
          <a:xfrm>
            <a:off x="543985" y="3622675"/>
            <a:ext cx="11146367" cy="0"/>
          </a:xfrm>
          <a:prstGeom prst="line">
            <a:avLst/>
          </a:prstGeom>
          <a:ln>
            <a:solidFill>
              <a:schemeClr val="tx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A21972-A140-4772-BDFC-DE41C0579FD2}"/>
              </a:ext>
            </a:extLst>
          </p:cNvPr>
          <p:cNvCxnSpPr/>
          <p:nvPr/>
        </p:nvCxnSpPr>
        <p:spPr>
          <a:xfrm>
            <a:off x="543985" y="4768850"/>
            <a:ext cx="11146367" cy="0"/>
          </a:xfrm>
          <a:prstGeom prst="line">
            <a:avLst/>
          </a:prstGeom>
          <a:ln>
            <a:solidFill>
              <a:schemeClr val="tx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616" y="1"/>
            <a:ext cx="7946747" cy="7192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092569" y="1390085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638003" y="1390085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75659" y="1390085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372522" y="1390085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2815162" y="1390085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092569" y="2544967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9638003" y="2544967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75659" y="2544967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7372522" y="2544967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2815162" y="2544967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5092569" y="3714088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9638003" y="3714088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575659" y="3714088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372522" y="3714088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2815162" y="3714088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5092569" y="4841789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9638003" y="4841789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575659" y="4841789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31"/>
          </p:nvPr>
        </p:nvSpPr>
        <p:spPr>
          <a:xfrm>
            <a:off x="7372522" y="4841789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32"/>
          </p:nvPr>
        </p:nvSpPr>
        <p:spPr>
          <a:xfrm>
            <a:off x="2815162" y="4841789"/>
            <a:ext cx="2052559" cy="980278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33" name="Slide Number Placeholder 2">
            <a:extLst>
              <a:ext uri="{FF2B5EF4-FFF2-40B4-BE49-F238E27FC236}">
                <a16:creationId xmlns:a16="http://schemas.microsoft.com/office/drawing/2014/main" id="{2544BE7E-92C0-44B2-9614-8025653F053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0041D-84DB-4B46-BF3F-795D54A9F7F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205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678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507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367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363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level_Title slide_full colou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79807" cy="6858000"/>
            <a:chOff x="0" y="0"/>
            <a:chExt cx="12179807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/>
            <a:stretch/>
          </p:blipFill>
          <p:spPr>
            <a:xfrm>
              <a:off x="843378" y="0"/>
              <a:ext cx="11336429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 r="81301"/>
            <a:stretch/>
          </p:blipFill>
          <p:spPr>
            <a:xfrm>
              <a:off x="0" y="0"/>
              <a:ext cx="1444121" cy="6858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47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GB" dirty="0"/>
              <a:t>Official title slide full colour 1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Client logo </a:t>
            </a:r>
            <a:r>
              <a:rPr lang="en-GB" dirty="0"/>
              <a:t>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92726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level_Title slide_Full colou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79807" cy="6857999"/>
            <a:chOff x="0" y="0"/>
            <a:chExt cx="12179807" cy="6857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"/>
            <a:stretch/>
          </p:blipFill>
          <p:spPr>
            <a:xfrm>
              <a:off x="834500" y="0"/>
              <a:ext cx="11345307" cy="685799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" t="87508" r="84702" b="4854"/>
            <a:stretch/>
          </p:blipFill>
          <p:spPr>
            <a:xfrm>
              <a:off x="0" y="6001305"/>
              <a:ext cx="923278" cy="52378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47232" y="2056015"/>
            <a:ext cx="5382768" cy="1222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0000"/>
                </a:solidFill>
              </a:defRPr>
            </a:lvl1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r>
              <a:rPr lang="en-GB" sz="4000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 title slide full colour 2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66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931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erational level_DIVIDER slide_fores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1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40735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63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two imag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91250" y="3933056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5180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451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EC7FED-7215-4C6E-BC95-BD00063C8A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03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486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260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rational level_DIVIDER slide_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1"/>
            <a:ext cx="12152098" cy="6857999"/>
            <a:chOff x="0" y="1"/>
            <a:chExt cx="12152098" cy="6857999"/>
          </a:xfrm>
          <a:noFill/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"/>
            <a:stretch/>
          </p:blipFill>
          <p:spPr>
            <a:xfrm>
              <a:off x="868679" y="1"/>
              <a:ext cx="11283419" cy="6857999"/>
            </a:xfrm>
            <a:prstGeom prst="rect">
              <a:avLst/>
            </a:prstGeom>
            <a:grpFill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2" t="87778" r="84718"/>
            <a:stretch/>
          </p:blipFill>
          <p:spPr>
            <a:xfrm>
              <a:off x="0" y="6019800"/>
              <a:ext cx="929641" cy="838200"/>
            </a:xfrm>
            <a:prstGeom prst="rect">
              <a:avLst/>
            </a:prstGeom>
            <a:grpFill/>
          </p:spPr>
        </p:pic>
      </p:grpSp>
      <p:sp>
        <p:nvSpPr>
          <p:cNvPr id="7" name="Rectangle 6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37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erational level_DIVIDER slide_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1"/>
            <a:ext cx="12152098" cy="6857999"/>
            <a:chOff x="0" y="1"/>
            <a:chExt cx="12152098" cy="68579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"/>
            <a:stretch/>
          </p:blipFill>
          <p:spPr>
            <a:xfrm>
              <a:off x="868679" y="1"/>
              <a:ext cx="11283419" cy="685799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2" t="87778" r="84718"/>
            <a:stretch/>
          </p:blipFill>
          <p:spPr>
            <a:xfrm>
              <a:off x="0" y="6019800"/>
              <a:ext cx="929641" cy="838200"/>
            </a:xfrm>
            <a:prstGeom prst="rect">
              <a:avLst/>
            </a:prstGeom>
          </p:spPr>
        </p:pic>
      </p:grp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09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onal level_TITLE slide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7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39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19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055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rational level_DIVIDER slide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7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227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onal level_TITLE slide_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5"/>
            <a:ext cx="5340097" cy="12306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48849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rational level_DIVIDER slide_d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17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onal level_TITLE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73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19547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rational level_DIVIDER slid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09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onal level_TITLE slide_fores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56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76974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rational level_DIVIDER slide_fores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29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rational level_TITLE slide_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799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5"/>
            <a:ext cx="5340097" cy="1299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65934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rational level_DIVIDER slide_l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7999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203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ment level_TITLE slid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403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5"/>
            <a:ext cx="5340097" cy="1299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725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040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ment level_DIVIDER slid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8421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ment level_TITLE slide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0" y="2"/>
            <a:ext cx="12152099" cy="6857998"/>
            <a:chOff x="0" y="2"/>
            <a:chExt cx="12152099" cy="68579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5"/>
            <a:stretch/>
          </p:blipFill>
          <p:spPr>
            <a:xfrm>
              <a:off x="1074056" y="2"/>
              <a:ext cx="11078043" cy="68579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1" t="87831" r="82337"/>
            <a:stretch/>
          </p:blipFill>
          <p:spPr>
            <a:xfrm>
              <a:off x="0" y="6023428"/>
              <a:ext cx="1190171" cy="834571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47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33243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ment level_DIVIDER slide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2"/>
            <a:ext cx="12152099" cy="6857998"/>
            <a:chOff x="0" y="2"/>
            <a:chExt cx="12152099" cy="685799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5"/>
            <a:stretch/>
          </p:blipFill>
          <p:spPr>
            <a:xfrm>
              <a:off x="1074056" y="2"/>
              <a:ext cx="11078043" cy="685799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1" t="87831" r="82337"/>
            <a:stretch/>
          </p:blipFill>
          <p:spPr>
            <a:xfrm>
              <a:off x="0" y="6023428"/>
              <a:ext cx="1190171" cy="834571"/>
            </a:xfrm>
            <a:prstGeom prst="rect">
              <a:avLst/>
            </a:prstGeom>
          </p:spPr>
        </p:pic>
      </p:grp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5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ment level_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565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914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ment level_DIVIDER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7502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ment level_TITLE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910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526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ment level_DIVIDER slid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201400" y="65989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131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ment level_TITLE slide_p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6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42046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gagement level_DIVIDER slide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9483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gagement level_TITLE slide_p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7616" cy="685799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6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70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785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ment level_DIVIDER slide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7999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479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Text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1051560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9055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53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40735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86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91250" y="3933056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6360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4"/>
            <a:ext cx="2512988" cy="40862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866212" y="1844674"/>
            <a:ext cx="2512988" cy="40862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1724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Text and data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07352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Edit 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 hasCustomPrompt="1"/>
          </p:nvPr>
        </p:nvSpPr>
        <p:spPr>
          <a:xfrm>
            <a:off x="6183084" y="1825625"/>
            <a:ext cx="2540000" cy="40735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Enter chart by clicking the icon</a:t>
            </a:r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13" hasCustomPrompt="1"/>
          </p:nvPr>
        </p:nvSpPr>
        <p:spPr>
          <a:xfrm>
            <a:off x="8839200" y="1825625"/>
            <a:ext cx="2540000" cy="40735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Enter chart by clicking the icon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2392439" y="3801068"/>
            <a:ext cx="1145761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1400" i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the chart colours or  the style, right click and select ‘change chart type’ or ‘shape fill’ / ‘shape outline’ </a:t>
            </a:r>
            <a:endParaRPr lang="en-GB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1666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 hasCustomPrompt="1"/>
          </p:nvPr>
        </p:nvSpPr>
        <p:spPr>
          <a:xfrm>
            <a:off x="838200" y="1825624"/>
            <a:ext cx="10515600" cy="40962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Enter chart by clicking the icon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2392439" y="3801068"/>
            <a:ext cx="1145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1400" i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the chart colours or  the style, right click and select ‘change chart style’ or ‘shape fill’ </a:t>
            </a:r>
            <a:endParaRPr lang="en-GB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607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Text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1051560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9055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1757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40735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177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91250" y="3933056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63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368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4"/>
            <a:ext cx="2512988" cy="40862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866212" y="1844674"/>
            <a:ext cx="2512988" cy="40862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54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Text and data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073525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Edit 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 hasCustomPrompt="1"/>
          </p:nvPr>
        </p:nvSpPr>
        <p:spPr>
          <a:xfrm>
            <a:off x="6183084" y="1825625"/>
            <a:ext cx="2540000" cy="40735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Enter chart by clicking the icon</a:t>
            </a:r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13" hasCustomPrompt="1"/>
          </p:nvPr>
        </p:nvSpPr>
        <p:spPr>
          <a:xfrm>
            <a:off x="8839200" y="1825625"/>
            <a:ext cx="2540000" cy="407352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Enter chart by clicking the icon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2392439" y="3801068"/>
            <a:ext cx="1145761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1400" i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the chart colours or  the style, right click and select ‘change chart type’ or ‘shape fill’ / ‘shape outline’ </a:t>
            </a:r>
            <a:endParaRPr lang="en-GB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7144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Chart slide</a:t>
            </a:r>
            <a:endParaRPr lang="en-GB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2" hasCustomPrompt="1"/>
          </p:nvPr>
        </p:nvSpPr>
        <p:spPr>
          <a:xfrm>
            <a:off x="838200" y="1825624"/>
            <a:ext cx="10515600" cy="40962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GB" dirty="0"/>
              <a:t>Enter chart by clicking the icon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2392439" y="3801068"/>
            <a:ext cx="1145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GB" sz="1400" i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the chart colours or  the style, right click and select ‘change chart style’ or ‘shape fill’ </a:t>
            </a:r>
            <a:endParaRPr lang="en-GB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119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ment level_TITLE slide_p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26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65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title slide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85989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gagement level_DIVIDER slide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421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ment level_DIVIDER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divider slide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632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level_Title slide_full colou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79807" cy="6858000"/>
            <a:chOff x="0" y="0"/>
            <a:chExt cx="12179807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/>
            <a:stretch/>
          </p:blipFill>
          <p:spPr>
            <a:xfrm>
              <a:off x="843378" y="0"/>
              <a:ext cx="11336429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 r="81301"/>
            <a:stretch/>
          </p:blipFill>
          <p:spPr>
            <a:xfrm>
              <a:off x="0" y="0"/>
              <a:ext cx="1444121" cy="6858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47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GB" dirty="0"/>
              <a:t>Official title slide full colour 1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Client logo </a:t>
            </a:r>
            <a:r>
              <a:rPr lang="en-GB" dirty="0"/>
              <a:t>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1062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level_Title slide_Full colou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6042"/>
            <a:ext cx="12179807" cy="6857999"/>
            <a:chOff x="0" y="0"/>
            <a:chExt cx="12179807" cy="6857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"/>
            <a:stretch/>
          </p:blipFill>
          <p:spPr>
            <a:xfrm>
              <a:off x="834500" y="0"/>
              <a:ext cx="11345307" cy="685799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" t="87508" r="84702" b="4854"/>
            <a:stretch/>
          </p:blipFill>
          <p:spPr>
            <a:xfrm>
              <a:off x="0" y="6001305"/>
              <a:ext cx="923278" cy="52378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47232" y="2056015"/>
            <a:ext cx="5382768" cy="1222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0000"/>
                </a:solidFill>
              </a:defRPr>
            </a:lvl1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r>
              <a:rPr lang="en-GB" sz="4000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 title slide full colour 2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62705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erational level_DIVIDER slide_fores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047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40735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4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two imag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91250" y="3933056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2086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level_Title slide_full colou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79807" cy="6858000"/>
            <a:chOff x="0" y="0"/>
            <a:chExt cx="12179807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/>
            <a:stretch/>
          </p:blipFill>
          <p:spPr>
            <a:xfrm>
              <a:off x="843378" y="0"/>
              <a:ext cx="11336429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 r="81301"/>
            <a:stretch/>
          </p:blipFill>
          <p:spPr>
            <a:xfrm>
              <a:off x="0" y="0"/>
              <a:ext cx="1444121" cy="6858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 userDrawn="1"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47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GB" dirty="0"/>
              <a:t>Official title slide full colour 1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GB"/>
              <a:t>Client logo </a:t>
            </a:r>
            <a:r>
              <a:rPr lang="en-GB" dirty="0"/>
              <a:t>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42088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level_Title slide_Full colou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79807" cy="6857999"/>
            <a:chOff x="0" y="0"/>
            <a:chExt cx="12179807" cy="68579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"/>
            <a:stretch/>
          </p:blipFill>
          <p:spPr>
            <a:xfrm>
              <a:off x="834500" y="0"/>
              <a:ext cx="11345307" cy="685799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F64CEC-E4E8-4A2C-AE11-DBD61F04F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0" t="87508" r="84702" b="4854"/>
            <a:stretch/>
          </p:blipFill>
          <p:spPr>
            <a:xfrm>
              <a:off x="0" y="6001305"/>
              <a:ext cx="923278" cy="52378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047232" y="2056015"/>
            <a:ext cx="5382768" cy="1222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000000"/>
                </a:solidFill>
              </a:defRPr>
            </a:lvl1pPr>
            <a:lvl4pPr marL="1371600" indent="0">
              <a:buNone/>
              <a:defRPr sz="4000"/>
            </a:lvl4pPr>
            <a:lvl5pPr marL="1828800" indent="0">
              <a:buNone/>
              <a:defRPr sz="4000"/>
            </a:lvl5pPr>
          </a:lstStyle>
          <a:p>
            <a:r>
              <a:rPr lang="en-GB" sz="4000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 title slide full colour 2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37446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erational level_DIVIDER slide_fores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296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4073525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28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two imag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B38C-5F38-4824-BA5B-9B6A2BB378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Text and image slide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BD7C-D988-4682-B402-893F85B5959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62550" cy="407352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</a:pPr>
            <a:r>
              <a:rPr lang="en-US" dirty="0"/>
              <a:t>First level</a:t>
            </a:r>
          </a:p>
          <a:p>
            <a:pPr marL="571500" marR="0" lvl="1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/>
            </a:pPr>
            <a:r>
              <a:rPr lang="en-US" dirty="0"/>
              <a:t>Tab forward to second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191250" y="1844675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 hasCustomPrompt="1"/>
          </p:nvPr>
        </p:nvSpPr>
        <p:spPr>
          <a:xfrm rot="16200000" flipV="1">
            <a:off x="6041999" y="161899"/>
            <a:ext cx="108000" cy="12192001"/>
          </a:xfrm>
          <a:prstGeom prst="rect">
            <a:avLst/>
          </a:prstGeom>
          <a:solidFill>
            <a:schemeClr val="accent3"/>
          </a:solidFill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91250" y="3933056"/>
            <a:ext cx="5126038" cy="1985144"/>
          </a:xfrm>
          <a:solidFill>
            <a:schemeClr val="tx1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6541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perational level_DIVIDER slide_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"/>
            <a:ext cx="12152098" cy="6857999"/>
            <a:chOff x="0" y="1"/>
            <a:chExt cx="12152098" cy="6857999"/>
          </a:xfrm>
          <a:noFill/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"/>
            <a:stretch/>
          </p:blipFill>
          <p:spPr>
            <a:xfrm>
              <a:off x="868679" y="1"/>
              <a:ext cx="11283419" cy="6857999"/>
            </a:xfrm>
            <a:prstGeom prst="rect">
              <a:avLst/>
            </a:prstGeom>
            <a:grpFill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2" t="87778" r="84718"/>
            <a:stretch/>
          </p:blipFill>
          <p:spPr>
            <a:xfrm>
              <a:off x="0" y="6019800"/>
              <a:ext cx="929641" cy="838200"/>
            </a:xfrm>
            <a:prstGeom prst="rect">
              <a:avLst/>
            </a:prstGeom>
            <a:grpFill/>
          </p:spPr>
        </p:pic>
      </p:grpSp>
      <p:sp>
        <p:nvSpPr>
          <p:cNvPr id="7" name="Rectangle 6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4977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perational level_DIVIDER slide_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"/>
            <a:ext cx="12152098" cy="6857999"/>
            <a:chOff x="0" y="1"/>
            <a:chExt cx="12152098" cy="68579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7"/>
            <a:stretch/>
          </p:blipFill>
          <p:spPr>
            <a:xfrm>
              <a:off x="868679" y="1"/>
              <a:ext cx="11283419" cy="685799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43CDBA-D642-405E-AA6C-8A63AAEC9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2" t="87778" r="84718"/>
            <a:stretch/>
          </p:blipFill>
          <p:spPr>
            <a:xfrm>
              <a:off x="0" y="6019800"/>
              <a:ext cx="929641" cy="838200"/>
            </a:xfrm>
            <a:prstGeom prst="rect">
              <a:avLst/>
            </a:prstGeom>
          </p:spPr>
        </p:pic>
      </p:grp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7544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rational level_TITLE slide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7" y="0"/>
            <a:ext cx="1216761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216"/>
            <a:ext cx="12191999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1239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title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063861" y="3407074"/>
            <a:ext cx="5366139" cy="863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8997111" y="198379"/>
            <a:ext cx="2614043" cy="7505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Client logo –</a:t>
            </a:r>
            <a:br>
              <a:rPr lang="en-GB" dirty="0"/>
            </a:br>
            <a:r>
              <a:rPr lang="en-GB" dirty="0"/>
              <a:t>click icon to insert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81666" y="230188"/>
            <a:ext cx="2807789" cy="587439"/>
            <a:chOff x="583111" y="230188"/>
            <a:chExt cx="2807789" cy="587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6354DF-7F6A-414D-93F8-3C0D7A25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76331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perational level_DIVIDER slide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7" y="0"/>
            <a:ext cx="12167616" cy="6858000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059423" y="2056014"/>
            <a:ext cx="5340097" cy="21197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GB" sz="4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en-GB" sz="40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slide</a:t>
            </a: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49000" y="6446521"/>
            <a:ext cx="67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140342A-434F-4AB3-8A4E-61E1B8090664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7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0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4" Type="http://schemas.openxmlformats.org/officeDocument/2006/relationships/image" Target="../media/image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4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24.wmf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25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25.jpe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image" Target="../media/image24.wmf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theme" Target="../theme/theme18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BA9D3-A736-46A7-82D1-3109CC208E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4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875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213100" y="1900767"/>
            <a:ext cx="321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Insert an image by right clicking on slide, format background, picture fill</a:t>
            </a: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 – choose from file.</a:t>
            </a: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colour of the graphic device. Select ‘layout’ in the home tab and choose one of the colour options popping up.</a:t>
            </a:r>
          </a:p>
          <a:p>
            <a:endParaRPr lang="en-GB" sz="14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overall colour palette, click ‘design’ and then ’colours to choose from operational </a:t>
            </a:r>
            <a:b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or engagement colour palette’.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213100" y="1900767"/>
            <a:ext cx="321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Insert an image by right clicking on slide, format background, picture fill</a:t>
            </a: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 – choose from file.</a:t>
            </a: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colour of the graphic device. Select ‘layout’ in the home tab and choose one of the colour options popping up.</a:t>
            </a:r>
          </a:p>
          <a:p>
            <a:endParaRPr lang="en-GB" sz="14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overall colour palette, click ‘design’ and then ’colours to choose from operational </a:t>
            </a:r>
            <a:b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or engagement colour palette’.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76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22DFB-27A6-402C-AA98-C9A86348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C4235-4DE6-410C-AF31-8AF575EBF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Edit Master text styles</a:t>
            </a:r>
          </a:p>
          <a:p>
            <a:pPr marL="571500" lvl="1" indent="-3238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285461" y="5272240"/>
            <a:ext cx="1145761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GB" sz="1400" i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 colour by right clicking and selecting ‘Shape fill’ and ‘outline fill’</a:t>
            </a:r>
            <a:endParaRPr lang="en-GB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</p:spTree>
    <p:extLst>
      <p:ext uri="{BB962C8B-B14F-4D97-AF65-F5344CB8AC3E}">
        <p14:creationId xmlns:p14="http://schemas.microsoft.com/office/powerpoint/2010/main" val="197507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2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9055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>
              <a:lumMod val="60000"/>
              <a:lumOff val="4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22DFB-27A6-402C-AA98-C9A86348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C4235-4DE6-410C-AF31-8AF575EBF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Edit Master text styles</a:t>
            </a:r>
          </a:p>
          <a:p>
            <a:pPr marL="571500" lvl="1" indent="-3238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285461" y="5272240"/>
            <a:ext cx="1145761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GB" sz="1400" i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 colour by right clicking and selecting ‘Shape fill’ and ‘outline fill’</a:t>
            </a:r>
            <a:endParaRPr lang="en-GB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</p:spTree>
    <p:extLst>
      <p:ext uri="{BB962C8B-B14F-4D97-AF65-F5344CB8AC3E}">
        <p14:creationId xmlns:p14="http://schemas.microsoft.com/office/powerpoint/2010/main" val="306012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2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9055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>
              <a:lumMod val="60000"/>
              <a:lumOff val="4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213100" y="1900767"/>
            <a:ext cx="321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Insert an image by right clicking on slide, format background, picture fill</a:t>
            </a: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 – choose from file.</a:t>
            </a: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colour of the graphic device. Select ‘layout’ in the home tab and choose one of the colour options popping up.</a:t>
            </a:r>
          </a:p>
          <a:p>
            <a:endParaRPr lang="en-GB" sz="14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overall colour palette, click ‘design’ and then ’colours to choose from operational </a:t>
            </a:r>
            <a:b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or engagement colour palette’.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B7E605-6B1A-4031-9014-B2C11D28F2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3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3213100" y="1900767"/>
            <a:ext cx="321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Insert an image by right clicking on slide, format background, picture fill</a:t>
            </a: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 – choose from file.</a:t>
            </a: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colour of the graphic device. Select ‘layout’ in the home tab and choose one of the colour options popping up.</a:t>
            </a:r>
          </a:p>
          <a:p>
            <a:endParaRPr lang="en-GB" sz="14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overall colour palette, click ‘design’ and then ’colours to choose from operational </a:t>
            </a:r>
            <a:b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or engagement colour palette’.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0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91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F9741-B471-C647-9D40-640332F7811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3EDA2-319D-4D07-8377-1058D1E7F2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2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RN Curv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0"/>
            <a:ext cx="19304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8" descr="Colour_shadow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686" y="287338"/>
            <a:ext cx="958849" cy="108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9"/>
          <p:cNvSpPr>
            <a:spLocks noChangeArrowheads="1"/>
          </p:cNvSpPr>
          <p:nvPr userDrawn="1"/>
        </p:nvSpPr>
        <p:spPr bwMode="auto">
          <a:xfrm>
            <a:off x="0" y="6570666"/>
            <a:ext cx="12192000" cy="287337"/>
          </a:xfrm>
          <a:prstGeom prst="rect">
            <a:avLst/>
          </a:prstGeom>
          <a:solidFill>
            <a:srgbClr val="00163B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9pPr>
          </a:lstStyle>
          <a:p>
            <a:pPr algn="ctr" eaLnBrk="0" hangingPunct="0">
              <a:defRPr/>
            </a:pPr>
            <a:endParaRPr lang="en-GB" altLang="en-US" sz="1800">
              <a:solidFill>
                <a:srgbClr val="505C65"/>
              </a:solidFill>
              <a:cs typeface="+mn-cs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99602" y="6629403"/>
            <a:ext cx="2400300" cy="1619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pPr eaLnBrk="0" hangingPunct="0"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8367" y="6629403"/>
            <a:ext cx="7198784" cy="1619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600" b="1">
                <a:solidFill>
                  <a:schemeClr val="bg1"/>
                </a:solidFill>
                <a:latin typeface="Arial" charset="0"/>
                <a:ea typeface="Geneva" pitchFamily="1" charset="-128"/>
                <a:cs typeface="+mn-cs"/>
              </a:defRPr>
            </a:lvl1pPr>
          </a:lstStyle>
          <a:p>
            <a:pPr eaLnBrk="0" hangingPunct="0"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086" y="358775"/>
            <a:ext cx="8638116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8368" y="1798638"/>
            <a:ext cx="863811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648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hf sldNum="0" hd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+mj-lt"/>
          <a:ea typeface="+mj-ea"/>
          <a:cs typeface="Geneva" pitchFamily="4" charset="0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Arial" charset="0"/>
          <a:ea typeface="Geneva" pitchFamily="1" charset="-128"/>
          <a:cs typeface="Geneva" pitchFamily="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Arial" charset="0"/>
          <a:ea typeface="Geneva" pitchFamily="1" charset="-128"/>
          <a:cs typeface="Geneva" pitchFamily="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Arial" charset="0"/>
          <a:ea typeface="Geneva" pitchFamily="1" charset="-128"/>
          <a:cs typeface="Geneva" pitchFamily="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Arial" charset="0"/>
          <a:ea typeface="Geneva" pitchFamily="1" charset="-128"/>
          <a:cs typeface="Geneva" pitchFamily="4" charset="0"/>
        </a:defRPr>
      </a:lvl5pPr>
      <a:lvl6pPr marL="342900" algn="l" rtl="0" fontAlgn="base">
        <a:lnSpc>
          <a:spcPct val="70000"/>
        </a:lnSpc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Arial" charset="0"/>
          <a:ea typeface="Geneva" pitchFamily="1" charset="-128"/>
        </a:defRPr>
      </a:lvl6pPr>
      <a:lvl7pPr marL="685800" algn="l" rtl="0" fontAlgn="base">
        <a:lnSpc>
          <a:spcPct val="70000"/>
        </a:lnSpc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Arial" charset="0"/>
          <a:ea typeface="Geneva" pitchFamily="1" charset="-128"/>
        </a:defRPr>
      </a:lvl7pPr>
      <a:lvl8pPr marL="1028700" algn="l" rtl="0" fontAlgn="base">
        <a:lnSpc>
          <a:spcPct val="70000"/>
        </a:lnSpc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Arial" charset="0"/>
          <a:ea typeface="Geneva" pitchFamily="1" charset="-128"/>
        </a:defRPr>
      </a:lvl8pPr>
      <a:lvl9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Arial" charset="0"/>
          <a:ea typeface="Geneva" pitchFamily="1" charset="-128"/>
        </a:defRPr>
      </a:lvl9pPr>
    </p:titleStyle>
    <p:bodyStyle>
      <a:lvl1pPr marL="257175" indent="-257175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defRPr sz="1500">
          <a:solidFill>
            <a:schemeClr val="tx1"/>
          </a:solidFill>
          <a:latin typeface="+mn-lt"/>
          <a:ea typeface="+mn-ea"/>
          <a:cs typeface="Geneva" pitchFamily="4" charset="0"/>
        </a:defRPr>
      </a:lvl1pPr>
      <a:lvl2pPr marL="354806" indent="-211931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Font typeface="Times" pitchFamily="4" charset="0"/>
        <a:buChar char="•"/>
        <a:defRPr sz="1500">
          <a:solidFill>
            <a:schemeClr val="tx1"/>
          </a:solidFill>
          <a:latin typeface="+mn-lt"/>
          <a:ea typeface="+mn-ea"/>
          <a:cs typeface="Geneva" pitchFamily="4" charset="0"/>
        </a:defRPr>
      </a:lvl2pPr>
      <a:lvl3pPr marL="716756" indent="-219075" algn="l" rtl="0" eaLnBrk="0" fontAlgn="base" hangingPunct="0">
        <a:lnSpc>
          <a:spcPts val="1800"/>
        </a:lnSpc>
        <a:spcBef>
          <a:spcPct val="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  <a:cs typeface="Geneva" pitchFamily="4" charset="0"/>
        </a:defRPr>
      </a:lvl3pPr>
      <a:lvl4pPr marL="1031081" indent="-171450" algn="l" rtl="0" eaLnBrk="0" fontAlgn="base" hangingPunct="0">
        <a:lnSpc>
          <a:spcPts val="1500"/>
        </a:lnSpc>
        <a:spcBef>
          <a:spcPct val="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Geneva" pitchFamily="4" charset="0"/>
        </a:defRPr>
      </a:lvl4pPr>
      <a:lvl5pPr marL="1345406" indent="-171450" algn="l" rtl="0" eaLnBrk="0" fontAlgn="base" hangingPunct="0">
        <a:lnSpc>
          <a:spcPts val="1500"/>
        </a:lnSpc>
        <a:spcBef>
          <a:spcPct val="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  <a:cs typeface="Geneva" pitchFamily="4" charset="0"/>
        </a:defRPr>
      </a:lvl5pPr>
      <a:lvl6pPr marL="1688306" indent="-171450" algn="l" rtl="0" fontAlgn="base">
        <a:lnSpc>
          <a:spcPts val="1500"/>
        </a:lnSpc>
        <a:spcBef>
          <a:spcPct val="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</a:defRPr>
      </a:lvl6pPr>
      <a:lvl7pPr marL="2031206" indent="-171450" algn="l" rtl="0" fontAlgn="base">
        <a:lnSpc>
          <a:spcPts val="1500"/>
        </a:lnSpc>
        <a:spcBef>
          <a:spcPct val="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</a:defRPr>
      </a:lvl7pPr>
      <a:lvl8pPr marL="2374106" indent="-171450" algn="l" rtl="0" fontAlgn="base">
        <a:lnSpc>
          <a:spcPts val="1500"/>
        </a:lnSpc>
        <a:spcBef>
          <a:spcPct val="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</a:defRPr>
      </a:lvl8pPr>
      <a:lvl9pPr marL="2717006" indent="-171450" algn="l" rtl="0" fontAlgn="base">
        <a:lnSpc>
          <a:spcPts val="1500"/>
        </a:lnSpc>
        <a:spcBef>
          <a:spcPct val="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RN Curve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0"/>
            <a:ext cx="19304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8" descr="Colour_shadow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685" y="287337"/>
            <a:ext cx="958849" cy="111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9"/>
          <p:cNvSpPr>
            <a:spLocks noChangeArrowheads="1"/>
          </p:cNvSpPr>
          <p:nvPr userDrawn="1"/>
        </p:nvSpPr>
        <p:spPr bwMode="auto">
          <a:xfrm>
            <a:off x="0" y="6570664"/>
            <a:ext cx="12192000" cy="287337"/>
          </a:xfrm>
          <a:prstGeom prst="rect">
            <a:avLst/>
          </a:prstGeom>
          <a:solidFill>
            <a:srgbClr val="00163B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9pPr>
          </a:lstStyle>
          <a:p>
            <a:pPr algn="ctr" eaLnBrk="0" hangingPunct="0">
              <a:defRPr/>
            </a:pPr>
            <a:endParaRPr lang="en-GB" altLang="en-US" sz="2400">
              <a:solidFill>
                <a:srgbClr val="505C65"/>
              </a:solidFill>
              <a:cs typeface="+mn-cs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499601" y="6629401"/>
            <a:ext cx="2400300" cy="1619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eaLnBrk="0" hangingPunct="0">
              <a:defRPr/>
            </a:pPr>
            <a:r>
              <a:rPr lang="en-US" altLang="en-US">
                <a:solidFill>
                  <a:srgbClr val="FFFFFF"/>
                </a:solidFill>
              </a:rPr>
              <a:t>NOVEMBER 2009</a:t>
            </a:r>
            <a:endParaRPr lang="en-US" altLang="en-US" b="1">
              <a:solidFill>
                <a:srgbClr val="FFFFFF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8367" y="6629401"/>
            <a:ext cx="7198784" cy="1619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bg1"/>
                </a:solidFill>
                <a:latin typeface="Arial" charset="0"/>
                <a:ea typeface="Geneva" pitchFamily="1" charset="-128"/>
                <a:cs typeface="+mn-cs"/>
              </a:defRPr>
            </a:lvl1pPr>
          </a:lstStyle>
          <a:p>
            <a:pPr eaLnBrk="0" hangingPunct="0">
              <a:defRPr/>
            </a:pPr>
            <a:r>
              <a:rPr lang="en-US" altLang="en-US">
                <a:solidFill>
                  <a:srgbClr val="FFFFFF"/>
                </a:solidFill>
              </a:rPr>
              <a:t>PRESENTATION RUNNING FOOTER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085" y="358775"/>
            <a:ext cx="8638116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8367" y="1798638"/>
            <a:ext cx="8638117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550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</p:sldLayoutIdLst>
  <p:hf sldNum="0" hd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+mj-lt"/>
          <a:ea typeface="+mj-ea"/>
          <a:cs typeface="Geneva" pitchFamily="4" charset="0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Geneva" pitchFamily="1" charset="-128"/>
          <a:cs typeface="Geneva" pitchFamily="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Geneva" pitchFamily="1" charset="-128"/>
          <a:cs typeface="Geneva" pitchFamily="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Geneva" pitchFamily="1" charset="-128"/>
          <a:cs typeface="Geneva" pitchFamily="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Geneva" pitchFamily="1" charset="-128"/>
          <a:cs typeface="Geneva" pitchFamily="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Geneva" pitchFamily="1" charset="-128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Geneva" pitchFamily="1" charset="-128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Geneva" pitchFamily="1" charset="-128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3400" b="1">
          <a:solidFill>
            <a:schemeClr val="tx2"/>
          </a:solidFill>
          <a:latin typeface="Arial" charset="0"/>
          <a:ea typeface="Geneva" pitchFamily="1" charset="-128"/>
        </a:defRPr>
      </a:lvl9pPr>
    </p:titleStyle>
    <p:bodyStyle>
      <a:lvl1pPr marL="342900" indent="-3429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Geneva" pitchFamily="4" charset="0"/>
        </a:defRPr>
      </a:lvl1pPr>
      <a:lvl2pPr marL="473075" indent="-282575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Font typeface="Times" pitchFamily="4" charset="0"/>
        <a:buChar char="•"/>
        <a:defRPr sz="2000">
          <a:solidFill>
            <a:schemeClr val="tx1"/>
          </a:solidFill>
          <a:latin typeface="+mn-lt"/>
          <a:ea typeface="+mn-ea"/>
          <a:cs typeface="Geneva" pitchFamily="4" charset="0"/>
        </a:defRPr>
      </a:lvl2pPr>
      <a:lvl3pPr marL="955675" indent="-292100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Geneva" pitchFamily="4" charset="0"/>
        </a:defRPr>
      </a:lvl3pPr>
      <a:lvl4pPr marL="1374775" indent="-2286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Geneva" pitchFamily="4" charset="0"/>
        </a:defRPr>
      </a:lvl4pPr>
      <a:lvl5pPr marL="1793875" indent="-228600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  <a:cs typeface="Geneva" pitchFamily="4" charset="0"/>
        </a:defRPr>
      </a:lvl5pPr>
      <a:lvl6pPr marL="2251075" indent="-228600" algn="l" rtl="0" fontAlgn="base">
        <a:lnSpc>
          <a:spcPts val="2000"/>
        </a:lnSpc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6pPr>
      <a:lvl7pPr marL="2708275" indent="-228600" algn="l" rtl="0" fontAlgn="base">
        <a:lnSpc>
          <a:spcPts val="2000"/>
        </a:lnSpc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7pPr>
      <a:lvl8pPr marL="3165475" indent="-228600" algn="l" rtl="0" fontAlgn="base">
        <a:lnSpc>
          <a:spcPts val="2000"/>
        </a:lnSpc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8pPr>
      <a:lvl9pPr marL="3622675" indent="-228600" algn="l" rtl="0" fontAlgn="base">
        <a:lnSpc>
          <a:spcPts val="2000"/>
        </a:lnSpc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>
            <a:extLst>
              <a:ext uri="{FF2B5EF4-FFF2-40B4-BE49-F238E27FC236}">
                <a16:creationId xmlns:a16="http://schemas.microsoft.com/office/drawing/2014/main" id="{8394B91F-E99C-4CC2-B1A8-24CD2605D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Placeholder 1">
            <a:extLst>
              <a:ext uri="{FF2B5EF4-FFF2-40B4-BE49-F238E27FC236}">
                <a16:creationId xmlns:a16="http://schemas.microsoft.com/office/drawing/2014/main" id="{4F41DCF9-3B53-4F55-9DEC-04C3513B44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3185" y="0"/>
            <a:ext cx="794596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CB6B0CF4-AEFA-4B1A-A63C-6305B8C068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3185" y="1501775"/>
            <a:ext cx="11205633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778D2-3DEE-424A-8691-E96787835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7751" y="6308726"/>
            <a:ext cx="491067" cy="3270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26">
                <a:solidFill>
                  <a:schemeClr val="tx1">
                    <a:tint val="75000"/>
                  </a:schemeClr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728AFEB2-43BD-4CE9-821D-21E73FA5EFD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6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</p:sldLayoutIdLst>
  <p:hf hdr="0" dt="0"/>
  <p:txStyles>
    <p:titleStyle>
      <a:lvl1pPr algn="l" defTabSz="5857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b="1" kern="1200">
          <a:solidFill>
            <a:schemeClr val="accent2"/>
          </a:solidFill>
          <a:latin typeface="Lucida Sans Unicode" panose="020B0602030504020204" pitchFamily="34" charset="0"/>
          <a:ea typeface="+mj-ea"/>
          <a:cs typeface="Lucida Sans Unicode" panose="020B0602030504020204" pitchFamily="34" charset="0"/>
        </a:defRPr>
      </a:lvl1pPr>
      <a:lvl2pPr algn="l" defTabSz="5857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Lucida Sans Unicode" panose="020B0602030504020204" pitchFamily="34" charset="0"/>
          <a:cs typeface="Lucida Sans Unicode" panose="020B0602030504020204" pitchFamily="34" charset="0"/>
        </a:defRPr>
      </a:lvl2pPr>
      <a:lvl3pPr algn="l" defTabSz="5857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Lucida Sans Unicode" panose="020B0602030504020204" pitchFamily="34" charset="0"/>
          <a:cs typeface="Lucida Sans Unicode" panose="020B0602030504020204" pitchFamily="34" charset="0"/>
        </a:defRPr>
      </a:lvl3pPr>
      <a:lvl4pPr algn="l" defTabSz="5857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Lucida Sans Unicode" panose="020B0602030504020204" pitchFamily="34" charset="0"/>
          <a:cs typeface="Lucida Sans Unicode" panose="020B0602030504020204" pitchFamily="34" charset="0"/>
        </a:defRPr>
      </a:lvl4pPr>
      <a:lvl5pPr algn="l" defTabSz="5857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Lucida Sans Unicode" panose="020B0602030504020204" pitchFamily="34" charset="0"/>
          <a:cs typeface="Lucida Sans Unicode" panose="020B0602030504020204" pitchFamily="34" charset="0"/>
        </a:defRPr>
      </a:lvl5pPr>
      <a:lvl6pPr marL="457200" algn="l" defTabSz="5857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Lucida Sans Unicode" panose="020B0602030504020204" pitchFamily="34" charset="0"/>
          <a:cs typeface="Lucida Sans Unicode" panose="020B0602030504020204" pitchFamily="34" charset="0"/>
        </a:defRPr>
      </a:lvl6pPr>
      <a:lvl7pPr marL="914400" algn="l" defTabSz="5857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Lucida Sans Unicode" panose="020B0602030504020204" pitchFamily="34" charset="0"/>
          <a:cs typeface="Lucida Sans Unicode" panose="020B0602030504020204" pitchFamily="34" charset="0"/>
        </a:defRPr>
      </a:lvl7pPr>
      <a:lvl8pPr marL="1371600" algn="l" defTabSz="5857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Lucida Sans Unicode" panose="020B0602030504020204" pitchFamily="34" charset="0"/>
          <a:cs typeface="Lucida Sans Unicode" panose="020B0602030504020204" pitchFamily="34" charset="0"/>
        </a:defRPr>
      </a:lvl8pPr>
      <a:lvl9pPr marL="1828800" algn="l" defTabSz="585788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b="1">
          <a:solidFill>
            <a:schemeClr val="accent2"/>
          </a:solidFill>
          <a:latin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algn="l" defTabSz="585788" rtl="0" eaLnBrk="1" fontAlgn="base" hangingPunct="1">
        <a:lnSpc>
          <a:spcPct val="114000"/>
        </a:lnSpc>
        <a:spcBef>
          <a:spcPct val="0"/>
        </a:spcBef>
        <a:spcAft>
          <a:spcPts val="513"/>
        </a:spcAft>
        <a:buFont typeface="Arial" panose="020B0604020202020204" pitchFamily="34" charset="0"/>
        <a:defRPr sz="1700" b="1" kern="1200">
          <a:solidFill>
            <a:schemeClr val="accent2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1pPr>
      <a:lvl2pPr algn="l" defTabSz="585788" rtl="0" eaLnBrk="1" fontAlgn="base" hangingPunct="1">
        <a:lnSpc>
          <a:spcPct val="114000"/>
        </a:lnSpc>
        <a:spcBef>
          <a:spcPct val="0"/>
        </a:spcBef>
        <a:spcAft>
          <a:spcPts val="513"/>
        </a:spcAft>
        <a:buFont typeface="Arial" panose="020B0604020202020204" pitchFamily="34" charset="0"/>
        <a:defRPr sz="1500" kern="1200">
          <a:solidFill>
            <a:schemeClr val="tx2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2pPr>
      <a:lvl3pPr marL="152400" indent="-152400" algn="l" defTabSz="585788" rtl="0" eaLnBrk="1" fontAlgn="base" hangingPunct="1">
        <a:lnSpc>
          <a:spcPct val="114000"/>
        </a:lnSpc>
        <a:spcBef>
          <a:spcPct val="0"/>
        </a:spcBef>
        <a:spcAft>
          <a:spcPts val="513"/>
        </a:spcAft>
        <a:buClr>
          <a:schemeClr val="accent1"/>
        </a:buClr>
        <a:buSzPct val="100000"/>
        <a:buFont typeface="Calibri" panose="020F0502020204030204" pitchFamily="34" charset="0"/>
        <a:buChar char="●"/>
        <a:defRPr sz="1500" kern="1200">
          <a:solidFill>
            <a:schemeClr val="tx2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3pPr>
      <a:lvl4pPr marL="306388" indent="-152400" algn="l" defTabSz="585788" rtl="0" eaLnBrk="1" fontAlgn="base" hangingPunct="1">
        <a:lnSpc>
          <a:spcPct val="114000"/>
        </a:lnSpc>
        <a:spcBef>
          <a:spcPct val="0"/>
        </a:spcBef>
        <a:spcAft>
          <a:spcPts val="513"/>
        </a:spcAft>
        <a:buClr>
          <a:schemeClr val="accent1"/>
        </a:buClr>
        <a:buSzPct val="100000"/>
        <a:buFont typeface="Calibri" panose="020F0502020204030204" pitchFamily="34" charset="0"/>
        <a:buChar char="●"/>
        <a:defRPr sz="1500" kern="1200">
          <a:solidFill>
            <a:schemeClr val="tx2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4pPr>
      <a:lvl5pPr marL="458788" indent="-152400" algn="l" defTabSz="585788" rtl="0" eaLnBrk="1" fontAlgn="base" hangingPunct="1">
        <a:lnSpc>
          <a:spcPct val="114000"/>
        </a:lnSpc>
        <a:spcBef>
          <a:spcPct val="0"/>
        </a:spcBef>
        <a:spcAft>
          <a:spcPts val="513"/>
        </a:spcAft>
        <a:buClr>
          <a:schemeClr val="accent1"/>
        </a:buClr>
        <a:buSzPct val="100000"/>
        <a:buFont typeface="Calibri" panose="020F0502020204030204" pitchFamily="34" charset="0"/>
        <a:buChar char="●"/>
        <a:defRPr sz="1500" kern="1200">
          <a:solidFill>
            <a:schemeClr val="tx2"/>
          </a:solidFill>
          <a:latin typeface="Lucida Sans Unicode" panose="020B0602030504020204" pitchFamily="34" charset="0"/>
          <a:ea typeface="+mn-ea"/>
          <a:cs typeface="Lucida Sans Unicode" panose="020B0602030504020204" pitchFamily="34" charset="0"/>
        </a:defRPr>
      </a:lvl5pPr>
      <a:lvl6pPr marL="1612864" indent="-146624" algn="l" defTabSz="586496" rtl="0" eaLnBrk="1" latinLnBrk="0" hangingPunct="1">
        <a:lnSpc>
          <a:spcPct val="90000"/>
        </a:lnSpc>
        <a:spcBef>
          <a:spcPts val="321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6pPr>
      <a:lvl7pPr marL="1906113" indent="-146624" algn="l" defTabSz="586496" rtl="0" eaLnBrk="1" latinLnBrk="0" hangingPunct="1">
        <a:lnSpc>
          <a:spcPct val="90000"/>
        </a:lnSpc>
        <a:spcBef>
          <a:spcPts val="321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7pPr>
      <a:lvl8pPr marL="2199361" indent="-146624" algn="l" defTabSz="586496" rtl="0" eaLnBrk="1" latinLnBrk="0" hangingPunct="1">
        <a:lnSpc>
          <a:spcPct val="90000"/>
        </a:lnSpc>
        <a:spcBef>
          <a:spcPts val="321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8pPr>
      <a:lvl9pPr marL="2492609" indent="-146624" algn="l" defTabSz="586496" rtl="0" eaLnBrk="1" latinLnBrk="0" hangingPunct="1">
        <a:lnSpc>
          <a:spcPct val="90000"/>
        </a:lnSpc>
        <a:spcBef>
          <a:spcPts val="321"/>
        </a:spcBef>
        <a:buFont typeface="Arial" panose="020B0604020202020204" pitchFamily="34" charset="0"/>
        <a:buChar char="•"/>
        <a:defRPr sz="11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96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1pPr>
      <a:lvl2pPr marL="293248" algn="l" defTabSz="586496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2pPr>
      <a:lvl3pPr marL="586496" algn="l" defTabSz="586496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3pPr>
      <a:lvl4pPr marL="879744" algn="l" defTabSz="586496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4pPr>
      <a:lvl5pPr marL="1172992" algn="l" defTabSz="586496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5pPr>
      <a:lvl6pPr marL="1466240" algn="l" defTabSz="586496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6pPr>
      <a:lvl7pPr marL="1759488" algn="l" defTabSz="586496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7pPr>
      <a:lvl8pPr marL="2052737" algn="l" defTabSz="586496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8pPr>
      <a:lvl9pPr marL="2345985" algn="l" defTabSz="586496" rtl="0" eaLnBrk="1" latinLnBrk="0" hangingPunct="1">
        <a:defRPr sz="11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213100" y="1900767"/>
            <a:ext cx="321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Insert an image by right clicking on slide, format background, picture fill</a:t>
            </a: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 – choose from file.</a:t>
            </a: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colour of the graphic device. Select ‘layout’ in the home tab and choose one of the colour options popping up.</a:t>
            </a:r>
          </a:p>
          <a:p>
            <a:endParaRPr lang="en-GB" sz="14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overall colour palette, click ‘design’ and then ’colours to choose from operational </a:t>
            </a:r>
            <a:b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or engagement colour palette’.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E00E77-7E5E-4C23-A606-F2CD454FC92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64" r:id="rId3"/>
    <p:sldLayoutId id="2147483765" r:id="rId4"/>
    <p:sldLayoutId id="2147483766" r:id="rId5"/>
    <p:sldLayoutId id="2147483876" r:id="rId6"/>
    <p:sldLayoutId id="2147483877" r:id="rId7"/>
    <p:sldLayoutId id="2147483878" r:id="rId8"/>
    <p:sldLayoutId id="2147483879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213100" y="1900767"/>
            <a:ext cx="321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Insert an image by right clicking on slide, format background, picture fill</a:t>
            </a: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 – choose from file.</a:t>
            </a: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colour of the graphic device. Select ‘layout’ in the home tab and choose one of the colour options popping up.</a:t>
            </a:r>
          </a:p>
          <a:p>
            <a:endParaRPr lang="en-GB" sz="14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overall colour palette, click ‘design’ and then ’colours to choose from operational </a:t>
            </a:r>
            <a:b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or engagement colour palette’.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1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3213100" y="1900767"/>
            <a:ext cx="321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Insert an image by right clicking on slide, format background, picture fill</a:t>
            </a: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 – choose from file.</a:t>
            </a: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colour of the graphic device. Select ‘layout’ in the home tab and choose one of the colour options popping up.</a:t>
            </a:r>
          </a:p>
          <a:p>
            <a:endParaRPr lang="en-GB" sz="14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overall colour palette, click ‘design’ and then ’colours to choose from operational </a:t>
            </a:r>
            <a:b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or engagement colour palette’.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34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22DFB-27A6-402C-AA98-C9A86348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C4235-4DE6-410C-AF31-8AF575EBF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Edit Master text styles</a:t>
            </a:r>
          </a:p>
          <a:p>
            <a:pPr marL="571500" lvl="1" indent="-3238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285461" y="5272240"/>
            <a:ext cx="1145761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GB" sz="1400" i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 colour by right clicking and selecting ‘Shape fill’ and ‘outline fill’</a:t>
            </a:r>
            <a:endParaRPr lang="en-GB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</p:spTree>
    <p:extLst>
      <p:ext uri="{BB962C8B-B14F-4D97-AF65-F5344CB8AC3E}">
        <p14:creationId xmlns:p14="http://schemas.microsoft.com/office/powerpoint/2010/main" val="412087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2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9055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>
              <a:lumMod val="60000"/>
              <a:lumOff val="4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B22DFB-27A6-402C-AA98-C9A86348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C4235-4DE6-410C-AF31-8AF575EBF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Edit Master text styles</a:t>
            </a:r>
          </a:p>
          <a:p>
            <a:pPr marL="571500" lvl="1" indent="-3238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HelveticaNeueLT Std" panose="020B0604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285461" y="5272240"/>
            <a:ext cx="1145761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GB" sz="1400" i="1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 colour by right clicking and selecting ‘Shape fill’ and ‘outline fill’</a:t>
            </a:r>
            <a:endParaRPr lang="en-GB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</p:spTree>
    <p:extLst>
      <p:ext uri="{BB962C8B-B14F-4D97-AF65-F5344CB8AC3E}">
        <p14:creationId xmlns:p14="http://schemas.microsoft.com/office/powerpoint/2010/main" val="307681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2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9055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>
              <a:lumMod val="60000"/>
              <a:lumOff val="4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213100" y="1900767"/>
            <a:ext cx="321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Insert an image by right clicking on slide, format background, picture fill</a:t>
            </a: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 – choose from file.</a:t>
            </a: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colour of the graphic device. Select ‘layout’ in the home tab and choose one of the colour options popping up.</a:t>
            </a:r>
          </a:p>
          <a:p>
            <a:endParaRPr lang="en-GB" sz="14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overall colour palette, click ‘design’ and then ’colours to choose from operational </a:t>
            </a:r>
            <a:b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or engagement colour palette’.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18E75-C8ED-49E2-9901-A9136303800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75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27728" y="7018242"/>
            <a:ext cx="7532043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>
              <a:lnSpc>
                <a:spcPct val="80000"/>
              </a:lnSpc>
            </a:pPr>
            <a:r>
              <a:rPr lang="en-GB" sz="14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 and page numbers can be edited in the slide master.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213100" y="1900767"/>
            <a:ext cx="3213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Insert an image by right clicking on slide, format background, picture fill</a:t>
            </a: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 – choose from file.</a:t>
            </a: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colour of the graphic device. Select ‘layout’ in the home tab and choose one of the colour options popping up.</a:t>
            </a:r>
          </a:p>
          <a:p>
            <a:endParaRPr lang="en-GB" sz="1400" i="1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To change the overall colour palette, click ‘design’ and then ’colours to choose from operational </a:t>
            </a:r>
            <a:b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i="1" baseline="0" dirty="0">
                <a:latin typeface="Arial" panose="020B0604020202020204" pitchFamily="34" charset="0"/>
                <a:cs typeface="Arial" panose="020B0604020202020204" pitchFamily="34" charset="0"/>
              </a:rPr>
              <a:t>or engagement colour palette’.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4D90EE-AAFB-43CA-9DE1-2A8A05ADF8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0.xml"/><Relationship Id="rId4" Type="http://schemas.openxmlformats.org/officeDocument/2006/relationships/hyperlink" Target="http://www.amazingapprenticeships.com/armed-force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oyalnavy.mod.uk/careers/apprenticeships" TargetMode="External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RoyalNavyRecruitment/videos/1185081138521638/?vh=e&amp;extid=wzkAaTEopjzhQQkr&amp;d=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50.jpeg"/><Relationship Id="rId5" Type="http://schemas.openxmlformats.org/officeDocument/2006/relationships/hyperlink" Target="http://www.royalnavy.mod.uk/careers/apprenticeships" TargetMode="Externa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53.jpeg"/><Relationship Id="rId5" Type="http://schemas.openxmlformats.org/officeDocument/2006/relationships/hyperlink" Target="http://www.royalnavy.mod.uk/careers/apprenticeships" TargetMode="Externa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3.xml"/><Relationship Id="rId5" Type="http://schemas.openxmlformats.org/officeDocument/2006/relationships/hyperlink" Target="http://www.royalnavy.mod.uk/careers/apprenticeships" TargetMode="Externa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3.xml"/><Relationship Id="rId5" Type="http://schemas.openxmlformats.org/officeDocument/2006/relationships/image" Target="../media/image56.jpeg"/><Relationship Id="rId4" Type="http://schemas.openxmlformats.org/officeDocument/2006/relationships/hyperlink" Target="http://www.royalnavy.mod.uk/careers/apprenticeships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oyalnavy.mod.uk/careers/apprenticeships" TargetMode="External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5861780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pro.com/grosvenorfilm/army-apprenticeships-social-media-safe-version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af.mod.uk/recruitment/" TargetMode="External"/><Relationship Id="rId13" Type="http://schemas.openxmlformats.org/officeDocument/2006/relationships/image" Target="../media/image89.jpeg"/><Relationship Id="rId3" Type="http://schemas.openxmlformats.org/officeDocument/2006/relationships/hyperlink" Target="http://www.royalnavy.mod.uk/Careers/" TargetMode="External"/><Relationship Id="rId7" Type="http://schemas.openxmlformats.org/officeDocument/2006/relationships/image" Target="../media/image85.pn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8.xml"/><Relationship Id="rId6" Type="http://schemas.openxmlformats.org/officeDocument/2006/relationships/hyperlink" Target="https://www.army.mod.uk/careers/" TargetMode="External"/><Relationship Id="rId11" Type="http://schemas.openxmlformats.org/officeDocument/2006/relationships/image" Target="../media/image87.jpeg"/><Relationship Id="rId5" Type="http://schemas.openxmlformats.org/officeDocument/2006/relationships/image" Target="../media/image28.png"/><Relationship Id="rId10" Type="http://schemas.openxmlformats.org/officeDocument/2006/relationships/hyperlink" Target="https://www.royalnavy.mod.uk/-/media/careers-section-redesign/homepage/levels-of-entry/apprenticeships/new-assets/landing/apprenticeships-landingpage-ratingsroles-gallery-1.jpg" TargetMode="External"/><Relationship Id="rId4" Type="http://schemas.openxmlformats.org/officeDocument/2006/relationships/image" Target="../media/image84.png"/><Relationship Id="rId9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474659445/e93037874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Line 1" descr="object 2">
            <a:extLst>
              <a:ext uri="{FF2B5EF4-FFF2-40B4-BE49-F238E27FC236}">
                <a16:creationId xmlns:a16="http://schemas.microsoft.com/office/drawing/2014/main" id="{12B35131-AE00-42F7-8AA0-D55A4238EF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0" y="360760"/>
            <a:ext cx="12192000" cy="0"/>
          </a:xfrm>
          <a:prstGeom prst="line">
            <a:avLst/>
          </a:prstGeom>
          <a:noFill/>
          <a:ln w="50800" cap="flat" cmpd="sng">
            <a:solidFill>
              <a:srgbClr val="4E9DD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4289" tIns="34289" rIns="34289" bIns="34289"/>
          <a:lstStyle/>
          <a:p>
            <a:pPr marL="0" marR="0" lvl="0" indent="0" algn="l" defTabSz="6858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charset="0"/>
              <a:ea typeface="+mn-ea"/>
              <a:cs typeface="Calibri"/>
              <a:sym typeface="Helvetica Neue" charset="0"/>
            </a:endParaRPr>
          </a:p>
        </p:txBody>
      </p:sp>
      <p:grpSp>
        <p:nvGrpSpPr>
          <p:cNvPr id="6146" name="Group 2">
            <a:extLst>
              <a:ext uri="{FF2B5EF4-FFF2-40B4-BE49-F238E27FC236}">
                <a16:creationId xmlns:a16="http://schemas.microsoft.com/office/drawing/2014/main" id="{CD646844-8FA2-49A2-AB9F-F99A37829143}"/>
              </a:ext>
            </a:extLst>
          </p:cNvPr>
          <p:cNvGrpSpPr>
            <a:grpSpLocks/>
          </p:cNvGrpSpPr>
          <p:nvPr/>
        </p:nvGrpSpPr>
        <p:grpSpPr bwMode="auto">
          <a:xfrm>
            <a:off x="0" y="6242036"/>
            <a:ext cx="12192000" cy="629840"/>
            <a:chOff x="-2" y="-1"/>
            <a:chExt cx="16256005" cy="838203"/>
          </a:xfrm>
        </p:grpSpPr>
        <p:sp>
          <p:nvSpPr>
            <p:cNvPr id="6147" name="Rectangle 3" descr="object 4">
              <a:extLst>
                <a:ext uri="{FF2B5EF4-FFF2-40B4-BE49-F238E27FC236}">
                  <a16:creationId xmlns:a16="http://schemas.microsoft.com/office/drawing/2014/main" id="{7A5955FE-37AC-4E03-B7E2-C192CAA46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" y="0"/>
              <a:ext cx="10896603" cy="838201"/>
            </a:xfrm>
            <a:prstGeom prst="rect">
              <a:avLst/>
            </a:prstGeom>
            <a:solidFill>
              <a:srgbClr val="4E9D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48" name="AutoShape 4" descr="object 5">
              <a:extLst>
                <a:ext uri="{FF2B5EF4-FFF2-40B4-BE49-F238E27FC236}">
                  <a16:creationId xmlns:a16="http://schemas.microsoft.com/office/drawing/2014/main" id="{6CC7E313-66F3-4792-9E09-46BA76522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" y="-1"/>
              <a:ext cx="522480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276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31545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49" name="AutoShape 5" descr="object 6">
              <a:extLst>
                <a:ext uri="{FF2B5EF4-FFF2-40B4-BE49-F238E27FC236}">
                  <a16:creationId xmlns:a16="http://schemas.microsoft.com/office/drawing/2014/main" id="{71D4409F-6680-47F3-9A58-37D448A0C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642" y="-1"/>
              <a:ext cx="15685" cy="1372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1C1F52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50" name="AutoShape 6" descr="object 7">
              <a:extLst>
                <a:ext uri="{FF2B5EF4-FFF2-40B4-BE49-F238E27FC236}">
                  <a16:creationId xmlns:a16="http://schemas.microsoft.com/office/drawing/2014/main" id="{FA913498-4941-4362-A43C-F51E2A292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79" y="-1"/>
              <a:ext cx="1045688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D1F54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51" name="AutoShape 7" descr="object 8">
              <a:extLst>
                <a:ext uri="{FF2B5EF4-FFF2-40B4-BE49-F238E27FC236}">
                  <a16:creationId xmlns:a16="http://schemas.microsoft.com/office/drawing/2014/main" id="{7473064B-E6EE-4A37-9E7A-870870E22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34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232C65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52" name="AutoShape 8" descr="object 9">
              <a:extLst>
                <a:ext uri="{FF2B5EF4-FFF2-40B4-BE49-F238E27FC236}">
                  <a16:creationId xmlns:a16="http://schemas.microsoft.com/office/drawing/2014/main" id="{ACFC431F-3DF1-42DE-9586-692B4D1C0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8169" y="-1"/>
              <a:ext cx="1045687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42D67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53" name="AutoShape 9" descr="object 10">
              <a:extLst>
                <a:ext uri="{FF2B5EF4-FFF2-40B4-BE49-F238E27FC236}">
                  <a16:creationId xmlns:a16="http://schemas.microsoft.com/office/drawing/2014/main" id="{AF996259-EBF0-43B6-A722-A7F486350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024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26377A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54" name="AutoShape 10" descr="object 11">
              <a:extLst>
                <a:ext uri="{FF2B5EF4-FFF2-40B4-BE49-F238E27FC236}">
                  <a16:creationId xmlns:a16="http://schemas.microsoft.com/office/drawing/2014/main" id="{6D0228BA-147F-439D-A658-4430DC12D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860" y="-1"/>
              <a:ext cx="1045700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6387C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55" name="AutoShape 11" descr="object 12">
              <a:extLst>
                <a:ext uri="{FF2B5EF4-FFF2-40B4-BE49-F238E27FC236}">
                  <a16:creationId xmlns:a16="http://schemas.microsoft.com/office/drawing/2014/main" id="{110FD666-3EE4-4B97-A728-6F7AC04E1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727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214290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56" name="AutoShape 12" descr="object 13">
              <a:extLst>
                <a:ext uri="{FF2B5EF4-FFF2-40B4-BE49-F238E27FC236}">
                  <a16:creationId xmlns:a16="http://schemas.microsoft.com/office/drawing/2014/main" id="{A05DB6C2-7C6A-4883-AF0D-DE8350E17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563" y="-1"/>
              <a:ext cx="1045672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4193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57" name="AutoShape 13" descr="object 14">
              <a:extLst>
                <a:ext uri="{FF2B5EF4-FFF2-40B4-BE49-F238E27FC236}">
                  <a16:creationId xmlns:a16="http://schemas.microsoft.com/office/drawing/2014/main" id="{12476B1C-2BA2-4897-97D9-825635FEA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404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2950A3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58" name="AutoShape 14" descr="object 15">
              <a:extLst>
                <a:ext uri="{FF2B5EF4-FFF2-40B4-BE49-F238E27FC236}">
                  <a16:creationId xmlns:a16="http://schemas.microsoft.com/office/drawing/2014/main" id="{9EB37EBC-25EC-4683-AE93-7CD1822C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239" y="-1"/>
              <a:ext cx="1045700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B51A3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59" name="AutoShape 15" descr="object 16">
              <a:extLst>
                <a:ext uri="{FF2B5EF4-FFF2-40B4-BE49-F238E27FC236}">
                  <a16:creationId xmlns:a16="http://schemas.microsoft.com/office/drawing/2014/main" id="{A8A04880-7A63-46E2-8D82-2B2A335AB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107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3C60AD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60" name="AutoShape 16" descr="object 17">
              <a:extLst>
                <a:ext uri="{FF2B5EF4-FFF2-40B4-BE49-F238E27FC236}">
                  <a16:creationId xmlns:a16="http://schemas.microsoft.com/office/drawing/2014/main" id="{CEAFFEB7-054E-4896-815C-ABED98683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0944" y="-1"/>
              <a:ext cx="1045700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C60AC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61" name="AutoShape 17" descr="object 18">
              <a:extLst>
                <a:ext uri="{FF2B5EF4-FFF2-40B4-BE49-F238E27FC236}">
                  <a16:creationId xmlns:a16="http://schemas.microsoft.com/office/drawing/2014/main" id="{FA5AB022-21D4-4931-B7FF-584DCE4A0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798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486DB4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62" name="AutoShape 18" descr="object 19">
              <a:extLst>
                <a:ext uri="{FF2B5EF4-FFF2-40B4-BE49-F238E27FC236}">
                  <a16:creationId xmlns:a16="http://schemas.microsoft.com/office/drawing/2014/main" id="{34BD1787-A412-490D-99F4-33BDE259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6647" y="-1"/>
              <a:ext cx="1045673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86CB4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63" name="AutoShape 19" descr="object 20">
              <a:extLst>
                <a:ext uri="{FF2B5EF4-FFF2-40B4-BE49-F238E27FC236}">
                  <a16:creationId xmlns:a16="http://schemas.microsoft.com/office/drawing/2014/main" id="{9DF70693-1726-4166-9041-6EA1E3C3A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488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587CBE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64" name="AutoShape 20" descr="object 21">
              <a:extLst>
                <a:ext uri="{FF2B5EF4-FFF2-40B4-BE49-F238E27FC236}">
                  <a16:creationId xmlns:a16="http://schemas.microsoft.com/office/drawing/2014/main" id="{CE269D40-B620-4FCA-8130-053BBE9BB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338" y="-1"/>
              <a:ext cx="1045672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D81C1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65" name="AutoShape 21" descr="object 22">
              <a:extLst>
                <a:ext uri="{FF2B5EF4-FFF2-40B4-BE49-F238E27FC236}">
                  <a16:creationId xmlns:a16="http://schemas.microsoft.com/office/drawing/2014/main" id="{586D799F-E267-4596-A113-23B2C570E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0178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76A0D4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66" name="AutoShape 22" descr="object 23">
              <a:extLst>
                <a:ext uri="{FF2B5EF4-FFF2-40B4-BE49-F238E27FC236}">
                  <a16:creationId xmlns:a16="http://schemas.microsoft.com/office/drawing/2014/main" id="{AA719E74-2F85-43A8-858D-F770B7B70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8027" y="-1"/>
              <a:ext cx="1045687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8B4E0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67" name="AutoShape 23" descr="object 24">
              <a:extLst>
                <a:ext uri="{FF2B5EF4-FFF2-40B4-BE49-F238E27FC236}">
                  <a16:creationId xmlns:a16="http://schemas.microsoft.com/office/drawing/2014/main" id="{80C0ECE9-C160-4146-958D-79558BD39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5883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B4D9F2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68" name="AutoShape 24" descr="object 25">
              <a:extLst>
                <a:ext uri="{FF2B5EF4-FFF2-40B4-BE49-F238E27FC236}">
                  <a16:creationId xmlns:a16="http://schemas.microsoft.com/office/drawing/2014/main" id="{5AECBFAE-855D-479D-911B-4F63E2D2B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732" y="-1"/>
              <a:ext cx="962869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76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DF1F8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69" name="AutoShape 25" descr="object 26">
              <a:extLst>
                <a:ext uri="{FF2B5EF4-FFF2-40B4-BE49-F238E27FC236}">
                  <a16:creationId xmlns:a16="http://schemas.microsoft.com/office/drawing/2014/main" id="{A2EC3ABD-8DA1-460F-971A-D175AA1F4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" y="13722"/>
              <a:ext cx="522480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2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21" y="21600"/>
                  </a:lnTo>
                  <a:close/>
                </a:path>
              </a:pathLst>
            </a:custGeom>
            <a:solidFill>
              <a:srgbClr val="232D64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70" name="AutoShape 26" descr="object 27">
              <a:extLst>
                <a:ext uri="{FF2B5EF4-FFF2-40B4-BE49-F238E27FC236}">
                  <a16:creationId xmlns:a16="http://schemas.microsoft.com/office/drawing/2014/main" id="{769DDE0F-F872-4EF5-AEB9-52768B436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9" y="13725"/>
              <a:ext cx="942321" cy="8244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22C62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71" name="AutoShape 27" descr="object 28">
              <a:extLst>
                <a:ext uri="{FF2B5EF4-FFF2-40B4-BE49-F238E27FC236}">
                  <a16:creationId xmlns:a16="http://schemas.microsoft.com/office/drawing/2014/main" id="{1C8DEC56-04E2-4D43-B36D-5A36D43B6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79" y="13722"/>
              <a:ext cx="1045688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2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263674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72" name="AutoShape 28" descr="object 29">
              <a:extLst>
                <a:ext uri="{FF2B5EF4-FFF2-40B4-BE49-F238E27FC236}">
                  <a16:creationId xmlns:a16="http://schemas.microsoft.com/office/drawing/2014/main" id="{9B5AD353-31DB-4804-9DBD-D5409ED26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013" y="13725"/>
              <a:ext cx="942311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63776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73" name="AutoShape 29" descr="object 30">
              <a:extLst>
                <a:ext uri="{FF2B5EF4-FFF2-40B4-BE49-F238E27FC236}">
                  <a16:creationId xmlns:a16="http://schemas.microsoft.com/office/drawing/2014/main" id="{2F065A22-2DA1-4D27-9A10-C15DC14EC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8156" y="13722"/>
              <a:ext cx="1045701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3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24428A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74" name="AutoShape 30" descr="object 31">
              <a:extLst>
                <a:ext uri="{FF2B5EF4-FFF2-40B4-BE49-F238E27FC236}">
                  <a16:creationId xmlns:a16="http://schemas.microsoft.com/office/drawing/2014/main" id="{1EBC143D-B1C2-46FE-B102-151227272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705" y="13725"/>
              <a:ext cx="942322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3428D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75" name="AutoShape 31" descr="object 32">
              <a:extLst>
                <a:ext uri="{FF2B5EF4-FFF2-40B4-BE49-F238E27FC236}">
                  <a16:creationId xmlns:a16="http://schemas.microsoft.com/office/drawing/2014/main" id="{4BEB9547-64DF-4591-8941-B54923538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860" y="13722"/>
              <a:ext cx="1045700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3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2B50A0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76" name="AutoShape 32" descr="object 33">
              <a:extLst>
                <a:ext uri="{FF2B5EF4-FFF2-40B4-BE49-F238E27FC236}">
                  <a16:creationId xmlns:a16="http://schemas.microsoft.com/office/drawing/2014/main" id="{B9E6AD2C-698E-4BE0-B4E8-C5A43AECC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408" y="13725"/>
              <a:ext cx="942297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950A1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77" name="AutoShape 33" descr="object 34">
              <a:extLst>
                <a:ext uri="{FF2B5EF4-FFF2-40B4-BE49-F238E27FC236}">
                  <a16:creationId xmlns:a16="http://schemas.microsoft.com/office/drawing/2014/main" id="{48B63C63-2256-4B3E-B41E-6BC121374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563" y="13722"/>
              <a:ext cx="1045672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2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3155A4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78" name="AutoShape 34" descr="object 35">
              <a:extLst>
                <a:ext uri="{FF2B5EF4-FFF2-40B4-BE49-F238E27FC236}">
                  <a16:creationId xmlns:a16="http://schemas.microsoft.com/office/drawing/2014/main" id="{EDFA692B-6D10-47C5-B000-A2D1BB9F5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4085" y="13725"/>
              <a:ext cx="942335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65BA9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79" name="AutoShape 35" descr="object 36">
              <a:extLst>
                <a:ext uri="{FF2B5EF4-FFF2-40B4-BE49-F238E27FC236}">
                  <a16:creationId xmlns:a16="http://schemas.microsoft.com/office/drawing/2014/main" id="{5A432FA2-09AC-4C55-9CC1-6C5D73CC6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239" y="13722"/>
              <a:ext cx="1045700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3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4568B1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80" name="AutoShape 36" descr="object 37">
              <a:extLst>
                <a:ext uri="{FF2B5EF4-FFF2-40B4-BE49-F238E27FC236}">
                  <a16:creationId xmlns:a16="http://schemas.microsoft.com/office/drawing/2014/main" id="{86CE12D9-6F6C-4B96-BB40-2EB96A460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9788" y="13725"/>
              <a:ext cx="942322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B6EB5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81" name="AutoShape 37" descr="object 38">
              <a:extLst>
                <a:ext uri="{FF2B5EF4-FFF2-40B4-BE49-F238E27FC236}">
                  <a16:creationId xmlns:a16="http://schemas.microsoft.com/office/drawing/2014/main" id="{4B63F0E3-E00C-46D7-8347-10859B3CB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0944" y="13722"/>
              <a:ext cx="1045700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3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5C7DBE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82" name="AutoShape 38" descr="object 39">
              <a:extLst>
                <a:ext uri="{FF2B5EF4-FFF2-40B4-BE49-F238E27FC236}">
                  <a16:creationId xmlns:a16="http://schemas.microsoft.com/office/drawing/2014/main" id="{527DC98F-373C-49B0-B9B0-6F0254AEF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493" y="13725"/>
              <a:ext cx="942310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97CBE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83" name="AutoShape 39" descr="object 40">
              <a:extLst>
                <a:ext uri="{FF2B5EF4-FFF2-40B4-BE49-F238E27FC236}">
                  <a16:creationId xmlns:a16="http://schemas.microsoft.com/office/drawing/2014/main" id="{F8E969A2-B7A0-40B4-9CC7-B5B48D2ED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6647" y="13722"/>
              <a:ext cx="1045686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2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5E80C0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84" name="AutoShape 40" descr="object 41">
              <a:extLst>
                <a:ext uri="{FF2B5EF4-FFF2-40B4-BE49-F238E27FC236}">
                  <a16:creationId xmlns:a16="http://schemas.microsoft.com/office/drawing/2014/main" id="{6F0D1CA7-4573-4AD1-B13E-B20508D80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182" y="13725"/>
              <a:ext cx="942285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6589C6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85" name="AutoShape 41" descr="object 42">
              <a:extLst>
                <a:ext uri="{FF2B5EF4-FFF2-40B4-BE49-F238E27FC236}">
                  <a16:creationId xmlns:a16="http://schemas.microsoft.com/office/drawing/2014/main" id="{F2948A7E-3242-4C5E-8744-FF5DE2BD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337" y="13722"/>
              <a:ext cx="1045686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7" y="21600"/>
                  </a:moveTo>
                  <a:lnTo>
                    <a:pt x="9732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7" y="21600"/>
                  </a:lnTo>
                  <a:close/>
                </a:path>
              </a:pathLst>
            </a:custGeom>
            <a:solidFill>
              <a:srgbClr val="6788C5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86" name="AutoShape 42" descr="object 43">
              <a:extLst>
                <a:ext uri="{FF2B5EF4-FFF2-40B4-BE49-F238E27FC236}">
                  <a16:creationId xmlns:a16="http://schemas.microsoft.com/office/drawing/2014/main" id="{045A8655-4AE1-4FA9-9404-4EBB1C19F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6859" y="13725"/>
              <a:ext cx="942322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497CE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87" name="AutoShape 43" descr="object 44">
              <a:extLst>
                <a:ext uri="{FF2B5EF4-FFF2-40B4-BE49-F238E27FC236}">
                  <a16:creationId xmlns:a16="http://schemas.microsoft.com/office/drawing/2014/main" id="{C40D4EE9-7A02-4EB6-B463-C5F5A5191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8028" y="13722"/>
              <a:ext cx="1045701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7" y="21600"/>
                  </a:moveTo>
                  <a:lnTo>
                    <a:pt x="9732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7" y="21600"/>
                  </a:lnTo>
                  <a:close/>
                </a:path>
              </a:pathLst>
            </a:custGeom>
            <a:solidFill>
              <a:srgbClr val="82AADA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88" name="AutoShape 44" descr="object 45">
              <a:extLst>
                <a:ext uri="{FF2B5EF4-FFF2-40B4-BE49-F238E27FC236}">
                  <a16:creationId xmlns:a16="http://schemas.microsoft.com/office/drawing/2014/main" id="{232D14D0-257E-4D73-A8BD-6E01E8F47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2564" y="13725"/>
              <a:ext cx="942323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ACD0ED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89" name="AutoShape 45" descr="object 46">
              <a:extLst>
                <a:ext uri="{FF2B5EF4-FFF2-40B4-BE49-F238E27FC236}">
                  <a16:creationId xmlns:a16="http://schemas.microsoft.com/office/drawing/2014/main" id="{B4F73A53-C29A-49AB-8F89-72C2E39B6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732" y="13722"/>
              <a:ext cx="962869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889" y="21600"/>
                  </a:moveTo>
                  <a:lnTo>
                    <a:pt x="1057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3797"/>
                  </a:lnTo>
                  <a:lnTo>
                    <a:pt x="12889" y="21600"/>
                  </a:lnTo>
                  <a:close/>
                </a:path>
              </a:pathLst>
            </a:custGeom>
            <a:solidFill>
              <a:srgbClr val="BCDFF5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90" name="AutoShape 46" descr="object 47">
              <a:extLst>
                <a:ext uri="{FF2B5EF4-FFF2-40B4-BE49-F238E27FC236}">
                  <a16:creationId xmlns:a16="http://schemas.microsoft.com/office/drawing/2014/main" id="{89876162-46D4-4973-8C04-82F6FEDF2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8259" y="158646"/>
              <a:ext cx="388343" cy="6795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1F1F7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91" name="AutoShape 47" descr="object 48">
              <a:extLst>
                <a:ext uri="{FF2B5EF4-FFF2-40B4-BE49-F238E27FC236}">
                  <a16:creationId xmlns:a16="http://schemas.microsoft.com/office/drawing/2014/main" id="{983343BA-44E4-4C01-908E-D0C68B08A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" y="-1"/>
              <a:ext cx="522479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276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31545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92" name="AutoShape 48" descr="object 49">
              <a:extLst>
                <a:ext uri="{FF2B5EF4-FFF2-40B4-BE49-F238E27FC236}">
                  <a16:creationId xmlns:a16="http://schemas.microsoft.com/office/drawing/2014/main" id="{CD9161D7-37DE-4FFA-AF8A-08E05EE90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642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1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801" y="21600"/>
                  </a:lnTo>
                  <a:close/>
                </a:path>
              </a:pathLst>
            </a:custGeom>
            <a:solidFill>
              <a:srgbClr val="1C1F52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93" name="AutoShape 49" descr="object 50">
              <a:extLst>
                <a:ext uri="{FF2B5EF4-FFF2-40B4-BE49-F238E27FC236}">
                  <a16:creationId xmlns:a16="http://schemas.microsoft.com/office/drawing/2014/main" id="{5227EC32-0509-490D-8494-B5FAF3D0D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79" y="-1"/>
              <a:ext cx="1045688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1D1F54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94" name="AutoShape 50" descr="object 51">
              <a:extLst>
                <a:ext uri="{FF2B5EF4-FFF2-40B4-BE49-F238E27FC236}">
                  <a16:creationId xmlns:a16="http://schemas.microsoft.com/office/drawing/2014/main" id="{E93CC73A-FE24-48AF-9D93-184F84766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34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232C65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95" name="AutoShape 51" descr="object 52">
              <a:extLst>
                <a:ext uri="{FF2B5EF4-FFF2-40B4-BE49-F238E27FC236}">
                  <a16:creationId xmlns:a16="http://schemas.microsoft.com/office/drawing/2014/main" id="{FBAFA979-D86D-4591-B1FF-0163420D1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8169" y="-1"/>
              <a:ext cx="1045687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42D67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96" name="AutoShape 52" descr="object 53">
              <a:extLst>
                <a:ext uri="{FF2B5EF4-FFF2-40B4-BE49-F238E27FC236}">
                  <a16:creationId xmlns:a16="http://schemas.microsoft.com/office/drawing/2014/main" id="{3CB7739C-216A-4864-B4AE-5FC9FF815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024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26377A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97" name="AutoShape 53" descr="object 54">
              <a:extLst>
                <a:ext uri="{FF2B5EF4-FFF2-40B4-BE49-F238E27FC236}">
                  <a16:creationId xmlns:a16="http://schemas.microsoft.com/office/drawing/2014/main" id="{3D01B603-9791-478A-ACAD-0283D3493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860" y="-1"/>
              <a:ext cx="1045700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6387C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98" name="AutoShape 54" descr="object 55">
              <a:extLst>
                <a:ext uri="{FF2B5EF4-FFF2-40B4-BE49-F238E27FC236}">
                  <a16:creationId xmlns:a16="http://schemas.microsoft.com/office/drawing/2014/main" id="{1295ED35-5146-427A-A772-188B05E25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727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214290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199" name="AutoShape 55" descr="object 56">
              <a:extLst>
                <a:ext uri="{FF2B5EF4-FFF2-40B4-BE49-F238E27FC236}">
                  <a16:creationId xmlns:a16="http://schemas.microsoft.com/office/drawing/2014/main" id="{C5E1F73C-4B91-4ACB-B544-87ACE2164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563" y="-1"/>
              <a:ext cx="1045672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4193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00" name="AutoShape 56" descr="object 57">
              <a:extLst>
                <a:ext uri="{FF2B5EF4-FFF2-40B4-BE49-F238E27FC236}">
                  <a16:creationId xmlns:a16="http://schemas.microsoft.com/office/drawing/2014/main" id="{4AA868C1-D89C-4745-889B-B7391F627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404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2950A3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01" name="AutoShape 57" descr="object 58">
              <a:extLst>
                <a:ext uri="{FF2B5EF4-FFF2-40B4-BE49-F238E27FC236}">
                  <a16:creationId xmlns:a16="http://schemas.microsoft.com/office/drawing/2014/main" id="{9D5A2D06-4110-4BD3-B75B-F3374FE0C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239" y="-1"/>
              <a:ext cx="1045700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B51A3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02" name="AutoShape 58" descr="object 59">
              <a:extLst>
                <a:ext uri="{FF2B5EF4-FFF2-40B4-BE49-F238E27FC236}">
                  <a16:creationId xmlns:a16="http://schemas.microsoft.com/office/drawing/2014/main" id="{B323FF85-DFFC-4DC6-86F7-049B6F800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3107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3C60AD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03" name="AutoShape 59" descr="object 60">
              <a:extLst>
                <a:ext uri="{FF2B5EF4-FFF2-40B4-BE49-F238E27FC236}">
                  <a16:creationId xmlns:a16="http://schemas.microsoft.com/office/drawing/2014/main" id="{1EB04FDC-AA46-4E02-A053-247361E57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0944" y="-1"/>
              <a:ext cx="1045700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C60AC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04" name="AutoShape 60" descr="object 61">
              <a:extLst>
                <a:ext uri="{FF2B5EF4-FFF2-40B4-BE49-F238E27FC236}">
                  <a16:creationId xmlns:a16="http://schemas.microsoft.com/office/drawing/2014/main" id="{6588C634-4C57-432E-8353-791B522C1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798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486DB4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05" name="AutoShape 61" descr="object 62">
              <a:extLst>
                <a:ext uri="{FF2B5EF4-FFF2-40B4-BE49-F238E27FC236}">
                  <a16:creationId xmlns:a16="http://schemas.microsoft.com/office/drawing/2014/main" id="{C4559BAA-65DA-4EAD-ADF4-8E50E7F15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6647" y="-1"/>
              <a:ext cx="1045673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86CB4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06" name="AutoShape 62" descr="object 63">
              <a:extLst>
                <a:ext uri="{FF2B5EF4-FFF2-40B4-BE49-F238E27FC236}">
                  <a16:creationId xmlns:a16="http://schemas.microsoft.com/office/drawing/2014/main" id="{B800DEEF-4924-41A7-AF4F-4A65D2D48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488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587CBE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07" name="AutoShape 63" descr="object 64">
              <a:extLst>
                <a:ext uri="{FF2B5EF4-FFF2-40B4-BE49-F238E27FC236}">
                  <a16:creationId xmlns:a16="http://schemas.microsoft.com/office/drawing/2014/main" id="{637E189D-57D2-4BBF-9778-03A8E53F4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338" y="-1"/>
              <a:ext cx="1045672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D81C1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08" name="AutoShape 64" descr="object 65">
              <a:extLst>
                <a:ext uri="{FF2B5EF4-FFF2-40B4-BE49-F238E27FC236}">
                  <a16:creationId xmlns:a16="http://schemas.microsoft.com/office/drawing/2014/main" id="{B7790FCF-7C90-4489-97B5-6D1B95A4C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0178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76A0D4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09" name="AutoShape 65" descr="object 66">
              <a:extLst>
                <a:ext uri="{FF2B5EF4-FFF2-40B4-BE49-F238E27FC236}">
                  <a16:creationId xmlns:a16="http://schemas.microsoft.com/office/drawing/2014/main" id="{EEA101FB-E38D-479B-A97A-2659AA12C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8027" y="-1"/>
              <a:ext cx="1045687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62" y="0"/>
                  </a:lnTo>
                  <a:lnTo>
                    <a:pt x="21438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8B4E0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10" name="AutoShape 66" descr="object 67">
              <a:extLst>
                <a:ext uri="{FF2B5EF4-FFF2-40B4-BE49-F238E27FC236}">
                  <a16:creationId xmlns:a16="http://schemas.microsoft.com/office/drawing/2014/main" id="{1BCBD232-4DF5-4733-B15C-83B84B80F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5883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0" y="0"/>
                  </a:lnTo>
                  <a:lnTo>
                    <a:pt x="2160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B4D9F2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11" name="AutoShape 67" descr="object 68">
              <a:extLst>
                <a:ext uri="{FF2B5EF4-FFF2-40B4-BE49-F238E27FC236}">
                  <a16:creationId xmlns:a16="http://schemas.microsoft.com/office/drawing/2014/main" id="{63FF468C-B10C-405F-A435-831FD3B31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732" y="-1"/>
              <a:ext cx="962869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76" y="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DF1F8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12" name="AutoShape 68" descr="object 69">
              <a:extLst>
                <a:ext uri="{FF2B5EF4-FFF2-40B4-BE49-F238E27FC236}">
                  <a16:creationId xmlns:a16="http://schemas.microsoft.com/office/drawing/2014/main" id="{B605071B-A349-4B13-9637-17021887D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" y="13722"/>
              <a:ext cx="522479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21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21" y="21600"/>
                  </a:lnTo>
                  <a:close/>
                </a:path>
              </a:pathLst>
            </a:custGeom>
            <a:solidFill>
              <a:srgbClr val="232D64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13" name="AutoShape 69" descr="object 70">
              <a:extLst>
                <a:ext uri="{FF2B5EF4-FFF2-40B4-BE49-F238E27FC236}">
                  <a16:creationId xmlns:a16="http://schemas.microsoft.com/office/drawing/2014/main" id="{2AD7C58D-3F07-4A28-8292-89627FB96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1" y="13725"/>
              <a:ext cx="942322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22C62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14" name="AutoShape 70" descr="object 71">
              <a:extLst>
                <a:ext uri="{FF2B5EF4-FFF2-40B4-BE49-F238E27FC236}">
                  <a16:creationId xmlns:a16="http://schemas.microsoft.com/office/drawing/2014/main" id="{42C0D54B-BA7B-459D-A96D-B33832F88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79" y="13722"/>
              <a:ext cx="1045688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2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263674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15" name="AutoShape 71" descr="object 72">
              <a:extLst>
                <a:ext uri="{FF2B5EF4-FFF2-40B4-BE49-F238E27FC236}">
                  <a16:creationId xmlns:a16="http://schemas.microsoft.com/office/drawing/2014/main" id="{76D027A1-4B94-4BB2-9847-4421C1687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013" y="13725"/>
              <a:ext cx="942311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63776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16" name="AutoShape 72" descr="object 73">
              <a:extLst>
                <a:ext uri="{FF2B5EF4-FFF2-40B4-BE49-F238E27FC236}">
                  <a16:creationId xmlns:a16="http://schemas.microsoft.com/office/drawing/2014/main" id="{8D188613-4688-4359-BE03-95423CFE9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8156" y="13722"/>
              <a:ext cx="1045701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3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24428A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17" name="AutoShape 73" descr="object 74">
              <a:extLst>
                <a:ext uri="{FF2B5EF4-FFF2-40B4-BE49-F238E27FC236}">
                  <a16:creationId xmlns:a16="http://schemas.microsoft.com/office/drawing/2014/main" id="{B3BFCBD6-9BF1-4C26-A322-F757AEAD0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705" y="13725"/>
              <a:ext cx="942322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3428D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18" name="AutoShape 74" descr="object 75">
              <a:extLst>
                <a:ext uri="{FF2B5EF4-FFF2-40B4-BE49-F238E27FC236}">
                  <a16:creationId xmlns:a16="http://schemas.microsoft.com/office/drawing/2014/main" id="{96770F10-082D-4CC6-B2CF-67BDE9722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3860" y="13722"/>
              <a:ext cx="1045700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3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2B50A0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19" name="AutoShape 75" descr="object 76">
              <a:extLst>
                <a:ext uri="{FF2B5EF4-FFF2-40B4-BE49-F238E27FC236}">
                  <a16:creationId xmlns:a16="http://schemas.microsoft.com/office/drawing/2014/main" id="{A5D6C3CC-9061-489C-9651-08C71FF41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408" y="13725"/>
              <a:ext cx="942297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950A1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20" name="AutoShape 76" descr="object 77">
              <a:extLst>
                <a:ext uri="{FF2B5EF4-FFF2-40B4-BE49-F238E27FC236}">
                  <a16:creationId xmlns:a16="http://schemas.microsoft.com/office/drawing/2014/main" id="{B760D53F-6B27-4407-ADF6-B5EB70100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9563" y="13722"/>
              <a:ext cx="1045672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2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3155A4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21" name="AutoShape 77" descr="object 78">
              <a:extLst>
                <a:ext uri="{FF2B5EF4-FFF2-40B4-BE49-F238E27FC236}">
                  <a16:creationId xmlns:a16="http://schemas.microsoft.com/office/drawing/2014/main" id="{598F45B9-3A0F-4D40-AD36-290672536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4085" y="13725"/>
              <a:ext cx="942335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65BA9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22" name="AutoShape 78" descr="object 79">
              <a:extLst>
                <a:ext uri="{FF2B5EF4-FFF2-40B4-BE49-F238E27FC236}">
                  <a16:creationId xmlns:a16="http://schemas.microsoft.com/office/drawing/2014/main" id="{AC6C8A11-374A-4B64-975B-ED9829894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239" y="13722"/>
              <a:ext cx="1045700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3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4568B1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23" name="AutoShape 79" descr="object 80">
              <a:extLst>
                <a:ext uri="{FF2B5EF4-FFF2-40B4-BE49-F238E27FC236}">
                  <a16:creationId xmlns:a16="http://schemas.microsoft.com/office/drawing/2014/main" id="{932631F6-F019-4CF9-B03F-B1BEB1F2C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9788" y="13725"/>
              <a:ext cx="942322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B6EB5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24" name="AutoShape 80" descr="object 81">
              <a:extLst>
                <a:ext uri="{FF2B5EF4-FFF2-40B4-BE49-F238E27FC236}">
                  <a16:creationId xmlns:a16="http://schemas.microsoft.com/office/drawing/2014/main" id="{29272783-8685-4528-9169-9E1C614E0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0944" y="13722"/>
              <a:ext cx="1045700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3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5C7DBE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25" name="AutoShape 81" descr="object 82">
              <a:extLst>
                <a:ext uri="{FF2B5EF4-FFF2-40B4-BE49-F238E27FC236}">
                  <a16:creationId xmlns:a16="http://schemas.microsoft.com/office/drawing/2014/main" id="{FB29253A-E90B-4EF4-AB78-3C1602868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493" y="13725"/>
              <a:ext cx="942310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97CBE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26" name="AutoShape 82" descr="object 83">
              <a:extLst>
                <a:ext uri="{FF2B5EF4-FFF2-40B4-BE49-F238E27FC236}">
                  <a16:creationId xmlns:a16="http://schemas.microsoft.com/office/drawing/2014/main" id="{4E52E6A4-C500-4FE5-B656-CA0EDCE7C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6647" y="13722"/>
              <a:ext cx="1045686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8" y="21600"/>
                  </a:moveTo>
                  <a:lnTo>
                    <a:pt x="9732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8" y="21600"/>
                  </a:lnTo>
                  <a:close/>
                </a:path>
              </a:pathLst>
            </a:custGeom>
            <a:solidFill>
              <a:srgbClr val="5E80C0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27" name="AutoShape 83" descr="object 84">
              <a:extLst>
                <a:ext uri="{FF2B5EF4-FFF2-40B4-BE49-F238E27FC236}">
                  <a16:creationId xmlns:a16="http://schemas.microsoft.com/office/drawing/2014/main" id="{88E887A0-155C-43FE-B9DC-A5345B8FE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1182" y="13725"/>
              <a:ext cx="942285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6589C6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28" name="AutoShape 84" descr="object 85">
              <a:extLst>
                <a:ext uri="{FF2B5EF4-FFF2-40B4-BE49-F238E27FC236}">
                  <a16:creationId xmlns:a16="http://schemas.microsoft.com/office/drawing/2014/main" id="{DB2EF51B-3F66-4C03-9C09-B2ABA32D8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337" y="13722"/>
              <a:ext cx="1045686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7" y="21600"/>
                  </a:moveTo>
                  <a:lnTo>
                    <a:pt x="9732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7" y="21600"/>
                  </a:lnTo>
                  <a:close/>
                </a:path>
              </a:pathLst>
            </a:custGeom>
            <a:solidFill>
              <a:srgbClr val="6788C5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29" name="AutoShape 85" descr="object 86">
              <a:extLst>
                <a:ext uri="{FF2B5EF4-FFF2-40B4-BE49-F238E27FC236}">
                  <a16:creationId xmlns:a16="http://schemas.microsoft.com/office/drawing/2014/main" id="{EF15E675-0850-4D6F-A3C3-3809ED4ED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6859" y="13725"/>
              <a:ext cx="942322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7497CE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30" name="AutoShape 86" descr="object 87">
              <a:extLst>
                <a:ext uri="{FF2B5EF4-FFF2-40B4-BE49-F238E27FC236}">
                  <a16:creationId xmlns:a16="http://schemas.microsoft.com/office/drawing/2014/main" id="{76B11829-FA54-47C4-B4CC-418B18DB9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8028" y="13722"/>
              <a:ext cx="1045701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1867" y="21600"/>
                  </a:moveTo>
                  <a:lnTo>
                    <a:pt x="9732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11867" y="21600"/>
                  </a:lnTo>
                  <a:close/>
                </a:path>
              </a:pathLst>
            </a:custGeom>
            <a:solidFill>
              <a:srgbClr val="82AADA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31" name="AutoShape 87" descr="object 88">
              <a:extLst>
                <a:ext uri="{FF2B5EF4-FFF2-40B4-BE49-F238E27FC236}">
                  <a16:creationId xmlns:a16="http://schemas.microsoft.com/office/drawing/2014/main" id="{A6E966CA-66A1-4ED7-BD0C-5CFD9CDE9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2564" y="13725"/>
              <a:ext cx="942323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08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ACD0ED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32" name="AutoShape 88" descr="object 89">
              <a:extLst>
                <a:ext uri="{FF2B5EF4-FFF2-40B4-BE49-F238E27FC236}">
                  <a16:creationId xmlns:a16="http://schemas.microsoft.com/office/drawing/2014/main" id="{BC17AA89-612A-4CCD-BE4D-85F53BF9D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732" y="13722"/>
              <a:ext cx="962869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888" y="21600"/>
                  </a:moveTo>
                  <a:lnTo>
                    <a:pt x="10569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3797"/>
                  </a:lnTo>
                  <a:lnTo>
                    <a:pt x="12888" y="21600"/>
                  </a:lnTo>
                  <a:close/>
                </a:path>
              </a:pathLst>
            </a:custGeom>
            <a:solidFill>
              <a:srgbClr val="BCDFF5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33" name="AutoShape 89" descr="object 90">
              <a:extLst>
                <a:ext uri="{FF2B5EF4-FFF2-40B4-BE49-F238E27FC236}">
                  <a16:creationId xmlns:a16="http://schemas.microsoft.com/office/drawing/2014/main" id="{D3C28C47-7BCB-45E5-87C2-37AB775B4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8266" y="158659"/>
              <a:ext cx="388336" cy="6795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1F1F7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34" name="Rectangle 90" descr="object 91">
              <a:extLst>
                <a:ext uri="{FF2B5EF4-FFF2-40B4-BE49-F238E27FC236}">
                  <a16:creationId xmlns:a16="http://schemas.microsoft.com/office/drawing/2014/main" id="{C809F229-510D-4F53-B9B2-E50FF77E1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5001" y="0"/>
              <a:ext cx="5361002" cy="838201"/>
            </a:xfrm>
            <a:prstGeom prst="rect">
              <a:avLst/>
            </a:prstGeom>
            <a:solidFill>
              <a:srgbClr val="4E9D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35" name="AutoShape 91" descr="object 92">
              <a:extLst>
                <a:ext uri="{FF2B5EF4-FFF2-40B4-BE49-F238E27FC236}">
                  <a16:creationId xmlns:a16="http://schemas.microsoft.com/office/drawing/2014/main" id="{2B2710F3-0B33-4381-91BD-6E64444C7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40660" y="-1"/>
              <a:ext cx="215343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787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B51A3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36" name="AutoShape 92" descr="object 93">
              <a:extLst>
                <a:ext uri="{FF2B5EF4-FFF2-40B4-BE49-F238E27FC236}">
                  <a16:creationId xmlns:a16="http://schemas.microsoft.com/office/drawing/2014/main" id="{8DF4CCCD-16A7-4686-9CED-9342BD0C7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2811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3C60AD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37" name="AutoShape 93" descr="object 94">
              <a:extLst>
                <a:ext uri="{FF2B5EF4-FFF2-40B4-BE49-F238E27FC236}">
                  <a16:creationId xmlns:a16="http://schemas.microsoft.com/office/drawing/2014/main" id="{60ADE36B-6BB5-48D7-975E-32481AC4F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94957" y="-1"/>
              <a:ext cx="1045701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438" y="0"/>
                  </a:lnTo>
                  <a:lnTo>
                    <a:pt x="16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3C60AC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38" name="AutoShape 94" descr="object 95">
              <a:extLst>
                <a:ext uri="{FF2B5EF4-FFF2-40B4-BE49-F238E27FC236}">
                  <a16:creationId xmlns:a16="http://schemas.microsoft.com/office/drawing/2014/main" id="{A0FE5A38-B9A1-4FD0-8E64-1A7E85CC6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7120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486DB4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39" name="AutoShape 95" descr="object 96">
              <a:extLst>
                <a:ext uri="{FF2B5EF4-FFF2-40B4-BE49-F238E27FC236}">
                  <a16:creationId xmlns:a16="http://schemas.microsoft.com/office/drawing/2014/main" id="{AB63C244-6D14-480D-A9FE-4E525B9EB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9281" y="-1"/>
              <a:ext cx="1045673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438" y="0"/>
                  </a:lnTo>
                  <a:lnTo>
                    <a:pt x="16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86CB4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40" name="AutoShape 96" descr="object 97">
              <a:extLst>
                <a:ext uri="{FF2B5EF4-FFF2-40B4-BE49-F238E27FC236}">
                  <a16:creationId xmlns:a16="http://schemas.microsoft.com/office/drawing/2014/main" id="{24E502E9-67B9-4536-9C45-D4DD9138E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1430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587CBE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41" name="AutoShape 97" descr="object 98">
              <a:extLst>
                <a:ext uri="{FF2B5EF4-FFF2-40B4-BE49-F238E27FC236}">
                  <a16:creationId xmlns:a16="http://schemas.microsoft.com/office/drawing/2014/main" id="{46FFDA7C-FBCA-4557-A4CA-8F6D970E1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3591" y="-1"/>
              <a:ext cx="1045673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438" y="0"/>
                  </a:lnTo>
                  <a:lnTo>
                    <a:pt x="16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D81C1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42" name="AutoShape 98" descr="object 99">
              <a:extLst>
                <a:ext uri="{FF2B5EF4-FFF2-40B4-BE49-F238E27FC236}">
                  <a16:creationId xmlns:a16="http://schemas.microsoft.com/office/drawing/2014/main" id="{54C3C4DF-EEEC-49D6-8E8B-246EE640A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5740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76A0D4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43" name="AutoShape 99" descr="object 100">
              <a:extLst>
                <a:ext uri="{FF2B5EF4-FFF2-40B4-BE49-F238E27FC236}">
                  <a16:creationId xmlns:a16="http://schemas.microsoft.com/office/drawing/2014/main" id="{91CA9552-79D0-41B6-AAF0-C4824F61A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7887" y="-1"/>
              <a:ext cx="1045686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438" y="0"/>
                  </a:lnTo>
                  <a:lnTo>
                    <a:pt x="16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8B4E0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44" name="AutoShape 100" descr="object 101">
              <a:extLst>
                <a:ext uri="{FF2B5EF4-FFF2-40B4-BE49-F238E27FC236}">
                  <a16:creationId xmlns:a16="http://schemas.microsoft.com/office/drawing/2014/main" id="{A846BE0F-F9E8-4AAA-9632-97F8255A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0036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B4D9F2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45" name="AutoShape 101" descr="object 102">
              <a:extLst>
                <a:ext uri="{FF2B5EF4-FFF2-40B4-BE49-F238E27FC236}">
                  <a16:creationId xmlns:a16="http://schemas.microsoft.com/office/drawing/2014/main" id="{94094D65-BC3C-4CC6-8BA5-2CA1F03CE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5001" y="-1"/>
              <a:ext cx="962868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424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DF1F8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46" name="AutoShape 102" descr="object 103">
              <a:extLst>
                <a:ext uri="{FF2B5EF4-FFF2-40B4-BE49-F238E27FC236}">
                  <a16:creationId xmlns:a16="http://schemas.microsoft.com/office/drawing/2014/main" id="{52B5F331-E994-4102-93F6-424891CEB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40660" y="13722"/>
              <a:ext cx="215343" cy="3768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568B1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47" name="AutoShape 103" descr="object 104">
              <a:extLst>
                <a:ext uri="{FF2B5EF4-FFF2-40B4-BE49-F238E27FC236}">
                  <a16:creationId xmlns:a16="http://schemas.microsoft.com/office/drawing/2014/main" id="{D96524B3-B69F-4CE3-B3ED-ABEBB07B4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9492" y="13725"/>
              <a:ext cx="686511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9873"/>
                  </a:lnTo>
                  <a:lnTo>
                    <a:pt x="14824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B6EB5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48" name="AutoShape 104" descr="object 105">
              <a:extLst>
                <a:ext uri="{FF2B5EF4-FFF2-40B4-BE49-F238E27FC236}">
                  <a16:creationId xmlns:a16="http://schemas.microsoft.com/office/drawing/2014/main" id="{7DA22673-21AA-40C6-AEE9-7852FBA78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94957" y="13722"/>
              <a:ext cx="1045701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9732" y="21600"/>
                  </a:moveTo>
                  <a:lnTo>
                    <a:pt x="11867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9732" y="21600"/>
                  </a:lnTo>
                  <a:close/>
                </a:path>
              </a:pathLst>
            </a:custGeom>
            <a:solidFill>
              <a:srgbClr val="5C7DBE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49" name="AutoShape 105" descr="object 106">
              <a:extLst>
                <a:ext uri="{FF2B5EF4-FFF2-40B4-BE49-F238E27FC236}">
                  <a16:creationId xmlns:a16="http://schemas.microsoft.com/office/drawing/2014/main" id="{949274A2-2E38-41D5-887B-339954A5B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23799" y="13725"/>
              <a:ext cx="942309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97CBE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50" name="AutoShape 106" descr="object 107">
              <a:extLst>
                <a:ext uri="{FF2B5EF4-FFF2-40B4-BE49-F238E27FC236}">
                  <a16:creationId xmlns:a16="http://schemas.microsoft.com/office/drawing/2014/main" id="{2D0BAEF3-A04B-4E7A-87B7-F4A27E0A2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9267" y="13722"/>
              <a:ext cx="1045687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9732" y="21600"/>
                  </a:moveTo>
                  <a:lnTo>
                    <a:pt x="11868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9732" y="21600"/>
                  </a:lnTo>
                  <a:close/>
                </a:path>
              </a:pathLst>
            </a:custGeom>
            <a:solidFill>
              <a:srgbClr val="5E80C0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51" name="AutoShape 107" descr="object 108">
              <a:extLst>
                <a:ext uri="{FF2B5EF4-FFF2-40B4-BE49-F238E27FC236}">
                  <a16:creationId xmlns:a16="http://schemas.microsoft.com/office/drawing/2014/main" id="{7F3E3EAF-6531-4CE0-B999-C3C6F9EAE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8134" y="13725"/>
              <a:ext cx="942284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589C6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52" name="AutoShape 108" descr="object 109">
              <a:extLst>
                <a:ext uri="{FF2B5EF4-FFF2-40B4-BE49-F238E27FC236}">
                  <a16:creationId xmlns:a16="http://schemas.microsoft.com/office/drawing/2014/main" id="{5D0D56D5-8202-4FA3-ADD1-CCFC9156A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3577" y="13722"/>
              <a:ext cx="1045687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9733" y="21600"/>
                  </a:moveTo>
                  <a:lnTo>
                    <a:pt x="11868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9733" y="21600"/>
                  </a:lnTo>
                  <a:close/>
                </a:path>
              </a:pathLst>
            </a:custGeom>
            <a:solidFill>
              <a:srgbClr val="6788C5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53" name="AutoShape 109" descr="object 110">
              <a:extLst>
                <a:ext uri="{FF2B5EF4-FFF2-40B4-BE49-F238E27FC236}">
                  <a16:creationId xmlns:a16="http://schemas.microsoft.com/office/drawing/2014/main" id="{3FA02E23-ADE1-4E9A-9B56-22AF3DE07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2420" y="13725"/>
              <a:ext cx="942321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97CE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54" name="AutoShape 110" descr="object 111">
              <a:extLst>
                <a:ext uri="{FF2B5EF4-FFF2-40B4-BE49-F238E27FC236}">
                  <a16:creationId xmlns:a16="http://schemas.microsoft.com/office/drawing/2014/main" id="{E41E58B3-64D6-4E84-87B2-59136897B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7873" y="13722"/>
              <a:ext cx="1045700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9733" y="21600"/>
                  </a:moveTo>
                  <a:lnTo>
                    <a:pt x="11868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9733" y="21600"/>
                  </a:lnTo>
                  <a:close/>
                </a:path>
              </a:pathLst>
            </a:custGeom>
            <a:solidFill>
              <a:srgbClr val="82AADA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55" name="AutoShape 111" descr="object 112">
              <a:extLst>
                <a:ext uri="{FF2B5EF4-FFF2-40B4-BE49-F238E27FC236}">
                  <a16:creationId xmlns:a16="http://schemas.microsoft.com/office/drawing/2014/main" id="{ADA0BA43-10FF-42AF-B258-F031400DC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6716" y="13725"/>
              <a:ext cx="942321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CD0ED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56" name="AutoShape 112" descr="object 113">
              <a:extLst>
                <a:ext uri="{FF2B5EF4-FFF2-40B4-BE49-F238E27FC236}">
                  <a16:creationId xmlns:a16="http://schemas.microsoft.com/office/drawing/2014/main" id="{281B0E7C-D50B-4F4B-8E22-B3D6F3AB6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5001" y="13722"/>
              <a:ext cx="962868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8711" y="21600"/>
                  </a:moveTo>
                  <a:lnTo>
                    <a:pt x="11030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3797"/>
                  </a:lnTo>
                  <a:lnTo>
                    <a:pt x="8711" y="21600"/>
                  </a:lnTo>
                  <a:close/>
                </a:path>
              </a:pathLst>
            </a:custGeom>
            <a:solidFill>
              <a:srgbClr val="BCDFF5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57" name="AutoShape 113" descr="object 114">
              <a:extLst>
                <a:ext uri="{FF2B5EF4-FFF2-40B4-BE49-F238E27FC236}">
                  <a16:creationId xmlns:a16="http://schemas.microsoft.com/office/drawing/2014/main" id="{53ADBA64-8D80-49DB-A9D8-26D726FB0B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5000" y="158646"/>
              <a:ext cx="388343" cy="6795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1F1F7">
                <a:alpha val="39998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58" name="AutoShape 114" descr="object 115">
              <a:extLst>
                <a:ext uri="{FF2B5EF4-FFF2-40B4-BE49-F238E27FC236}">
                  <a16:creationId xmlns:a16="http://schemas.microsoft.com/office/drawing/2014/main" id="{932CF51F-6242-4551-8A73-055EC8EDD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40660" y="-1"/>
              <a:ext cx="215343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787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B51A3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59" name="AutoShape 115" descr="object 116">
              <a:extLst>
                <a:ext uri="{FF2B5EF4-FFF2-40B4-BE49-F238E27FC236}">
                  <a16:creationId xmlns:a16="http://schemas.microsoft.com/office/drawing/2014/main" id="{49B106A6-E3C4-455B-B4B7-D40D6F86A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32811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3C60AD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60" name="AutoShape 116" descr="object 117">
              <a:extLst>
                <a:ext uri="{FF2B5EF4-FFF2-40B4-BE49-F238E27FC236}">
                  <a16:creationId xmlns:a16="http://schemas.microsoft.com/office/drawing/2014/main" id="{6D13DC9D-D6F4-4A8D-9668-0EB7A5522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94957" y="-1"/>
              <a:ext cx="1045701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438" y="0"/>
                  </a:lnTo>
                  <a:lnTo>
                    <a:pt x="16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3C60AC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61" name="AutoShape 117" descr="object 118">
              <a:extLst>
                <a:ext uri="{FF2B5EF4-FFF2-40B4-BE49-F238E27FC236}">
                  <a16:creationId xmlns:a16="http://schemas.microsoft.com/office/drawing/2014/main" id="{B390A25A-3782-4B21-8C9C-DA0649C58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7120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486DB4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62" name="AutoShape 118" descr="object 119">
              <a:extLst>
                <a:ext uri="{FF2B5EF4-FFF2-40B4-BE49-F238E27FC236}">
                  <a16:creationId xmlns:a16="http://schemas.microsoft.com/office/drawing/2014/main" id="{7A99AD43-E2A5-406F-AB54-EA7F2BF38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9281" y="-1"/>
              <a:ext cx="1045673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438" y="0"/>
                  </a:lnTo>
                  <a:lnTo>
                    <a:pt x="16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86CB4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63" name="AutoShape 119" descr="object 120">
              <a:extLst>
                <a:ext uri="{FF2B5EF4-FFF2-40B4-BE49-F238E27FC236}">
                  <a16:creationId xmlns:a16="http://schemas.microsoft.com/office/drawing/2014/main" id="{7D410404-F9D6-4FCB-A150-A794DCE50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1430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587CBE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64" name="AutoShape 120" descr="object 121">
              <a:extLst>
                <a:ext uri="{FF2B5EF4-FFF2-40B4-BE49-F238E27FC236}">
                  <a16:creationId xmlns:a16="http://schemas.microsoft.com/office/drawing/2014/main" id="{597DEF1F-F2ED-4029-BA84-56D3655AE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3591" y="-1"/>
              <a:ext cx="1045673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438" y="0"/>
                  </a:lnTo>
                  <a:lnTo>
                    <a:pt x="16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D81C1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65" name="AutoShape 121" descr="object 122">
              <a:extLst>
                <a:ext uri="{FF2B5EF4-FFF2-40B4-BE49-F238E27FC236}">
                  <a16:creationId xmlns:a16="http://schemas.microsoft.com/office/drawing/2014/main" id="{D3E9A8DE-B7B1-4CE6-AAED-81EDB18F0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5740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76A0D4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66" name="AutoShape 122" descr="object 123">
              <a:extLst>
                <a:ext uri="{FF2B5EF4-FFF2-40B4-BE49-F238E27FC236}">
                  <a16:creationId xmlns:a16="http://schemas.microsoft.com/office/drawing/2014/main" id="{1EF2D6A4-863E-4630-885A-A3693F684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7887" y="-1"/>
              <a:ext cx="1045686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438" y="0"/>
                  </a:lnTo>
                  <a:lnTo>
                    <a:pt x="162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8B4E0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67" name="AutoShape 123" descr="object 124">
              <a:extLst>
                <a:ext uri="{FF2B5EF4-FFF2-40B4-BE49-F238E27FC236}">
                  <a16:creationId xmlns:a16="http://schemas.microsoft.com/office/drawing/2014/main" id="{2F14EE84-667E-4DAB-9E82-50DD2A17A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0036" y="-1"/>
              <a:ext cx="15683" cy="137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799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0799" y="21600"/>
                  </a:lnTo>
                  <a:close/>
                </a:path>
              </a:pathLst>
            </a:custGeom>
            <a:solidFill>
              <a:srgbClr val="B4D9F2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68" name="AutoShape 124" descr="object 125">
              <a:extLst>
                <a:ext uri="{FF2B5EF4-FFF2-40B4-BE49-F238E27FC236}">
                  <a16:creationId xmlns:a16="http://schemas.microsoft.com/office/drawing/2014/main" id="{D8BF9FB6-918C-4C93-95D2-A6269D8D1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5001" y="-1"/>
              <a:ext cx="962868" cy="137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424" y="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DDF1F8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69" name="AutoShape 125" descr="object 126">
              <a:extLst>
                <a:ext uri="{FF2B5EF4-FFF2-40B4-BE49-F238E27FC236}">
                  <a16:creationId xmlns:a16="http://schemas.microsoft.com/office/drawing/2014/main" id="{0AB67A52-17E8-4F07-A77C-15FFEF30C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40660" y="13722"/>
              <a:ext cx="215343" cy="3768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568B1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70" name="AutoShape 126" descr="object 127">
              <a:extLst>
                <a:ext uri="{FF2B5EF4-FFF2-40B4-BE49-F238E27FC236}">
                  <a16:creationId xmlns:a16="http://schemas.microsoft.com/office/drawing/2014/main" id="{FC27C3A9-140B-4749-AC47-216309BAD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9492" y="13725"/>
              <a:ext cx="686511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21600" y="9873"/>
                  </a:lnTo>
                  <a:lnTo>
                    <a:pt x="14824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4B6EB5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71" name="AutoShape 127" descr="object 128">
              <a:extLst>
                <a:ext uri="{FF2B5EF4-FFF2-40B4-BE49-F238E27FC236}">
                  <a16:creationId xmlns:a16="http://schemas.microsoft.com/office/drawing/2014/main" id="{9DFE746B-3FC7-4996-BB87-E133C397E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94957" y="13722"/>
              <a:ext cx="1045701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9732" y="21600"/>
                  </a:moveTo>
                  <a:lnTo>
                    <a:pt x="11867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9732" y="21600"/>
                  </a:lnTo>
                  <a:close/>
                </a:path>
              </a:pathLst>
            </a:custGeom>
            <a:solidFill>
              <a:srgbClr val="5C7DBE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72" name="AutoShape 128" descr="object 129">
              <a:extLst>
                <a:ext uri="{FF2B5EF4-FFF2-40B4-BE49-F238E27FC236}">
                  <a16:creationId xmlns:a16="http://schemas.microsoft.com/office/drawing/2014/main" id="{DDA86E11-0D17-4C91-AF9F-AC31F7D28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23799" y="13725"/>
              <a:ext cx="942309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597CBE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73" name="AutoShape 129" descr="object 130">
              <a:extLst>
                <a:ext uri="{FF2B5EF4-FFF2-40B4-BE49-F238E27FC236}">
                  <a16:creationId xmlns:a16="http://schemas.microsoft.com/office/drawing/2014/main" id="{33A8C285-8FBD-49A4-81AB-C263281BD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9267" y="13722"/>
              <a:ext cx="1045687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9732" y="21600"/>
                  </a:moveTo>
                  <a:lnTo>
                    <a:pt x="11868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9732" y="21600"/>
                  </a:lnTo>
                  <a:close/>
                </a:path>
              </a:pathLst>
            </a:custGeom>
            <a:solidFill>
              <a:srgbClr val="5E80C0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74" name="AutoShape 130" descr="object 131">
              <a:extLst>
                <a:ext uri="{FF2B5EF4-FFF2-40B4-BE49-F238E27FC236}">
                  <a16:creationId xmlns:a16="http://schemas.microsoft.com/office/drawing/2014/main" id="{75A415C1-CE7A-4D5F-93D0-06895275C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8134" y="13725"/>
              <a:ext cx="942284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6589C6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75" name="AutoShape 131" descr="object 132">
              <a:extLst>
                <a:ext uri="{FF2B5EF4-FFF2-40B4-BE49-F238E27FC236}">
                  <a16:creationId xmlns:a16="http://schemas.microsoft.com/office/drawing/2014/main" id="{B0001316-A4FD-4429-9B3F-DA57CE9A0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3577" y="13722"/>
              <a:ext cx="1045687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9733" y="21600"/>
                  </a:moveTo>
                  <a:lnTo>
                    <a:pt x="11868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9733" y="21600"/>
                  </a:lnTo>
                  <a:close/>
                </a:path>
              </a:pathLst>
            </a:custGeom>
            <a:solidFill>
              <a:srgbClr val="6788C5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76" name="AutoShape 132" descr="object 133">
              <a:extLst>
                <a:ext uri="{FF2B5EF4-FFF2-40B4-BE49-F238E27FC236}">
                  <a16:creationId xmlns:a16="http://schemas.microsoft.com/office/drawing/2014/main" id="{7F6FD2D6-2373-4091-81DA-7044A8E35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32420" y="13725"/>
              <a:ext cx="942321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7497CE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77" name="AutoShape 133" descr="object 134">
              <a:extLst>
                <a:ext uri="{FF2B5EF4-FFF2-40B4-BE49-F238E27FC236}">
                  <a16:creationId xmlns:a16="http://schemas.microsoft.com/office/drawing/2014/main" id="{58FC789E-4366-42B1-8F94-8A6AF9214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7873" y="13722"/>
              <a:ext cx="1045700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9733" y="21600"/>
                  </a:moveTo>
                  <a:lnTo>
                    <a:pt x="11868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9733" y="21600"/>
                  </a:lnTo>
                  <a:close/>
                </a:path>
              </a:pathLst>
            </a:custGeom>
            <a:solidFill>
              <a:srgbClr val="82AADA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78" name="AutoShape 134" descr="object 135">
              <a:extLst>
                <a:ext uri="{FF2B5EF4-FFF2-40B4-BE49-F238E27FC236}">
                  <a16:creationId xmlns:a16="http://schemas.microsoft.com/office/drawing/2014/main" id="{B5D88D2D-415C-4EC9-AB57-C24D63A4B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6716" y="13725"/>
              <a:ext cx="942321" cy="82447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CD0ED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79" name="AutoShape 135" descr="object 136">
              <a:extLst>
                <a:ext uri="{FF2B5EF4-FFF2-40B4-BE49-F238E27FC236}">
                  <a16:creationId xmlns:a16="http://schemas.microsoft.com/office/drawing/2014/main" id="{414AEEB8-08E9-4071-9621-AAC02698D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5001" y="13722"/>
              <a:ext cx="962868" cy="82448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8712" y="21600"/>
                  </a:moveTo>
                  <a:lnTo>
                    <a:pt x="11031" y="21600"/>
                  </a:lnTo>
                  <a:lnTo>
                    <a:pt x="21600" y="0"/>
                  </a:lnTo>
                  <a:lnTo>
                    <a:pt x="0" y="0"/>
                  </a:lnTo>
                  <a:lnTo>
                    <a:pt x="0" y="3797"/>
                  </a:lnTo>
                  <a:lnTo>
                    <a:pt x="8712" y="21600"/>
                  </a:lnTo>
                  <a:close/>
                </a:path>
              </a:pathLst>
            </a:custGeom>
            <a:solidFill>
              <a:srgbClr val="BCDFF5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6280" name="AutoShape 136" descr="object 137">
              <a:extLst>
                <a:ext uri="{FF2B5EF4-FFF2-40B4-BE49-F238E27FC236}">
                  <a16:creationId xmlns:a16="http://schemas.microsoft.com/office/drawing/2014/main" id="{DE8D9A24-14D0-4003-A412-A9A8375A5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5000" y="158658"/>
              <a:ext cx="388336" cy="6795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1F1F7">
                <a:alpha val="2799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4289" tIns="34289" rIns="34289" bIns="34289"/>
            <a:lstStyle/>
            <a:p>
              <a:pPr marL="0" marR="0" lvl="0" indent="0" algn="l" defTabSz="6858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pic>
        <p:nvPicPr>
          <p:cNvPr id="2" name="Picture 1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221AC851-696A-4016-B093-0155A4C42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599" y="479057"/>
            <a:ext cx="1959864" cy="1182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4ADE8-0321-46FF-94E5-450F368913D9}"/>
              </a:ext>
            </a:extLst>
          </p:cNvPr>
          <p:cNvSpPr txBox="1"/>
          <p:nvPr/>
        </p:nvSpPr>
        <p:spPr>
          <a:xfrm>
            <a:off x="1409625" y="2054903"/>
            <a:ext cx="965095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0" i="0" dirty="0">
                <a:solidFill>
                  <a:srgbClr val="232333"/>
                </a:solidFill>
                <a:effectLst/>
                <a:latin typeface="Lato" panose="020F0502020204030203"/>
              </a:rPr>
              <a:t>Armed Forces Apprenticeships</a:t>
            </a:r>
          </a:p>
          <a:p>
            <a:pPr algn="ctr"/>
            <a:endParaRPr lang="en-GB" sz="4800" dirty="0">
              <a:solidFill>
                <a:srgbClr val="232333"/>
              </a:solidFill>
              <a:latin typeface="Lato" panose="020F0502020204030203"/>
            </a:endParaRPr>
          </a:p>
          <a:p>
            <a:pPr algn="ctr"/>
            <a:r>
              <a:rPr lang="en-GB" sz="4800" dirty="0">
                <a:solidFill>
                  <a:srgbClr val="232333"/>
                </a:solidFill>
                <a:latin typeface="Lato" panose="020F0502020204030203"/>
              </a:rPr>
              <a:t>25</a:t>
            </a:r>
            <a:r>
              <a:rPr lang="en-GB" sz="4800" baseline="30000" dirty="0">
                <a:solidFill>
                  <a:srgbClr val="232333"/>
                </a:solidFill>
                <a:latin typeface="Lato" panose="020F0502020204030203"/>
              </a:rPr>
              <a:t>th</a:t>
            </a:r>
            <a:r>
              <a:rPr lang="en-GB" sz="4800" dirty="0">
                <a:solidFill>
                  <a:srgbClr val="232333"/>
                </a:solidFill>
                <a:latin typeface="Lato" panose="020F0502020204030203"/>
              </a:rPr>
              <a:t> November 2020</a:t>
            </a:r>
          </a:p>
          <a:p>
            <a:pPr algn="ctr"/>
            <a:endParaRPr lang="en-GB" sz="2800" dirty="0">
              <a:solidFill>
                <a:srgbClr val="232333"/>
              </a:solidFill>
              <a:latin typeface="Lato" panose="020F0502020204030203"/>
            </a:endParaRPr>
          </a:p>
          <a:p>
            <a:pPr algn="ctr"/>
            <a:r>
              <a:rPr lang="en-GB" sz="2800" dirty="0">
                <a:solidFill>
                  <a:srgbClr val="232333"/>
                </a:solidFill>
                <a:latin typeface="Lato" panose="020F0502020204030203"/>
              </a:rPr>
              <a:t>Please note, this webinar is being </a:t>
            </a:r>
            <a:r>
              <a:rPr lang="en-GB" sz="2800" dirty="0">
                <a:solidFill>
                  <a:srgbClr val="FF0000"/>
                </a:solidFill>
                <a:latin typeface="Lato" panose="020F0502020204030203"/>
              </a:rPr>
              <a:t>recorded</a:t>
            </a:r>
            <a:br>
              <a:rPr lang="en-GB" sz="2800" dirty="0">
                <a:solidFill>
                  <a:srgbClr val="232333"/>
                </a:solidFill>
                <a:latin typeface="Lato" panose="020F0502020204030203"/>
              </a:rPr>
            </a:br>
            <a:r>
              <a:rPr lang="en-GB" sz="2800" dirty="0">
                <a:solidFill>
                  <a:srgbClr val="232333"/>
                </a:solidFill>
                <a:latin typeface="Lato" panose="020F0502020204030203"/>
              </a:rPr>
              <a:t>A recording will be made available through </a:t>
            </a:r>
            <a:r>
              <a:rPr lang="en-GB" sz="2800" dirty="0">
                <a:solidFill>
                  <a:srgbClr val="232333"/>
                </a:solidFill>
                <a:latin typeface="Lato" panose="020F0502020204030203"/>
                <a:hlinkClick r:id="rId4"/>
              </a:rPr>
              <a:t>www.amazingapprenticeships.com/armed-forces</a:t>
            </a:r>
            <a:r>
              <a:rPr lang="en-GB" sz="2800" dirty="0">
                <a:solidFill>
                  <a:srgbClr val="232333"/>
                </a:solidFill>
                <a:latin typeface="Lato" panose="020F0502020204030203"/>
              </a:rPr>
              <a:t> </a:t>
            </a:r>
            <a:br>
              <a:rPr lang="en-GB" sz="4800" dirty="0">
                <a:solidFill>
                  <a:srgbClr val="232333"/>
                </a:solidFill>
                <a:latin typeface="Lato" panose="020F0502020204030203"/>
              </a:rPr>
            </a:br>
            <a:endParaRPr lang="en-US" sz="1000" dirty="0">
              <a:solidFill>
                <a:srgbClr val="0143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9140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9FE06-0BE8-4032-AC67-A9F43945C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CE6393-5DC7-4740-8928-09453EA8B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ABB3C-F521-47EF-A38B-0A201D5F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10</a:t>
            </a:fld>
            <a:endParaRPr lang="en-GB"/>
          </a:p>
        </p:txBody>
      </p: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5C0962C-E9E3-4741-80DD-1DAAFE785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B941FFC-6A80-47CD-A5D0-C3012AB26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411" y="5730268"/>
            <a:ext cx="16954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961074-A74C-4BA0-AEE1-5FD493B5A7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3" y="5484812"/>
            <a:ext cx="2365294" cy="111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157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EE3B-4241-4B10-911C-AC11441FB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defTabSz="586496" eaLnBrk="1" fontAlgn="auto" hangingPunct="1">
              <a:spcAft>
                <a:spcPts val="0"/>
              </a:spcAft>
              <a:defRPr/>
            </a:pPr>
            <a:r>
              <a:rPr lang="en-GB" sz="2800" dirty="0"/>
              <a:t>APPRENTICE APPLICATION PROCESS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4AD85B0-6E52-4DBD-B6B6-99599342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015" y="25712"/>
            <a:ext cx="18351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05EBAA-B399-4CCD-A78C-61264439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943" y="5538793"/>
            <a:ext cx="2365294" cy="111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26B1FC7C-7468-429D-82B4-3BE24072C22D}"/>
              </a:ext>
            </a:extLst>
          </p:cNvPr>
          <p:cNvSpPr/>
          <p:nvPr/>
        </p:nvSpPr>
        <p:spPr>
          <a:xfrm>
            <a:off x="428" y="1138518"/>
            <a:ext cx="12191572" cy="5719097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2E5E"/>
          </a:solidFill>
        </p:spPr>
        <p:txBody>
          <a:bodyPr wrap="square" lIns="0" tIns="0" rIns="0" bIns="0" rtlCol="0"/>
          <a:lstStyle/>
          <a:p>
            <a:pPr defTabSz="554492"/>
            <a:endParaRPr sz="109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34D11E1E-898F-41C2-9BA1-C161C652E9C1}"/>
              </a:ext>
            </a:extLst>
          </p:cNvPr>
          <p:cNvSpPr txBox="1"/>
          <p:nvPr/>
        </p:nvSpPr>
        <p:spPr>
          <a:xfrm>
            <a:off x="1372527" y="1367153"/>
            <a:ext cx="1772514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b="1" spc="-49" dirty="0">
                <a:solidFill>
                  <a:srgbClr val="FFFFFF"/>
                </a:solidFill>
                <a:latin typeface="Gotham"/>
                <a:cs typeface="Gotham"/>
              </a:rPr>
              <a:t>APPLY</a:t>
            </a:r>
            <a:r>
              <a:rPr sz="1789" b="1" spc="9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789" b="1" spc="18" dirty="0">
                <a:solidFill>
                  <a:srgbClr val="FFFFFF"/>
                </a:solidFill>
                <a:latin typeface="Gotham"/>
                <a:cs typeface="Gotham"/>
              </a:rPr>
              <a:t>ONLINE</a:t>
            </a:r>
            <a:endParaRPr sz="1789">
              <a:solidFill>
                <a:prstClr val="black"/>
              </a:solidFill>
              <a:latin typeface="Gotham"/>
              <a:cs typeface="Gotham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6ACF42B0-71A5-4CC7-8261-CAEB3982B557}"/>
              </a:ext>
            </a:extLst>
          </p:cNvPr>
          <p:cNvSpPr txBox="1"/>
          <p:nvPr/>
        </p:nvSpPr>
        <p:spPr>
          <a:xfrm>
            <a:off x="1290922" y="2186170"/>
            <a:ext cx="1854151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b="1" spc="-21" dirty="0">
                <a:solidFill>
                  <a:srgbClr val="FFFFFF"/>
                </a:solidFill>
                <a:latin typeface="Gotham"/>
                <a:cs typeface="Gotham"/>
              </a:rPr>
              <a:t>PRESENTATION</a:t>
            </a:r>
            <a:endParaRPr sz="1789">
              <a:solidFill>
                <a:prstClr val="black"/>
              </a:solidFill>
              <a:latin typeface="Gotham"/>
              <a:cs typeface="Gotham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AB03CFA4-CD8B-420E-B136-24BBF29A0F23}"/>
              </a:ext>
            </a:extLst>
          </p:cNvPr>
          <p:cNvSpPr txBox="1"/>
          <p:nvPr/>
        </p:nvSpPr>
        <p:spPr>
          <a:xfrm>
            <a:off x="1105998" y="3005187"/>
            <a:ext cx="2038988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b="1" spc="12" dirty="0">
                <a:solidFill>
                  <a:srgbClr val="FFFFFF"/>
                </a:solidFill>
                <a:latin typeface="Gotham"/>
                <a:cs typeface="Gotham"/>
              </a:rPr>
              <a:t>SELECTION</a:t>
            </a:r>
            <a:r>
              <a:rPr sz="1789" b="1" spc="-9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789" b="1" spc="-15" dirty="0">
                <a:solidFill>
                  <a:srgbClr val="FFFFFF"/>
                </a:solidFill>
                <a:latin typeface="Gotham"/>
                <a:cs typeface="Gotham"/>
              </a:rPr>
              <a:t>TEST</a:t>
            </a:r>
            <a:endParaRPr sz="1789">
              <a:solidFill>
                <a:prstClr val="black"/>
              </a:solidFill>
              <a:latin typeface="Gotham"/>
              <a:cs typeface="Gotham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608F5511-7ACA-488F-8E7A-E4E7FE5A1635}"/>
              </a:ext>
            </a:extLst>
          </p:cNvPr>
          <p:cNvSpPr txBox="1"/>
          <p:nvPr/>
        </p:nvSpPr>
        <p:spPr>
          <a:xfrm>
            <a:off x="1752204" y="3824203"/>
            <a:ext cx="1392828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b="1" spc="9" dirty="0">
                <a:solidFill>
                  <a:srgbClr val="FFFFFF"/>
                </a:solidFill>
                <a:latin typeface="Gotham"/>
                <a:cs typeface="Gotham"/>
              </a:rPr>
              <a:t>INTE</a:t>
            </a:r>
            <a:r>
              <a:rPr sz="1789" b="1" spc="-27" dirty="0">
                <a:solidFill>
                  <a:srgbClr val="FFFFFF"/>
                </a:solidFill>
                <a:latin typeface="Gotham"/>
                <a:cs typeface="Gotham"/>
              </a:rPr>
              <a:t>R</a:t>
            </a:r>
            <a:r>
              <a:rPr sz="1789" b="1" spc="9" dirty="0">
                <a:solidFill>
                  <a:srgbClr val="FFFFFF"/>
                </a:solidFill>
                <a:latin typeface="Gotham"/>
                <a:cs typeface="Gotham"/>
              </a:rPr>
              <a:t>VIEW</a:t>
            </a:r>
            <a:endParaRPr sz="1789">
              <a:solidFill>
                <a:prstClr val="black"/>
              </a:solidFill>
              <a:latin typeface="Gotham"/>
              <a:cs typeface="Gotham"/>
            </a:endParaRPr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75385E07-36B1-4844-90CF-BA09C9915076}"/>
              </a:ext>
            </a:extLst>
          </p:cNvPr>
          <p:cNvSpPr txBox="1"/>
          <p:nvPr/>
        </p:nvSpPr>
        <p:spPr>
          <a:xfrm>
            <a:off x="296125" y="4680314"/>
            <a:ext cx="2848808" cy="507700"/>
          </a:xfrm>
          <a:prstGeom prst="rect">
            <a:avLst/>
          </a:prstGeom>
        </p:spPr>
        <p:txBody>
          <a:bodyPr vert="horz" wrap="square" lIns="0" tIns="65846" rIns="0" bIns="0" rtlCol="0">
            <a:spAutoFit/>
          </a:bodyPr>
          <a:lstStyle/>
          <a:p>
            <a:pPr marL="722380" marR="3081" indent="-715064" defTabSz="554492">
              <a:lnSpc>
                <a:spcPct val="79200"/>
              </a:lnSpc>
              <a:spcBef>
                <a:spcPts val="518"/>
              </a:spcBef>
            </a:pPr>
            <a:r>
              <a:rPr sz="1789" b="1" dirty="0">
                <a:solidFill>
                  <a:srgbClr val="FFFFFF"/>
                </a:solidFill>
                <a:latin typeface="Gotham"/>
                <a:cs typeface="Gotham"/>
              </a:rPr>
              <a:t>SPECIALIST </a:t>
            </a:r>
            <a:r>
              <a:rPr sz="1789" b="1" spc="6" dirty="0">
                <a:solidFill>
                  <a:srgbClr val="FFFFFF"/>
                </a:solidFill>
                <a:latin typeface="Gotham"/>
                <a:cs typeface="Gotham"/>
              </a:rPr>
              <a:t>INTERVIEW  </a:t>
            </a:r>
            <a:r>
              <a:rPr sz="1789" b="1" spc="-18" dirty="0">
                <a:solidFill>
                  <a:srgbClr val="FFFFFF"/>
                </a:solidFill>
                <a:latin typeface="Gotham"/>
                <a:cs typeface="Gotham"/>
              </a:rPr>
              <a:t>(CERTAIN</a:t>
            </a:r>
            <a:r>
              <a:rPr sz="1789" b="1" spc="-12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789" b="1" spc="12" dirty="0">
                <a:solidFill>
                  <a:srgbClr val="FFFFFF"/>
                </a:solidFill>
                <a:latin typeface="Gotham"/>
                <a:cs typeface="Gotham"/>
              </a:rPr>
              <a:t>ROLES)</a:t>
            </a:r>
            <a:endParaRPr sz="1789">
              <a:solidFill>
                <a:prstClr val="black"/>
              </a:solidFill>
              <a:latin typeface="Gotham"/>
              <a:cs typeface="Gotham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FCBE722F-0EC8-4C9E-80BF-E6AB0201C0D2}"/>
              </a:ext>
            </a:extLst>
          </p:cNvPr>
          <p:cNvSpPr txBox="1"/>
          <p:nvPr/>
        </p:nvSpPr>
        <p:spPr>
          <a:xfrm>
            <a:off x="9047233" y="2185713"/>
            <a:ext cx="1675475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b="1" dirty="0">
                <a:solidFill>
                  <a:srgbClr val="FFFFFF"/>
                </a:solidFill>
                <a:latin typeface="Gotham"/>
                <a:cs typeface="Gotham"/>
              </a:rPr>
              <a:t>FITNESS </a:t>
            </a:r>
            <a:r>
              <a:rPr sz="1789" b="1" spc="-15" dirty="0">
                <a:solidFill>
                  <a:srgbClr val="FFFFFF"/>
                </a:solidFill>
                <a:latin typeface="Gotham"/>
                <a:cs typeface="Gotham"/>
              </a:rPr>
              <a:t>TEST</a:t>
            </a:r>
            <a:endParaRPr sz="1789" dirty="0">
              <a:solidFill>
                <a:prstClr val="black"/>
              </a:solidFill>
              <a:latin typeface="Gotham"/>
              <a:cs typeface="Gotham"/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2792B272-2FEA-4D11-98E8-AAEC706A1213}"/>
              </a:ext>
            </a:extLst>
          </p:cNvPr>
          <p:cNvSpPr txBox="1"/>
          <p:nvPr/>
        </p:nvSpPr>
        <p:spPr>
          <a:xfrm>
            <a:off x="9047233" y="3004729"/>
            <a:ext cx="655018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b="1" spc="6" dirty="0">
                <a:solidFill>
                  <a:srgbClr val="FFFFFF"/>
                </a:solidFill>
                <a:latin typeface="Gotham"/>
                <a:cs typeface="Gotham"/>
              </a:rPr>
              <a:t>PRFV</a:t>
            </a:r>
            <a:endParaRPr sz="1789">
              <a:solidFill>
                <a:prstClr val="black"/>
              </a:solidFill>
              <a:latin typeface="Gotham"/>
              <a:cs typeface="Gotham"/>
            </a:endParaRPr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BD720BE5-2EB3-4FB9-8750-C6DA67A58145}"/>
              </a:ext>
            </a:extLst>
          </p:cNvPr>
          <p:cNvSpPr txBox="1"/>
          <p:nvPr/>
        </p:nvSpPr>
        <p:spPr>
          <a:xfrm>
            <a:off x="9047233" y="3823745"/>
            <a:ext cx="2339734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b="1" spc="21" dirty="0">
                <a:solidFill>
                  <a:srgbClr val="FFFFFF"/>
                </a:solidFill>
                <a:latin typeface="Gotham"/>
                <a:cs typeface="Gotham"/>
              </a:rPr>
              <a:t>OFFER </a:t>
            </a:r>
            <a:r>
              <a:rPr sz="1789" b="1" spc="30" dirty="0">
                <a:solidFill>
                  <a:srgbClr val="FFFFFF"/>
                </a:solidFill>
                <a:latin typeface="Gotham"/>
                <a:cs typeface="Gotham"/>
              </a:rPr>
              <a:t>OF</a:t>
            </a:r>
            <a:r>
              <a:rPr sz="1789" b="1" spc="18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789" b="1" spc="3" dirty="0">
                <a:solidFill>
                  <a:srgbClr val="FFFFFF"/>
                </a:solidFill>
                <a:latin typeface="Gotham"/>
                <a:cs typeface="Gotham"/>
              </a:rPr>
              <a:t>SERVICE</a:t>
            </a:r>
            <a:endParaRPr sz="1789">
              <a:solidFill>
                <a:prstClr val="black"/>
              </a:solidFill>
              <a:latin typeface="Gotham"/>
              <a:cs typeface="Gotham"/>
            </a:endParaRPr>
          </a:p>
        </p:txBody>
      </p:sp>
      <p:sp>
        <p:nvSpPr>
          <p:cNvPr id="22" name="object 13">
            <a:extLst>
              <a:ext uri="{FF2B5EF4-FFF2-40B4-BE49-F238E27FC236}">
                <a16:creationId xmlns:a16="http://schemas.microsoft.com/office/drawing/2014/main" id="{811E955B-45C0-42B1-AF53-6F50F66CCA4D}"/>
              </a:ext>
            </a:extLst>
          </p:cNvPr>
          <p:cNvSpPr txBox="1"/>
          <p:nvPr/>
        </p:nvSpPr>
        <p:spPr>
          <a:xfrm>
            <a:off x="9047233" y="4642761"/>
            <a:ext cx="1914608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defTabSz="554492">
              <a:spcBef>
                <a:spcPts val="69"/>
              </a:spcBef>
            </a:pPr>
            <a:r>
              <a:rPr sz="1789" b="1" spc="6" dirty="0">
                <a:solidFill>
                  <a:srgbClr val="FFFFFF"/>
                </a:solidFill>
                <a:latin typeface="Gotham"/>
                <a:cs typeface="Gotham"/>
              </a:rPr>
              <a:t>ENTER</a:t>
            </a:r>
            <a:r>
              <a:rPr sz="1789" b="1" dirty="0">
                <a:solidFill>
                  <a:srgbClr val="FFFFFF"/>
                </a:solidFill>
                <a:latin typeface="Gotham"/>
                <a:cs typeface="Gotham"/>
              </a:rPr>
              <a:t> </a:t>
            </a:r>
            <a:r>
              <a:rPr sz="1789" b="1" spc="3" dirty="0">
                <a:solidFill>
                  <a:srgbClr val="FFFFFF"/>
                </a:solidFill>
                <a:latin typeface="Gotham"/>
                <a:cs typeface="Gotham"/>
              </a:rPr>
              <a:t>SERVICE</a:t>
            </a:r>
            <a:endParaRPr sz="1789">
              <a:solidFill>
                <a:prstClr val="black"/>
              </a:solidFill>
              <a:latin typeface="Gotham"/>
              <a:cs typeface="Gotham"/>
            </a:endParaRP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A1FD8B59-8209-4555-AFF4-8B7DE4DB8005}"/>
              </a:ext>
            </a:extLst>
          </p:cNvPr>
          <p:cNvSpPr/>
          <p:nvPr/>
        </p:nvSpPr>
        <p:spPr>
          <a:xfrm>
            <a:off x="3631195" y="1604071"/>
            <a:ext cx="4930155" cy="4110531"/>
          </a:xfrm>
          <a:custGeom>
            <a:avLst/>
            <a:gdLst/>
            <a:ahLst/>
            <a:cxnLst/>
            <a:rect l="l" t="t" r="r" b="b"/>
            <a:pathLst>
              <a:path w="8129905" h="8128000">
                <a:moveTo>
                  <a:pt x="4417373" y="8115300"/>
                </a:moveTo>
                <a:lnTo>
                  <a:pt x="3704334" y="8115300"/>
                </a:lnTo>
                <a:lnTo>
                  <a:pt x="3754174" y="8128000"/>
                </a:lnTo>
                <a:lnTo>
                  <a:pt x="4366583" y="8128000"/>
                </a:lnTo>
                <a:lnTo>
                  <a:pt x="4417373" y="8115300"/>
                </a:lnTo>
                <a:close/>
              </a:path>
              <a:path w="8129905" h="8128000">
                <a:moveTo>
                  <a:pt x="4518252" y="8102600"/>
                </a:moveTo>
                <a:lnTo>
                  <a:pt x="3605184" y="8102600"/>
                </a:lnTo>
                <a:lnTo>
                  <a:pt x="3654670" y="8115300"/>
                </a:lnTo>
                <a:lnTo>
                  <a:pt x="4467929" y="8115300"/>
                </a:lnTo>
                <a:lnTo>
                  <a:pt x="4518252" y="8102600"/>
                </a:lnTo>
                <a:close/>
              </a:path>
              <a:path w="8129905" h="8128000">
                <a:moveTo>
                  <a:pt x="4618200" y="8089900"/>
                </a:moveTo>
                <a:lnTo>
                  <a:pt x="3506741" y="8089900"/>
                </a:lnTo>
                <a:lnTo>
                  <a:pt x="3555874" y="8102600"/>
                </a:lnTo>
                <a:lnTo>
                  <a:pt x="4568342" y="8102600"/>
                </a:lnTo>
                <a:lnTo>
                  <a:pt x="4618200" y="8089900"/>
                </a:lnTo>
                <a:close/>
              </a:path>
              <a:path w="8129905" h="8128000">
                <a:moveTo>
                  <a:pt x="4717218" y="8077200"/>
                </a:moveTo>
                <a:lnTo>
                  <a:pt x="3409003" y="8077200"/>
                </a:lnTo>
                <a:lnTo>
                  <a:pt x="3457784" y="8089900"/>
                </a:lnTo>
                <a:lnTo>
                  <a:pt x="4667825" y="8089900"/>
                </a:lnTo>
                <a:lnTo>
                  <a:pt x="4717218" y="8077200"/>
                </a:lnTo>
                <a:close/>
              </a:path>
              <a:path w="8129905" h="8128000">
                <a:moveTo>
                  <a:pt x="4766379" y="63500"/>
                </a:moveTo>
                <a:lnTo>
                  <a:pt x="3360399" y="63500"/>
                </a:lnTo>
                <a:lnTo>
                  <a:pt x="2785003" y="215900"/>
                </a:lnTo>
                <a:lnTo>
                  <a:pt x="2737028" y="241300"/>
                </a:lnTo>
                <a:lnTo>
                  <a:pt x="2642042" y="266700"/>
                </a:lnTo>
                <a:lnTo>
                  <a:pt x="2595030" y="292100"/>
                </a:lnTo>
                <a:lnTo>
                  <a:pt x="2548340" y="304800"/>
                </a:lnTo>
                <a:lnTo>
                  <a:pt x="2501970" y="330200"/>
                </a:lnTo>
                <a:lnTo>
                  <a:pt x="2455920" y="342900"/>
                </a:lnTo>
                <a:lnTo>
                  <a:pt x="2410191" y="368300"/>
                </a:lnTo>
                <a:lnTo>
                  <a:pt x="2364781" y="381000"/>
                </a:lnTo>
                <a:lnTo>
                  <a:pt x="2274919" y="431800"/>
                </a:lnTo>
                <a:lnTo>
                  <a:pt x="2230466" y="444500"/>
                </a:lnTo>
                <a:lnTo>
                  <a:pt x="2099019" y="520700"/>
                </a:lnTo>
                <a:lnTo>
                  <a:pt x="1842645" y="673100"/>
                </a:lnTo>
                <a:lnTo>
                  <a:pt x="1800504" y="711200"/>
                </a:lnTo>
                <a:lnTo>
                  <a:pt x="1676628" y="787400"/>
                </a:lnTo>
                <a:lnTo>
                  <a:pt x="1636186" y="825500"/>
                </a:lnTo>
                <a:lnTo>
                  <a:pt x="1596168" y="850900"/>
                </a:lnTo>
                <a:lnTo>
                  <a:pt x="1556576" y="889000"/>
                </a:lnTo>
                <a:lnTo>
                  <a:pt x="1517408" y="914400"/>
                </a:lnTo>
                <a:lnTo>
                  <a:pt x="1478664" y="952500"/>
                </a:lnTo>
                <a:lnTo>
                  <a:pt x="1440346" y="977900"/>
                </a:lnTo>
                <a:lnTo>
                  <a:pt x="1402452" y="1016000"/>
                </a:lnTo>
                <a:lnTo>
                  <a:pt x="1364984" y="1041400"/>
                </a:lnTo>
                <a:lnTo>
                  <a:pt x="1327940" y="1079500"/>
                </a:lnTo>
                <a:lnTo>
                  <a:pt x="1291320" y="1117600"/>
                </a:lnTo>
                <a:lnTo>
                  <a:pt x="1255126" y="1143000"/>
                </a:lnTo>
                <a:lnTo>
                  <a:pt x="1219356" y="1181100"/>
                </a:lnTo>
                <a:lnTo>
                  <a:pt x="1184012" y="1219200"/>
                </a:lnTo>
                <a:lnTo>
                  <a:pt x="1149091" y="1257300"/>
                </a:lnTo>
                <a:lnTo>
                  <a:pt x="1114596" y="1295400"/>
                </a:lnTo>
                <a:lnTo>
                  <a:pt x="1080526" y="1333500"/>
                </a:lnTo>
                <a:lnTo>
                  <a:pt x="1046880" y="1371600"/>
                </a:lnTo>
                <a:lnTo>
                  <a:pt x="1013659" y="1397000"/>
                </a:lnTo>
                <a:lnTo>
                  <a:pt x="980863" y="1447800"/>
                </a:lnTo>
                <a:lnTo>
                  <a:pt x="948492" y="1485900"/>
                </a:lnTo>
                <a:lnTo>
                  <a:pt x="916546" y="1524000"/>
                </a:lnTo>
                <a:lnTo>
                  <a:pt x="885024" y="1562100"/>
                </a:lnTo>
                <a:lnTo>
                  <a:pt x="853927" y="1600200"/>
                </a:lnTo>
                <a:lnTo>
                  <a:pt x="823255" y="1638300"/>
                </a:lnTo>
                <a:lnTo>
                  <a:pt x="793008" y="1676400"/>
                </a:lnTo>
                <a:lnTo>
                  <a:pt x="763185" y="1727200"/>
                </a:lnTo>
                <a:lnTo>
                  <a:pt x="733788" y="1765300"/>
                </a:lnTo>
                <a:lnTo>
                  <a:pt x="704815" y="1803400"/>
                </a:lnTo>
                <a:lnTo>
                  <a:pt x="676267" y="1854200"/>
                </a:lnTo>
                <a:lnTo>
                  <a:pt x="648144" y="1892300"/>
                </a:lnTo>
                <a:lnTo>
                  <a:pt x="620445" y="1943100"/>
                </a:lnTo>
                <a:lnTo>
                  <a:pt x="593172" y="1981200"/>
                </a:lnTo>
                <a:lnTo>
                  <a:pt x="566323" y="2032000"/>
                </a:lnTo>
                <a:lnTo>
                  <a:pt x="539899" y="2070100"/>
                </a:lnTo>
                <a:lnTo>
                  <a:pt x="514485" y="2120900"/>
                </a:lnTo>
                <a:lnTo>
                  <a:pt x="489684" y="2159000"/>
                </a:lnTo>
                <a:lnTo>
                  <a:pt x="465496" y="2197100"/>
                </a:lnTo>
                <a:lnTo>
                  <a:pt x="441921" y="2247900"/>
                </a:lnTo>
                <a:lnTo>
                  <a:pt x="418959" y="2286000"/>
                </a:lnTo>
                <a:lnTo>
                  <a:pt x="396610" y="2336800"/>
                </a:lnTo>
                <a:lnTo>
                  <a:pt x="374874" y="2374900"/>
                </a:lnTo>
                <a:lnTo>
                  <a:pt x="353751" y="2425700"/>
                </a:lnTo>
                <a:lnTo>
                  <a:pt x="333241" y="2463800"/>
                </a:lnTo>
                <a:lnTo>
                  <a:pt x="313344" y="2514600"/>
                </a:lnTo>
                <a:lnTo>
                  <a:pt x="294060" y="2565400"/>
                </a:lnTo>
                <a:lnTo>
                  <a:pt x="275388" y="2603500"/>
                </a:lnTo>
                <a:lnTo>
                  <a:pt x="257330" y="2654300"/>
                </a:lnTo>
                <a:lnTo>
                  <a:pt x="239884" y="2692400"/>
                </a:lnTo>
                <a:lnTo>
                  <a:pt x="223050" y="2743200"/>
                </a:lnTo>
                <a:lnTo>
                  <a:pt x="206830" y="2794000"/>
                </a:lnTo>
                <a:lnTo>
                  <a:pt x="191221" y="2832100"/>
                </a:lnTo>
                <a:lnTo>
                  <a:pt x="176226" y="2882900"/>
                </a:lnTo>
                <a:lnTo>
                  <a:pt x="161843" y="2933700"/>
                </a:lnTo>
                <a:lnTo>
                  <a:pt x="148072" y="2971800"/>
                </a:lnTo>
                <a:lnTo>
                  <a:pt x="134914" y="3022600"/>
                </a:lnTo>
                <a:lnTo>
                  <a:pt x="122369" y="3073400"/>
                </a:lnTo>
                <a:lnTo>
                  <a:pt x="110435" y="3124200"/>
                </a:lnTo>
                <a:lnTo>
                  <a:pt x="99114" y="3162300"/>
                </a:lnTo>
                <a:lnTo>
                  <a:pt x="88405" y="3213100"/>
                </a:lnTo>
                <a:lnTo>
                  <a:pt x="78309" y="3263900"/>
                </a:lnTo>
                <a:lnTo>
                  <a:pt x="68825" y="3314700"/>
                </a:lnTo>
                <a:lnTo>
                  <a:pt x="59953" y="3365500"/>
                </a:lnTo>
                <a:lnTo>
                  <a:pt x="51693" y="3403600"/>
                </a:lnTo>
                <a:lnTo>
                  <a:pt x="44045" y="3454400"/>
                </a:lnTo>
                <a:lnTo>
                  <a:pt x="37009" y="3505200"/>
                </a:lnTo>
                <a:lnTo>
                  <a:pt x="30585" y="3556000"/>
                </a:lnTo>
                <a:lnTo>
                  <a:pt x="24773" y="3606800"/>
                </a:lnTo>
                <a:lnTo>
                  <a:pt x="19574" y="3657600"/>
                </a:lnTo>
                <a:lnTo>
                  <a:pt x="14986" y="3708400"/>
                </a:lnTo>
                <a:lnTo>
                  <a:pt x="11009" y="3759200"/>
                </a:lnTo>
                <a:lnTo>
                  <a:pt x="7645" y="3810000"/>
                </a:lnTo>
                <a:lnTo>
                  <a:pt x="4893" y="3860800"/>
                </a:lnTo>
                <a:lnTo>
                  <a:pt x="2752" y="3911600"/>
                </a:lnTo>
                <a:lnTo>
                  <a:pt x="1223" y="3962400"/>
                </a:lnTo>
                <a:lnTo>
                  <a:pt x="305" y="4013200"/>
                </a:lnTo>
                <a:lnTo>
                  <a:pt x="0" y="4064000"/>
                </a:lnTo>
                <a:lnTo>
                  <a:pt x="305" y="4114800"/>
                </a:lnTo>
                <a:lnTo>
                  <a:pt x="1223" y="4165600"/>
                </a:lnTo>
                <a:lnTo>
                  <a:pt x="2752" y="4216400"/>
                </a:lnTo>
                <a:lnTo>
                  <a:pt x="4893" y="4267200"/>
                </a:lnTo>
                <a:lnTo>
                  <a:pt x="7645" y="4318000"/>
                </a:lnTo>
                <a:lnTo>
                  <a:pt x="11009" y="4368800"/>
                </a:lnTo>
                <a:lnTo>
                  <a:pt x="14986" y="4419600"/>
                </a:lnTo>
                <a:lnTo>
                  <a:pt x="19574" y="4470400"/>
                </a:lnTo>
                <a:lnTo>
                  <a:pt x="24773" y="4521200"/>
                </a:lnTo>
                <a:lnTo>
                  <a:pt x="30585" y="4572000"/>
                </a:lnTo>
                <a:lnTo>
                  <a:pt x="37009" y="4622800"/>
                </a:lnTo>
                <a:lnTo>
                  <a:pt x="44045" y="4673600"/>
                </a:lnTo>
                <a:lnTo>
                  <a:pt x="51693" y="4724400"/>
                </a:lnTo>
                <a:lnTo>
                  <a:pt x="59953" y="4775200"/>
                </a:lnTo>
                <a:lnTo>
                  <a:pt x="68825" y="4826000"/>
                </a:lnTo>
                <a:lnTo>
                  <a:pt x="78309" y="4864100"/>
                </a:lnTo>
                <a:lnTo>
                  <a:pt x="88405" y="4914900"/>
                </a:lnTo>
                <a:lnTo>
                  <a:pt x="99114" y="4965700"/>
                </a:lnTo>
                <a:lnTo>
                  <a:pt x="110435" y="5016500"/>
                </a:lnTo>
                <a:lnTo>
                  <a:pt x="122369" y="5067300"/>
                </a:lnTo>
                <a:lnTo>
                  <a:pt x="134914" y="5105400"/>
                </a:lnTo>
                <a:lnTo>
                  <a:pt x="148072" y="5156200"/>
                </a:lnTo>
                <a:lnTo>
                  <a:pt x="161843" y="5207000"/>
                </a:lnTo>
                <a:lnTo>
                  <a:pt x="176226" y="5257800"/>
                </a:lnTo>
                <a:lnTo>
                  <a:pt x="191221" y="5295900"/>
                </a:lnTo>
                <a:lnTo>
                  <a:pt x="206830" y="5346700"/>
                </a:lnTo>
                <a:lnTo>
                  <a:pt x="223050" y="5397500"/>
                </a:lnTo>
                <a:lnTo>
                  <a:pt x="239884" y="5435600"/>
                </a:lnTo>
                <a:lnTo>
                  <a:pt x="257330" y="5486400"/>
                </a:lnTo>
                <a:lnTo>
                  <a:pt x="275388" y="5537200"/>
                </a:lnTo>
                <a:lnTo>
                  <a:pt x="294060" y="5575300"/>
                </a:lnTo>
                <a:lnTo>
                  <a:pt x="313344" y="5626100"/>
                </a:lnTo>
                <a:lnTo>
                  <a:pt x="333241" y="5664200"/>
                </a:lnTo>
                <a:lnTo>
                  <a:pt x="353751" y="5715000"/>
                </a:lnTo>
                <a:lnTo>
                  <a:pt x="374874" y="5753100"/>
                </a:lnTo>
                <a:lnTo>
                  <a:pt x="396610" y="5803900"/>
                </a:lnTo>
                <a:lnTo>
                  <a:pt x="418959" y="5842000"/>
                </a:lnTo>
                <a:lnTo>
                  <a:pt x="441921" y="5892800"/>
                </a:lnTo>
                <a:lnTo>
                  <a:pt x="465496" y="5930900"/>
                </a:lnTo>
                <a:lnTo>
                  <a:pt x="489684" y="5981700"/>
                </a:lnTo>
                <a:lnTo>
                  <a:pt x="514485" y="6019800"/>
                </a:lnTo>
                <a:lnTo>
                  <a:pt x="539899" y="6070600"/>
                </a:lnTo>
                <a:lnTo>
                  <a:pt x="566323" y="6108700"/>
                </a:lnTo>
                <a:lnTo>
                  <a:pt x="593172" y="6159500"/>
                </a:lnTo>
                <a:lnTo>
                  <a:pt x="620445" y="6197600"/>
                </a:lnTo>
                <a:lnTo>
                  <a:pt x="648144" y="6248400"/>
                </a:lnTo>
                <a:lnTo>
                  <a:pt x="676267" y="6286500"/>
                </a:lnTo>
                <a:lnTo>
                  <a:pt x="704815" y="6337300"/>
                </a:lnTo>
                <a:lnTo>
                  <a:pt x="733788" y="6375400"/>
                </a:lnTo>
                <a:lnTo>
                  <a:pt x="763185" y="6413500"/>
                </a:lnTo>
                <a:lnTo>
                  <a:pt x="793008" y="6464300"/>
                </a:lnTo>
                <a:lnTo>
                  <a:pt x="823255" y="6502400"/>
                </a:lnTo>
                <a:lnTo>
                  <a:pt x="853927" y="6540500"/>
                </a:lnTo>
                <a:lnTo>
                  <a:pt x="885024" y="6578600"/>
                </a:lnTo>
                <a:lnTo>
                  <a:pt x="916546" y="6616700"/>
                </a:lnTo>
                <a:lnTo>
                  <a:pt x="948492" y="6654800"/>
                </a:lnTo>
                <a:lnTo>
                  <a:pt x="980863" y="6692900"/>
                </a:lnTo>
                <a:lnTo>
                  <a:pt x="1013659" y="6731000"/>
                </a:lnTo>
                <a:lnTo>
                  <a:pt x="1046880" y="6769100"/>
                </a:lnTo>
                <a:lnTo>
                  <a:pt x="1080526" y="6807200"/>
                </a:lnTo>
                <a:lnTo>
                  <a:pt x="1114596" y="6845300"/>
                </a:lnTo>
                <a:lnTo>
                  <a:pt x="1149091" y="6883400"/>
                </a:lnTo>
                <a:lnTo>
                  <a:pt x="1184012" y="6921500"/>
                </a:lnTo>
                <a:lnTo>
                  <a:pt x="1219356" y="6959600"/>
                </a:lnTo>
                <a:lnTo>
                  <a:pt x="1255126" y="6997700"/>
                </a:lnTo>
                <a:lnTo>
                  <a:pt x="1291320" y="7023100"/>
                </a:lnTo>
                <a:lnTo>
                  <a:pt x="1327940" y="7061200"/>
                </a:lnTo>
                <a:lnTo>
                  <a:pt x="1364984" y="7099300"/>
                </a:lnTo>
                <a:lnTo>
                  <a:pt x="1402452" y="7124700"/>
                </a:lnTo>
                <a:lnTo>
                  <a:pt x="1440346" y="7162800"/>
                </a:lnTo>
                <a:lnTo>
                  <a:pt x="1478664" y="7188200"/>
                </a:lnTo>
                <a:lnTo>
                  <a:pt x="1517408" y="7226300"/>
                </a:lnTo>
                <a:lnTo>
                  <a:pt x="1556576" y="7251700"/>
                </a:lnTo>
                <a:lnTo>
                  <a:pt x="1596168" y="7289800"/>
                </a:lnTo>
                <a:lnTo>
                  <a:pt x="1636186" y="7315200"/>
                </a:lnTo>
                <a:lnTo>
                  <a:pt x="1676628" y="7353300"/>
                </a:lnTo>
                <a:lnTo>
                  <a:pt x="1800504" y="7429500"/>
                </a:lnTo>
                <a:lnTo>
                  <a:pt x="1842645" y="7467600"/>
                </a:lnTo>
                <a:lnTo>
                  <a:pt x="2012976" y="7569200"/>
                </a:lnTo>
                <a:lnTo>
                  <a:pt x="2186332" y="7670800"/>
                </a:lnTo>
                <a:lnTo>
                  <a:pt x="2230466" y="7683500"/>
                </a:lnTo>
                <a:lnTo>
                  <a:pt x="2364781" y="7759700"/>
                </a:lnTo>
                <a:lnTo>
                  <a:pt x="2410191" y="7772400"/>
                </a:lnTo>
                <a:lnTo>
                  <a:pt x="2455920" y="7797800"/>
                </a:lnTo>
                <a:lnTo>
                  <a:pt x="2501970" y="7810500"/>
                </a:lnTo>
                <a:lnTo>
                  <a:pt x="2548340" y="7835900"/>
                </a:lnTo>
                <a:lnTo>
                  <a:pt x="2595030" y="7848600"/>
                </a:lnTo>
                <a:lnTo>
                  <a:pt x="2642042" y="7874000"/>
                </a:lnTo>
                <a:lnTo>
                  <a:pt x="2737028" y="7899400"/>
                </a:lnTo>
                <a:lnTo>
                  <a:pt x="2785003" y="7924800"/>
                </a:lnTo>
                <a:lnTo>
                  <a:pt x="3360399" y="8077200"/>
                </a:lnTo>
                <a:lnTo>
                  <a:pt x="4766379" y="8077200"/>
                </a:lnTo>
                <a:lnTo>
                  <a:pt x="5344211" y="7924800"/>
                </a:lnTo>
                <a:lnTo>
                  <a:pt x="5392171" y="7899400"/>
                </a:lnTo>
                <a:lnTo>
                  <a:pt x="5487140" y="7874000"/>
                </a:lnTo>
                <a:lnTo>
                  <a:pt x="5534149" y="7848600"/>
                </a:lnTo>
                <a:lnTo>
                  <a:pt x="5580840" y="7835900"/>
                </a:lnTo>
                <a:lnTo>
                  <a:pt x="5627213" y="7810500"/>
                </a:lnTo>
                <a:lnTo>
                  <a:pt x="5673269" y="7797800"/>
                </a:lnTo>
                <a:lnTo>
                  <a:pt x="5719006" y="7772400"/>
                </a:lnTo>
                <a:lnTo>
                  <a:pt x="5764425" y="7759700"/>
                </a:lnTo>
                <a:lnTo>
                  <a:pt x="5898773" y="7683500"/>
                </a:lnTo>
                <a:lnTo>
                  <a:pt x="5942918" y="7670800"/>
                </a:lnTo>
                <a:lnTo>
                  <a:pt x="6116309" y="7569200"/>
                </a:lnTo>
                <a:lnTo>
                  <a:pt x="6286611" y="7467600"/>
                </a:lnTo>
                <a:lnTo>
                  <a:pt x="6328737" y="7429500"/>
                </a:lnTo>
                <a:lnTo>
                  <a:pt x="6452570" y="7353300"/>
                </a:lnTo>
                <a:lnTo>
                  <a:pt x="6493001" y="7315200"/>
                </a:lnTo>
                <a:lnTo>
                  <a:pt x="6533007" y="7289800"/>
                </a:lnTo>
                <a:lnTo>
                  <a:pt x="6572589" y="7251700"/>
                </a:lnTo>
                <a:lnTo>
                  <a:pt x="6611748" y="7226300"/>
                </a:lnTo>
                <a:lnTo>
                  <a:pt x="6650482" y="7188200"/>
                </a:lnTo>
                <a:lnTo>
                  <a:pt x="6688793" y="7162800"/>
                </a:lnTo>
                <a:lnTo>
                  <a:pt x="6726680" y="7124700"/>
                </a:lnTo>
                <a:lnTo>
                  <a:pt x="6745411" y="7112000"/>
                </a:lnTo>
                <a:lnTo>
                  <a:pt x="3800472" y="7112000"/>
                </a:lnTo>
                <a:lnTo>
                  <a:pt x="3750103" y="7099300"/>
                </a:lnTo>
                <a:lnTo>
                  <a:pt x="3700041" y="7099300"/>
                </a:lnTo>
                <a:lnTo>
                  <a:pt x="3650288" y="7086600"/>
                </a:lnTo>
                <a:lnTo>
                  <a:pt x="3600842" y="7086600"/>
                </a:lnTo>
                <a:lnTo>
                  <a:pt x="3551703" y="7073900"/>
                </a:lnTo>
                <a:lnTo>
                  <a:pt x="3502873" y="7073900"/>
                </a:lnTo>
                <a:lnTo>
                  <a:pt x="3310630" y="7023100"/>
                </a:lnTo>
                <a:lnTo>
                  <a:pt x="3263339" y="7023100"/>
                </a:lnTo>
                <a:lnTo>
                  <a:pt x="3216356" y="7010400"/>
                </a:lnTo>
                <a:lnTo>
                  <a:pt x="3169681" y="6985000"/>
                </a:lnTo>
                <a:lnTo>
                  <a:pt x="2986061" y="6934200"/>
                </a:lnTo>
                <a:lnTo>
                  <a:pt x="2940926" y="6908800"/>
                </a:lnTo>
                <a:lnTo>
                  <a:pt x="2896100" y="6896100"/>
                </a:lnTo>
                <a:lnTo>
                  <a:pt x="2851581" y="6870700"/>
                </a:lnTo>
                <a:lnTo>
                  <a:pt x="2807371" y="6858000"/>
                </a:lnTo>
                <a:lnTo>
                  <a:pt x="2719876" y="6807200"/>
                </a:lnTo>
                <a:lnTo>
                  <a:pt x="2676591" y="6794500"/>
                </a:lnTo>
                <a:lnTo>
                  <a:pt x="2506533" y="6692900"/>
                </a:lnTo>
                <a:lnTo>
                  <a:pt x="2382228" y="6616700"/>
                </a:lnTo>
                <a:lnTo>
                  <a:pt x="2341410" y="6578600"/>
                </a:lnTo>
                <a:lnTo>
                  <a:pt x="2260699" y="6527800"/>
                </a:lnTo>
                <a:lnTo>
                  <a:pt x="2220807" y="6489700"/>
                </a:lnTo>
                <a:lnTo>
                  <a:pt x="2181223" y="6464300"/>
                </a:lnTo>
                <a:lnTo>
                  <a:pt x="2141948" y="6426200"/>
                </a:lnTo>
                <a:lnTo>
                  <a:pt x="2102981" y="6400800"/>
                </a:lnTo>
                <a:lnTo>
                  <a:pt x="2025974" y="6324600"/>
                </a:lnTo>
                <a:lnTo>
                  <a:pt x="1987934" y="6299200"/>
                </a:lnTo>
                <a:lnTo>
                  <a:pt x="1912779" y="6223000"/>
                </a:lnTo>
                <a:lnTo>
                  <a:pt x="1876629" y="6184900"/>
                </a:lnTo>
                <a:lnTo>
                  <a:pt x="1841225" y="6146800"/>
                </a:lnTo>
                <a:lnTo>
                  <a:pt x="1806566" y="6108700"/>
                </a:lnTo>
                <a:lnTo>
                  <a:pt x="1772653" y="6070600"/>
                </a:lnTo>
                <a:lnTo>
                  <a:pt x="1739486" y="6032500"/>
                </a:lnTo>
                <a:lnTo>
                  <a:pt x="1707064" y="5994400"/>
                </a:lnTo>
                <a:lnTo>
                  <a:pt x="1675388" y="5956300"/>
                </a:lnTo>
                <a:lnTo>
                  <a:pt x="1644458" y="5918200"/>
                </a:lnTo>
                <a:lnTo>
                  <a:pt x="1614273" y="5880100"/>
                </a:lnTo>
                <a:lnTo>
                  <a:pt x="1584833" y="5842000"/>
                </a:lnTo>
                <a:lnTo>
                  <a:pt x="1556139" y="5803900"/>
                </a:lnTo>
                <a:lnTo>
                  <a:pt x="1528191" y="5765800"/>
                </a:lnTo>
                <a:lnTo>
                  <a:pt x="1500988" y="5715000"/>
                </a:lnTo>
                <a:lnTo>
                  <a:pt x="1474531" y="5676900"/>
                </a:lnTo>
                <a:lnTo>
                  <a:pt x="1448819" y="5638800"/>
                </a:lnTo>
                <a:lnTo>
                  <a:pt x="1423853" y="5600700"/>
                </a:lnTo>
                <a:lnTo>
                  <a:pt x="1399632" y="5562600"/>
                </a:lnTo>
                <a:lnTo>
                  <a:pt x="1376156" y="5511800"/>
                </a:lnTo>
                <a:lnTo>
                  <a:pt x="1353426" y="5473700"/>
                </a:lnTo>
                <a:lnTo>
                  <a:pt x="1331442" y="5435600"/>
                </a:lnTo>
                <a:lnTo>
                  <a:pt x="1310202" y="5384800"/>
                </a:lnTo>
                <a:lnTo>
                  <a:pt x="1289709" y="5346700"/>
                </a:lnTo>
                <a:lnTo>
                  <a:pt x="1269960" y="5295900"/>
                </a:lnTo>
                <a:lnTo>
                  <a:pt x="1250957" y="5257800"/>
                </a:lnTo>
                <a:lnTo>
                  <a:pt x="1232700" y="5207000"/>
                </a:lnTo>
                <a:lnTo>
                  <a:pt x="1215187" y="5168900"/>
                </a:lnTo>
                <a:lnTo>
                  <a:pt x="1198420" y="5118100"/>
                </a:lnTo>
                <a:lnTo>
                  <a:pt x="1182399" y="5080000"/>
                </a:lnTo>
                <a:lnTo>
                  <a:pt x="1167122" y="5029200"/>
                </a:lnTo>
                <a:lnTo>
                  <a:pt x="1152591" y="4991100"/>
                </a:lnTo>
                <a:lnTo>
                  <a:pt x="1138806" y="4940300"/>
                </a:lnTo>
                <a:lnTo>
                  <a:pt x="1125765" y="4889500"/>
                </a:lnTo>
                <a:lnTo>
                  <a:pt x="1113470" y="4851400"/>
                </a:lnTo>
                <a:lnTo>
                  <a:pt x="1101920" y="4800600"/>
                </a:lnTo>
                <a:lnTo>
                  <a:pt x="1091116" y="4749800"/>
                </a:lnTo>
                <a:lnTo>
                  <a:pt x="1081056" y="4711700"/>
                </a:lnTo>
                <a:lnTo>
                  <a:pt x="1071742" y="4660900"/>
                </a:lnTo>
                <a:lnTo>
                  <a:pt x="1063173" y="4610100"/>
                </a:lnTo>
                <a:lnTo>
                  <a:pt x="1055349" y="4559300"/>
                </a:lnTo>
                <a:lnTo>
                  <a:pt x="1048271" y="4508500"/>
                </a:lnTo>
                <a:lnTo>
                  <a:pt x="1041937" y="4470400"/>
                </a:lnTo>
                <a:lnTo>
                  <a:pt x="1036349" y="4419600"/>
                </a:lnTo>
                <a:lnTo>
                  <a:pt x="1031506" y="4368800"/>
                </a:lnTo>
                <a:lnTo>
                  <a:pt x="1027408" y="4318000"/>
                </a:lnTo>
                <a:lnTo>
                  <a:pt x="1024055" y="4267200"/>
                </a:lnTo>
                <a:lnTo>
                  <a:pt x="1021447" y="4216400"/>
                </a:lnTo>
                <a:lnTo>
                  <a:pt x="1019584" y="4165600"/>
                </a:lnTo>
                <a:lnTo>
                  <a:pt x="1018467" y="4114800"/>
                </a:lnTo>
                <a:lnTo>
                  <a:pt x="1018094" y="4064000"/>
                </a:lnTo>
                <a:lnTo>
                  <a:pt x="1018482" y="4013200"/>
                </a:lnTo>
                <a:lnTo>
                  <a:pt x="1019647" y="3962400"/>
                </a:lnTo>
                <a:lnTo>
                  <a:pt x="1021588" y="3911600"/>
                </a:lnTo>
                <a:lnTo>
                  <a:pt x="1024306" y="3860800"/>
                </a:lnTo>
                <a:lnTo>
                  <a:pt x="1027800" y="3810000"/>
                </a:lnTo>
                <a:lnTo>
                  <a:pt x="1032070" y="3759200"/>
                </a:lnTo>
                <a:lnTo>
                  <a:pt x="1037117" y="3708400"/>
                </a:lnTo>
                <a:lnTo>
                  <a:pt x="1042941" y="3657600"/>
                </a:lnTo>
                <a:lnTo>
                  <a:pt x="1049541" y="3606800"/>
                </a:lnTo>
                <a:lnTo>
                  <a:pt x="1056918" y="3556000"/>
                </a:lnTo>
                <a:lnTo>
                  <a:pt x="1065071" y="3505200"/>
                </a:lnTo>
                <a:lnTo>
                  <a:pt x="1074001" y="3454400"/>
                </a:lnTo>
                <a:lnTo>
                  <a:pt x="1083707" y="3416300"/>
                </a:lnTo>
                <a:lnTo>
                  <a:pt x="1094190" y="3365500"/>
                </a:lnTo>
                <a:lnTo>
                  <a:pt x="1105450" y="3314700"/>
                </a:lnTo>
                <a:lnTo>
                  <a:pt x="1117486" y="3263900"/>
                </a:lnTo>
                <a:lnTo>
                  <a:pt x="1130299" y="3225800"/>
                </a:lnTo>
                <a:lnTo>
                  <a:pt x="1143888" y="3175000"/>
                </a:lnTo>
                <a:lnTo>
                  <a:pt x="1158254" y="3124200"/>
                </a:lnTo>
                <a:lnTo>
                  <a:pt x="1173397" y="3086100"/>
                </a:lnTo>
                <a:lnTo>
                  <a:pt x="1189316" y="3035300"/>
                </a:lnTo>
                <a:lnTo>
                  <a:pt x="1206013" y="2997200"/>
                </a:lnTo>
                <a:lnTo>
                  <a:pt x="1223486" y="2946400"/>
                </a:lnTo>
                <a:lnTo>
                  <a:pt x="1241735" y="2895600"/>
                </a:lnTo>
                <a:lnTo>
                  <a:pt x="1260762" y="2857500"/>
                </a:lnTo>
                <a:lnTo>
                  <a:pt x="1280565" y="2806700"/>
                </a:lnTo>
                <a:lnTo>
                  <a:pt x="1301145" y="2768600"/>
                </a:lnTo>
                <a:lnTo>
                  <a:pt x="1322501" y="2730500"/>
                </a:lnTo>
                <a:lnTo>
                  <a:pt x="1344635" y="2679700"/>
                </a:lnTo>
                <a:lnTo>
                  <a:pt x="1367545" y="2641600"/>
                </a:lnTo>
                <a:lnTo>
                  <a:pt x="1391232" y="2590800"/>
                </a:lnTo>
                <a:lnTo>
                  <a:pt x="1415696" y="2552700"/>
                </a:lnTo>
                <a:lnTo>
                  <a:pt x="1440937" y="2514600"/>
                </a:lnTo>
                <a:lnTo>
                  <a:pt x="1466955" y="2463800"/>
                </a:lnTo>
                <a:lnTo>
                  <a:pt x="1493749" y="2425700"/>
                </a:lnTo>
                <a:lnTo>
                  <a:pt x="1521320" y="2387600"/>
                </a:lnTo>
                <a:lnTo>
                  <a:pt x="1549669" y="2349500"/>
                </a:lnTo>
                <a:lnTo>
                  <a:pt x="1578794" y="2311400"/>
                </a:lnTo>
                <a:lnTo>
                  <a:pt x="1608696" y="2260600"/>
                </a:lnTo>
                <a:lnTo>
                  <a:pt x="1639375" y="2222500"/>
                </a:lnTo>
                <a:lnTo>
                  <a:pt x="1670831" y="2184400"/>
                </a:lnTo>
                <a:lnTo>
                  <a:pt x="1703064" y="2146300"/>
                </a:lnTo>
                <a:lnTo>
                  <a:pt x="1736074" y="2108200"/>
                </a:lnTo>
                <a:lnTo>
                  <a:pt x="1769861" y="2070100"/>
                </a:lnTo>
                <a:lnTo>
                  <a:pt x="1804425" y="2032000"/>
                </a:lnTo>
                <a:lnTo>
                  <a:pt x="1839766" y="1993900"/>
                </a:lnTo>
                <a:lnTo>
                  <a:pt x="1875884" y="1955800"/>
                </a:lnTo>
                <a:lnTo>
                  <a:pt x="1912779" y="1917700"/>
                </a:lnTo>
                <a:lnTo>
                  <a:pt x="1987934" y="1841500"/>
                </a:lnTo>
                <a:lnTo>
                  <a:pt x="2025974" y="1803400"/>
                </a:lnTo>
                <a:lnTo>
                  <a:pt x="2064323" y="1778000"/>
                </a:lnTo>
                <a:lnTo>
                  <a:pt x="2102981" y="1739900"/>
                </a:lnTo>
                <a:lnTo>
                  <a:pt x="2141948" y="1714500"/>
                </a:lnTo>
                <a:lnTo>
                  <a:pt x="2220807" y="1638300"/>
                </a:lnTo>
                <a:lnTo>
                  <a:pt x="2300900" y="1587500"/>
                </a:lnTo>
                <a:lnTo>
                  <a:pt x="2341410" y="1549400"/>
                </a:lnTo>
                <a:lnTo>
                  <a:pt x="2506533" y="1447800"/>
                </a:lnTo>
                <a:lnTo>
                  <a:pt x="2676591" y="1346200"/>
                </a:lnTo>
                <a:lnTo>
                  <a:pt x="2719876" y="1333500"/>
                </a:lnTo>
                <a:lnTo>
                  <a:pt x="2807371" y="1282700"/>
                </a:lnTo>
                <a:lnTo>
                  <a:pt x="2851581" y="1270000"/>
                </a:lnTo>
                <a:lnTo>
                  <a:pt x="2896100" y="1244600"/>
                </a:lnTo>
                <a:lnTo>
                  <a:pt x="2940926" y="1231900"/>
                </a:lnTo>
                <a:lnTo>
                  <a:pt x="2986061" y="1206500"/>
                </a:lnTo>
                <a:lnTo>
                  <a:pt x="3123314" y="1168400"/>
                </a:lnTo>
                <a:lnTo>
                  <a:pt x="3169681" y="1143000"/>
                </a:lnTo>
                <a:lnTo>
                  <a:pt x="3310630" y="1104900"/>
                </a:lnTo>
                <a:lnTo>
                  <a:pt x="3358229" y="1104900"/>
                </a:lnTo>
                <a:lnTo>
                  <a:pt x="3502873" y="1066800"/>
                </a:lnTo>
                <a:lnTo>
                  <a:pt x="3551703" y="1066800"/>
                </a:lnTo>
                <a:lnTo>
                  <a:pt x="3600842" y="1054100"/>
                </a:lnTo>
                <a:lnTo>
                  <a:pt x="3650288" y="1054100"/>
                </a:lnTo>
                <a:lnTo>
                  <a:pt x="3700041" y="1041400"/>
                </a:lnTo>
                <a:lnTo>
                  <a:pt x="3750103" y="1041400"/>
                </a:lnTo>
                <a:lnTo>
                  <a:pt x="3800472" y="1028700"/>
                </a:lnTo>
                <a:lnTo>
                  <a:pt x="6745411" y="1028700"/>
                </a:lnTo>
                <a:lnTo>
                  <a:pt x="6726680" y="1016000"/>
                </a:lnTo>
                <a:lnTo>
                  <a:pt x="6688793" y="977900"/>
                </a:lnTo>
                <a:lnTo>
                  <a:pt x="6650482" y="952500"/>
                </a:lnTo>
                <a:lnTo>
                  <a:pt x="6611748" y="914400"/>
                </a:lnTo>
                <a:lnTo>
                  <a:pt x="6572589" y="889000"/>
                </a:lnTo>
                <a:lnTo>
                  <a:pt x="6533007" y="850900"/>
                </a:lnTo>
                <a:lnTo>
                  <a:pt x="6493001" y="825500"/>
                </a:lnTo>
                <a:lnTo>
                  <a:pt x="6452570" y="787400"/>
                </a:lnTo>
                <a:lnTo>
                  <a:pt x="6328737" y="711200"/>
                </a:lnTo>
                <a:lnTo>
                  <a:pt x="6286611" y="673100"/>
                </a:lnTo>
                <a:lnTo>
                  <a:pt x="6030252" y="520700"/>
                </a:lnTo>
                <a:lnTo>
                  <a:pt x="5898773" y="444500"/>
                </a:lnTo>
                <a:lnTo>
                  <a:pt x="5854309" y="431800"/>
                </a:lnTo>
                <a:lnTo>
                  <a:pt x="5764425" y="381000"/>
                </a:lnTo>
                <a:lnTo>
                  <a:pt x="5719006" y="368300"/>
                </a:lnTo>
                <a:lnTo>
                  <a:pt x="5673269" y="342900"/>
                </a:lnTo>
                <a:lnTo>
                  <a:pt x="5627213" y="330200"/>
                </a:lnTo>
                <a:lnTo>
                  <a:pt x="5580840" y="304800"/>
                </a:lnTo>
                <a:lnTo>
                  <a:pt x="5534149" y="292100"/>
                </a:lnTo>
                <a:lnTo>
                  <a:pt x="5487140" y="266700"/>
                </a:lnTo>
                <a:lnTo>
                  <a:pt x="5392171" y="241300"/>
                </a:lnTo>
                <a:lnTo>
                  <a:pt x="5344211" y="215900"/>
                </a:lnTo>
                <a:lnTo>
                  <a:pt x="4766379" y="63500"/>
                </a:lnTo>
                <a:close/>
              </a:path>
              <a:path w="8129905" h="8128000">
                <a:moveTo>
                  <a:pt x="6745411" y="1028700"/>
                </a:moveTo>
                <a:lnTo>
                  <a:pt x="4311179" y="1028700"/>
                </a:lnTo>
                <a:lnTo>
                  <a:pt x="4361105" y="1041400"/>
                </a:lnTo>
                <a:lnTo>
                  <a:pt x="4460033" y="1041400"/>
                </a:lnTo>
                <a:lnTo>
                  <a:pt x="4509035" y="1054100"/>
                </a:lnTo>
                <a:lnTo>
                  <a:pt x="4557729" y="1054100"/>
                </a:lnTo>
                <a:lnTo>
                  <a:pt x="4701964" y="1092200"/>
                </a:lnTo>
                <a:lnTo>
                  <a:pt x="4749426" y="1092200"/>
                </a:lnTo>
                <a:lnTo>
                  <a:pt x="5027733" y="1168400"/>
                </a:lnTo>
                <a:lnTo>
                  <a:pt x="5073039" y="1193800"/>
                </a:lnTo>
                <a:lnTo>
                  <a:pt x="5207110" y="1231900"/>
                </a:lnTo>
                <a:lnTo>
                  <a:pt x="5251184" y="1257300"/>
                </a:lnTo>
                <a:lnTo>
                  <a:pt x="5294951" y="1270000"/>
                </a:lnTo>
                <a:lnTo>
                  <a:pt x="5381558" y="1320800"/>
                </a:lnTo>
                <a:lnTo>
                  <a:pt x="5424400" y="1333500"/>
                </a:lnTo>
                <a:lnTo>
                  <a:pt x="5592686" y="1435100"/>
                </a:lnTo>
                <a:lnTo>
                  <a:pt x="5633987" y="1447800"/>
                </a:lnTo>
                <a:lnTo>
                  <a:pt x="5674980" y="1485900"/>
                </a:lnTo>
                <a:lnTo>
                  <a:pt x="5835869" y="1587500"/>
                </a:lnTo>
                <a:lnTo>
                  <a:pt x="5875320" y="1625600"/>
                </a:lnTo>
                <a:lnTo>
                  <a:pt x="5953299" y="1676400"/>
                </a:lnTo>
                <a:lnTo>
                  <a:pt x="5991826" y="1714500"/>
                </a:lnTo>
                <a:lnTo>
                  <a:pt x="6030044" y="1739900"/>
                </a:lnTo>
                <a:lnTo>
                  <a:pt x="6105556" y="1816100"/>
                </a:lnTo>
                <a:lnTo>
                  <a:pt x="6142850" y="1841500"/>
                </a:lnTo>
                <a:lnTo>
                  <a:pt x="6253392" y="1955800"/>
                </a:lnTo>
                <a:lnTo>
                  <a:pt x="6289497" y="1993900"/>
                </a:lnTo>
                <a:lnTo>
                  <a:pt x="6324826" y="2032000"/>
                </a:lnTo>
                <a:lnTo>
                  <a:pt x="6359379" y="2070100"/>
                </a:lnTo>
                <a:lnTo>
                  <a:pt x="6393156" y="2108200"/>
                </a:lnTo>
                <a:lnTo>
                  <a:pt x="6426157" y="2146300"/>
                </a:lnTo>
                <a:lnTo>
                  <a:pt x="6458383" y="2184400"/>
                </a:lnTo>
                <a:lnTo>
                  <a:pt x="6489832" y="2222500"/>
                </a:lnTo>
                <a:lnTo>
                  <a:pt x="6520505" y="2260600"/>
                </a:lnTo>
                <a:lnTo>
                  <a:pt x="6550402" y="2311400"/>
                </a:lnTo>
                <a:lnTo>
                  <a:pt x="6579524" y="2349500"/>
                </a:lnTo>
                <a:lnTo>
                  <a:pt x="6607869" y="2387600"/>
                </a:lnTo>
                <a:lnTo>
                  <a:pt x="6635438" y="2425700"/>
                </a:lnTo>
                <a:lnTo>
                  <a:pt x="6662230" y="2463800"/>
                </a:lnTo>
                <a:lnTo>
                  <a:pt x="6688247" y="2514600"/>
                </a:lnTo>
                <a:lnTo>
                  <a:pt x="6713488" y="2552700"/>
                </a:lnTo>
                <a:lnTo>
                  <a:pt x="6737952" y="2590800"/>
                </a:lnTo>
                <a:lnTo>
                  <a:pt x="6761640" y="2641600"/>
                </a:lnTo>
                <a:lnTo>
                  <a:pt x="6784552" y="2679700"/>
                </a:lnTo>
                <a:lnTo>
                  <a:pt x="6806687" y="2730500"/>
                </a:lnTo>
                <a:lnTo>
                  <a:pt x="6828046" y="2768600"/>
                </a:lnTo>
                <a:lnTo>
                  <a:pt x="6848629" y="2806700"/>
                </a:lnTo>
                <a:lnTo>
                  <a:pt x="6868435" y="2857500"/>
                </a:lnTo>
                <a:lnTo>
                  <a:pt x="6887465" y="2895600"/>
                </a:lnTo>
                <a:lnTo>
                  <a:pt x="6905719" y="2946400"/>
                </a:lnTo>
                <a:lnTo>
                  <a:pt x="6923196" y="2997200"/>
                </a:lnTo>
                <a:lnTo>
                  <a:pt x="6939896" y="3035300"/>
                </a:lnTo>
                <a:lnTo>
                  <a:pt x="6955821" y="3086100"/>
                </a:lnTo>
                <a:lnTo>
                  <a:pt x="6970968" y="3124200"/>
                </a:lnTo>
                <a:lnTo>
                  <a:pt x="6985339" y="3175000"/>
                </a:lnTo>
                <a:lnTo>
                  <a:pt x="6998934" y="3225800"/>
                </a:lnTo>
                <a:lnTo>
                  <a:pt x="7011751" y="3263900"/>
                </a:lnTo>
                <a:lnTo>
                  <a:pt x="7023793" y="3314700"/>
                </a:lnTo>
                <a:lnTo>
                  <a:pt x="7035057" y="3365500"/>
                </a:lnTo>
                <a:lnTo>
                  <a:pt x="7045545" y="3416300"/>
                </a:lnTo>
                <a:lnTo>
                  <a:pt x="7055256" y="3454400"/>
                </a:lnTo>
                <a:lnTo>
                  <a:pt x="7064191" y="3505200"/>
                </a:lnTo>
                <a:lnTo>
                  <a:pt x="7072348" y="3556000"/>
                </a:lnTo>
                <a:lnTo>
                  <a:pt x="7079729" y="3606800"/>
                </a:lnTo>
                <a:lnTo>
                  <a:pt x="7086333" y="3657600"/>
                </a:lnTo>
                <a:lnTo>
                  <a:pt x="7092160" y="3708400"/>
                </a:lnTo>
                <a:lnTo>
                  <a:pt x="7097211" y="3759200"/>
                </a:lnTo>
                <a:lnTo>
                  <a:pt x="7101484" y="3810000"/>
                </a:lnTo>
                <a:lnTo>
                  <a:pt x="7104980" y="3860800"/>
                </a:lnTo>
                <a:lnTo>
                  <a:pt x="7107700" y="3911600"/>
                </a:lnTo>
                <a:lnTo>
                  <a:pt x="7109643" y="3962400"/>
                </a:lnTo>
                <a:lnTo>
                  <a:pt x="7110808" y="4013200"/>
                </a:lnTo>
                <a:lnTo>
                  <a:pt x="7111197" y="4064000"/>
                </a:lnTo>
                <a:lnTo>
                  <a:pt x="7110824" y="4114800"/>
                </a:lnTo>
                <a:lnTo>
                  <a:pt x="7109705" y="4165600"/>
                </a:lnTo>
                <a:lnTo>
                  <a:pt x="7107841" y="4216400"/>
                </a:lnTo>
                <a:lnTo>
                  <a:pt x="7105232" y="4267200"/>
                </a:lnTo>
                <a:lnTo>
                  <a:pt x="7101876" y="4318000"/>
                </a:lnTo>
                <a:lnTo>
                  <a:pt x="7097776" y="4368800"/>
                </a:lnTo>
                <a:lnTo>
                  <a:pt x="7092929" y="4419600"/>
                </a:lnTo>
                <a:lnTo>
                  <a:pt x="7087338" y="4470400"/>
                </a:lnTo>
                <a:lnTo>
                  <a:pt x="7081000" y="4508500"/>
                </a:lnTo>
                <a:lnTo>
                  <a:pt x="7073918" y="4559300"/>
                </a:lnTo>
                <a:lnTo>
                  <a:pt x="7066090" y="4610100"/>
                </a:lnTo>
                <a:lnTo>
                  <a:pt x="7057516" y="4660900"/>
                </a:lnTo>
                <a:lnTo>
                  <a:pt x="7048197" y="4711700"/>
                </a:lnTo>
                <a:lnTo>
                  <a:pt x="7038133" y="4749800"/>
                </a:lnTo>
                <a:lnTo>
                  <a:pt x="7027324" y="4800600"/>
                </a:lnTo>
                <a:lnTo>
                  <a:pt x="7015769" y="4851400"/>
                </a:lnTo>
                <a:lnTo>
                  <a:pt x="7003469" y="4889500"/>
                </a:lnTo>
                <a:lnTo>
                  <a:pt x="6990423" y="4940300"/>
                </a:lnTo>
                <a:lnTo>
                  <a:pt x="6976633" y="4991100"/>
                </a:lnTo>
                <a:lnTo>
                  <a:pt x="6962097" y="5029200"/>
                </a:lnTo>
                <a:lnTo>
                  <a:pt x="6946816" y="5080000"/>
                </a:lnTo>
                <a:lnTo>
                  <a:pt x="6930790" y="5118100"/>
                </a:lnTo>
                <a:lnTo>
                  <a:pt x="6914019" y="5168900"/>
                </a:lnTo>
                <a:lnTo>
                  <a:pt x="6896503" y="5207000"/>
                </a:lnTo>
                <a:lnTo>
                  <a:pt x="6878241" y="5257800"/>
                </a:lnTo>
                <a:lnTo>
                  <a:pt x="6859235" y="5295900"/>
                </a:lnTo>
                <a:lnTo>
                  <a:pt x="6839484" y="5346700"/>
                </a:lnTo>
                <a:lnTo>
                  <a:pt x="6818987" y="5384800"/>
                </a:lnTo>
                <a:lnTo>
                  <a:pt x="6797746" y="5435600"/>
                </a:lnTo>
                <a:lnTo>
                  <a:pt x="6775760" y="5473700"/>
                </a:lnTo>
                <a:lnTo>
                  <a:pt x="6753028" y="5511800"/>
                </a:lnTo>
                <a:lnTo>
                  <a:pt x="6729552" y="5562600"/>
                </a:lnTo>
                <a:lnTo>
                  <a:pt x="6705331" y="5600700"/>
                </a:lnTo>
                <a:lnTo>
                  <a:pt x="6680365" y="5638800"/>
                </a:lnTo>
                <a:lnTo>
                  <a:pt x="6654655" y="5676900"/>
                </a:lnTo>
                <a:lnTo>
                  <a:pt x="6628199" y="5715000"/>
                </a:lnTo>
                <a:lnTo>
                  <a:pt x="6600999" y="5765800"/>
                </a:lnTo>
                <a:lnTo>
                  <a:pt x="6573054" y="5803900"/>
                </a:lnTo>
                <a:lnTo>
                  <a:pt x="6544364" y="5842000"/>
                </a:lnTo>
                <a:lnTo>
                  <a:pt x="6514930" y="5880100"/>
                </a:lnTo>
                <a:lnTo>
                  <a:pt x="6484750" y="5918200"/>
                </a:lnTo>
                <a:lnTo>
                  <a:pt x="6453827" y="5956300"/>
                </a:lnTo>
                <a:lnTo>
                  <a:pt x="6422158" y="5994400"/>
                </a:lnTo>
                <a:lnTo>
                  <a:pt x="6389745" y="6032500"/>
                </a:lnTo>
                <a:lnTo>
                  <a:pt x="6356588" y="6070600"/>
                </a:lnTo>
                <a:lnTo>
                  <a:pt x="6322685" y="6108700"/>
                </a:lnTo>
                <a:lnTo>
                  <a:pt x="6288039" y="6146800"/>
                </a:lnTo>
                <a:lnTo>
                  <a:pt x="6252647" y="6184900"/>
                </a:lnTo>
                <a:lnTo>
                  <a:pt x="6216512" y="6223000"/>
                </a:lnTo>
                <a:lnTo>
                  <a:pt x="6142850" y="6299200"/>
                </a:lnTo>
                <a:lnTo>
                  <a:pt x="6105556" y="6324600"/>
                </a:lnTo>
                <a:lnTo>
                  <a:pt x="6030044" y="6400800"/>
                </a:lnTo>
                <a:lnTo>
                  <a:pt x="5991826" y="6426200"/>
                </a:lnTo>
                <a:lnTo>
                  <a:pt x="5953299" y="6464300"/>
                </a:lnTo>
                <a:lnTo>
                  <a:pt x="5875320" y="6515100"/>
                </a:lnTo>
                <a:lnTo>
                  <a:pt x="5835869" y="6553200"/>
                </a:lnTo>
                <a:lnTo>
                  <a:pt x="5756041" y="6604000"/>
                </a:lnTo>
                <a:lnTo>
                  <a:pt x="5592686" y="6705600"/>
                </a:lnTo>
                <a:lnTo>
                  <a:pt x="5424400" y="6807200"/>
                </a:lnTo>
                <a:lnTo>
                  <a:pt x="5381558" y="6819900"/>
                </a:lnTo>
                <a:lnTo>
                  <a:pt x="5294951" y="6870700"/>
                </a:lnTo>
                <a:lnTo>
                  <a:pt x="5207110" y="6896100"/>
                </a:lnTo>
                <a:lnTo>
                  <a:pt x="5162728" y="6921500"/>
                </a:lnTo>
                <a:lnTo>
                  <a:pt x="5073039" y="6946900"/>
                </a:lnTo>
                <a:lnTo>
                  <a:pt x="5027733" y="6972300"/>
                </a:lnTo>
                <a:lnTo>
                  <a:pt x="4749426" y="7048500"/>
                </a:lnTo>
                <a:lnTo>
                  <a:pt x="4701964" y="7048500"/>
                </a:lnTo>
                <a:lnTo>
                  <a:pt x="4606115" y="7073900"/>
                </a:lnTo>
                <a:lnTo>
                  <a:pt x="4557729" y="7073900"/>
                </a:lnTo>
                <a:lnTo>
                  <a:pt x="4509035" y="7086600"/>
                </a:lnTo>
                <a:lnTo>
                  <a:pt x="4460033" y="7086600"/>
                </a:lnTo>
                <a:lnTo>
                  <a:pt x="4410723" y="7099300"/>
                </a:lnTo>
                <a:lnTo>
                  <a:pt x="4361105" y="7099300"/>
                </a:lnTo>
                <a:lnTo>
                  <a:pt x="4311179" y="7112000"/>
                </a:lnTo>
                <a:lnTo>
                  <a:pt x="6745411" y="7112000"/>
                </a:lnTo>
                <a:lnTo>
                  <a:pt x="6764143" y="7099300"/>
                </a:lnTo>
                <a:lnTo>
                  <a:pt x="6801182" y="7061200"/>
                </a:lnTo>
                <a:lnTo>
                  <a:pt x="6837797" y="7023100"/>
                </a:lnTo>
                <a:lnTo>
                  <a:pt x="6873988" y="6997700"/>
                </a:lnTo>
                <a:lnTo>
                  <a:pt x="6909756" y="6959600"/>
                </a:lnTo>
                <a:lnTo>
                  <a:pt x="6945099" y="6921500"/>
                </a:lnTo>
                <a:lnTo>
                  <a:pt x="6980019" y="6883400"/>
                </a:lnTo>
                <a:lnTo>
                  <a:pt x="7014514" y="6845300"/>
                </a:lnTo>
                <a:lnTo>
                  <a:pt x="7048586" y="6807200"/>
                </a:lnTo>
                <a:lnTo>
                  <a:pt x="7082234" y="6769100"/>
                </a:lnTo>
                <a:lnTo>
                  <a:pt x="7115458" y="6731000"/>
                </a:lnTo>
                <a:lnTo>
                  <a:pt x="7148258" y="6692900"/>
                </a:lnTo>
                <a:lnTo>
                  <a:pt x="7180634" y="6654800"/>
                </a:lnTo>
                <a:lnTo>
                  <a:pt x="7212587" y="6616700"/>
                </a:lnTo>
                <a:lnTo>
                  <a:pt x="7244115" y="6578600"/>
                </a:lnTo>
                <a:lnTo>
                  <a:pt x="7275220" y="6540500"/>
                </a:lnTo>
                <a:lnTo>
                  <a:pt x="7305900" y="6502400"/>
                </a:lnTo>
                <a:lnTo>
                  <a:pt x="7336157" y="6464300"/>
                </a:lnTo>
                <a:lnTo>
                  <a:pt x="7365990" y="6413500"/>
                </a:lnTo>
                <a:lnTo>
                  <a:pt x="7395399" y="6375400"/>
                </a:lnTo>
                <a:lnTo>
                  <a:pt x="7424384" y="6337300"/>
                </a:lnTo>
                <a:lnTo>
                  <a:pt x="7452945" y="6286500"/>
                </a:lnTo>
                <a:lnTo>
                  <a:pt x="7481082" y="6248400"/>
                </a:lnTo>
                <a:lnTo>
                  <a:pt x="7508795" y="6197600"/>
                </a:lnTo>
                <a:lnTo>
                  <a:pt x="7536084" y="6159500"/>
                </a:lnTo>
                <a:lnTo>
                  <a:pt x="7562950" y="6108700"/>
                </a:lnTo>
                <a:lnTo>
                  <a:pt x="7589391" y="6070600"/>
                </a:lnTo>
                <a:lnTo>
                  <a:pt x="7614789" y="6019800"/>
                </a:lnTo>
                <a:lnTo>
                  <a:pt x="7639574" y="5981700"/>
                </a:lnTo>
                <a:lnTo>
                  <a:pt x="7663748" y="5930900"/>
                </a:lnTo>
                <a:lnTo>
                  <a:pt x="7687311" y="5892800"/>
                </a:lnTo>
                <a:lnTo>
                  <a:pt x="7710262" y="5842000"/>
                </a:lnTo>
                <a:lnTo>
                  <a:pt x="7732601" y="5803900"/>
                </a:lnTo>
                <a:lnTo>
                  <a:pt x="7754329" y="5753100"/>
                </a:lnTo>
                <a:lnTo>
                  <a:pt x="7775444" y="5715000"/>
                </a:lnTo>
                <a:lnTo>
                  <a:pt x="7795949" y="5664200"/>
                </a:lnTo>
                <a:lnTo>
                  <a:pt x="7815841" y="5626100"/>
                </a:lnTo>
                <a:lnTo>
                  <a:pt x="7835122" y="5575300"/>
                </a:lnTo>
                <a:lnTo>
                  <a:pt x="7853790" y="5537200"/>
                </a:lnTo>
                <a:lnTo>
                  <a:pt x="7871847" y="5486400"/>
                </a:lnTo>
                <a:lnTo>
                  <a:pt x="7889293" y="5435600"/>
                </a:lnTo>
                <a:lnTo>
                  <a:pt x="7906126" y="5397500"/>
                </a:lnTo>
                <a:lnTo>
                  <a:pt x="7922348" y="5346700"/>
                </a:lnTo>
                <a:lnTo>
                  <a:pt x="7937957" y="5295900"/>
                </a:lnTo>
                <a:lnTo>
                  <a:pt x="7952955" y="5257800"/>
                </a:lnTo>
                <a:lnTo>
                  <a:pt x="7967341" y="5207000"/>
                </a:lnTo>
                <a:lnTo>
                  <a:pt x="7981115" y="5156200"/>
                </a:lnTo>
                <a:lnTo>
                  <a:pt x="7994277" y="5105400"/>
                </a:lnTo>
                <a:lnTo>
                  <a:pt x="8006827" y="5067300"/>
                </a:lnTo>
                <a:lnTo>
                  <a:pt x="8018765" y="5016500"/>
                </a:lnTo>
                <a:lnTo>
                  <a:pt x="8030091" y="4965700"/>
                </a:lnTo>
                <a:lnTo>
                  <a:pt x="8040805" y="4914900"/>
                </a:lnTo>
                <a:lnTo>
                  <a:pt x="8050907" y="4864100"/>
                </a:lnTo>
                <a:lnTo>
                  <a:pt x="8060397" y="4826000"/>
                </a:lnTo>
                <a:lnTo>
                  <a:pt x="8069274" y="4775200"/>
                </a:lnTo>
                <a:lnTo>
                  <a:pt x="8077540" y="4724400"/>
                </a:lnTo>
                <a:lnTo>
                  <a:pt x="8085194" y="4673600"/>
                </a:lnTo>
                <a:lnTo>
                  <a:pt x="8092235" y="4622800"/>
                </a:lnTo>
                <a:lnTo>
                  <a:pt x="8098664" y="4572000"/>
                </a:lnTo>
                <a:lnTo>
                  <a:pt x="8104481" y="4521200"/>
                </a:lnTo>
                <a:lnTo>
                  <a:pt x="8109686" y="4470400"/>
                </a:lnTo>
                <a:lnTo>
                  <a:pt x="8114278" y="4419600"/>
                </a:lnTo>
                <a:lnTo>
                  <a:pt x="8118258" y="4368800"/>
                </a:lnTo>
                <a:lnTo>
                  <a:pt x="8121626" y="4318000"/>
                </a:lnTo>
                <a:lnTo>
                  <a:pt x="8124382" y="4267200"/>
                </a:lnTo>
                <a:lnTo>
                  <a:pt x="8126525" y="4216400"/>
                </a:lnTo>
                <a:lnTo>
                  <a:pt x="8128056" y="4165600"/>
                </a:lnTo>
                <a:lnTo>
                  <a:pt x="8128975" y="4114800"/>
                </a:lnTo>
                <a:lnTo>
                  <a:pt x="8129281" y="4064000"/>
                </a:lnTo>
                <a:lnTo>
                  <a:pt x="8128975" y="4013200"/>
                </a:lnTo>
                <a:lnTo>
                  <a:pt x="8128056" y="3962400"/>
                </a:lnTo>
                <a:lnTo>
                  <a:pt x="8126525" y="3911600"/>
                </a:lnTo>
                <a:lnTo>
                  <a:pt x="8124382" y="3860800"/>
                </a:lnTo>
                <a:lnTo>
                  <a:pt x="8121626" y="3810000"/>
                </a:lnTo>
                <a:lnTo>
                  <a:pt x="8118258" y="3759200"/>
                </a:lnTo>
                <a:lnTo>
                  <a:pt x="8114278" y="3708400"/>
                </a:lnTo>
                <a:lnTo>
                  <a:pt x="8109686" y="3657600"/>
                </a:lnTo>
                <a:lnTo>
                  <a:pt x="8104481" y="3606800"/>
                </a:lnTo>
                <a:lnTo>
                  <a:pt x="8098664" y="3556000"/>
                </a:lnTo>
                <a:lnTo>
                  <a:pt x="8092235" y="3505200"/>
                </a:lnTo>
                <a:lnTo>
                  <a:pt x="8085194" y="3454400"/>
                </a:lnTo>
                <a:lnTo>
                  <a:pt x="8077540" y="3403600"/>
                </a:lnTo>
                <a:lnTo>
                  <a:pt x="8069274" y="3365500"/>
                </a:lnTo>
                <a:lnTo>
                  <a:pt x="8060397" y="3314700"/>
                </a:lnTo>
                <a:lnTo>
                  <a:pt x="8050907" y="3263900"/>
                </a:lnTo>
                <a:lnTo>
                  <a:pt x="8040805" y="3213100"/>
                </a:lnTo>
                <a:lnTo>
                  <a:pt x="8030091" y="3162300"/>
                </a:lnTo>
                <a:lnTo>
                  <a:pt x="8018765" y="3124200"/>
                </a:lnTo>
                <a:lnTo>
                  <a:pt x="8006827" y="3073400"/>
                </a:lnTo>
                <a:lnTo>
                  <a:pt x="7994277" y="3022600"/>
                </a:lnTo>
                <a:lnTo>
                  <a:pt x="7981115" y="2971800"/>
                </a:lnTo>
                <a:lnTo>
                  <a:pt x="7967341" y="2933700"/>
                </a:lnTo>
                <a:lnTo>
                  <a:pt x="7952955" y="2882900"/>
                </a:lnTo>
                <a:lnTo>
                  <a:pt x="7937957" y="2832100"/>
                </a:lnTo>
                <a:lnTo>
                  <a:pt x="7922348" y="2794000"/>
                </a:lnTo>
                <a:lnTo>
                  <a:pt x="7906126" y="2743200"/>
                </a:lnTo>
                <a:lnTo>
                  <a:pt x="7889293" y="2692400"/>
                </a:lnTo>
                <a:lnTo>
                  <a:pt x="7871847" y="2654300"/>
                </a:lnTo>
                <a:lnTo>
                  <a:pt x="7853790" y="2603500"/>
                </a:lnTo>
                <a:lnTo>
                  <a:pt x="7835122" y="2565400"/>
                </a:lnTo>
                <a:lnTo>
                  <a:pt x="7815841" y="2514600"/>
                </a:lnTo>
                <a:lnTo>
                  <a:pt x="7795949" y="2463800"/>
                </a:lnTo>
                <a:lnTo>
                  <a:pt x="7775444" y="2425700"/>
                </a:lnTo>
                <a:lnTo>
                  <a:pt x="7754329" y="2374900"/>
                </a:lnTo>
                <a:lnTo>
                  <a:pt x="7732601" y="2336800"/>
                </a:lnTo>
                <a:lnTo>
                  <a:pt x="7710262" y="2286000"/>
                </a:lnTo>
                <a:lnTo>
                  <a:pt x="7687311" y="2247900"/>
                </a:lnTo>
                <a:lnTo>
                  <a:pt x="7663748" y="2197100"/>
                </a:lnTo>
                <a:lnTo>
                  <a:pt x="7639574" y="2159000"/>
                </a:lnTo>
                <a:lnTo>
                  <a:pt x="7614789" y="2120900"/>
                </a:lnTo>
                <a:lnTo>
                  <a:pt x="7562950" y="2032000"/>
                </a:lnTo>
                <a:lnTo>
                  <a:pt x="7536084" y="1981200"/>
                </a:lnTo>
                <a:lnTo>
                  <a:pt x="7508795" y="1943100"/>
                </a:lnTo>
                <a:lnTo>
                  <a:pt x="7481082" y="1892300"/>
                </a:lnTo>
                <a:lnTo>
                  <a:pt x="7452945" y="1854200"/>
                </a:lnTo>
                <a:lnTo>
                  <a:pt x="7424384" y="1803400"/>
                </a:lnTo>
                <a:lnTo>
                  <a:pt x="7395399" y="1765300"/>
                </a:lnTo>
                <a:lnTo>
                  <a:pt x="7365990" y="1727200"/>
                </a:lnTo>
                <a:lnTo>
                  <a:pt x="7336157" y="1676400"/>
                </a:lnTo>
                <a:lnTo>
                  <a:pt x="7305900" y="1638300"/>
                </a:lnTo>
                <a:lnTo>
                  <a:pt x="7275220" y="1600200"/>
                </a:lnTo>
                <a:lnTo>
                  <a:pt x="7244115" y="1562100"/>
                </a:lnTo>
                <a:lnTo>
                  <a:pt x="7212587" y="1524000"/>
                </a:lnTo>
                <a:lnTo>
                  <a:pt x="7180634" y="1485900"/>
                </a:lnTo>
                <a:lnTo>
                  <a:pt x="7148258" y="1447800"/>
                </a:lnTo>
                <a:lnTo>
                  <a:pt x="7115458" y="1397000"/>
                </a:lnTo>
                <a:lnTo>
                  <a:pt x="7082234" y="1371600"/>
                </a:lnTo>
                <a:lnTo>
                  <a:pt x="7048586" y="1333500"/>
                </a:lnTo>
                <a:lnTo>
                  <a:pt x="7014514" y="1295400"/>
                </a:lnTo>
                <a:lnTo>
                  <a:pt x="6980019" y="1257300"/>
                </a:lnTo>
                <a:lnTo>
                  <a:pt x="6945099" y="1219200"/>
                </a:lnTo>
                <a:lnTo>
                  <a:pt x="6909756" y="1181100"/>
                </a:lnTo>
                <a:lnTo>
                  <a:pt x="6873988" y="1143000"/>
                </a:lnTo>
                <a:lnTo>
                  <a:pt x="6837797" y="1117600"/>
                </a:lnTo>
                <a:lnTo>
                  <a:pt x="6801182" y="1079500"/>
                </a:lnTo>
                <a:lnTo>
                  <a:pt x="6764143" y="1041400"/>
                </a:lnTo>
                <a:lnTo>
                  <a:pt x="6745411" y="1028700"/>
                </a:lnTo>
                <a:close/>
              </a:path>
              <a:path w="8129905" h="8128000">
                <a:moveTo>
                  <a:pt x="4213115" y="5842000"/>
                </a:moveTo>
                <a:lnTo>
                  <a:pt x="3903830" y="5842000"/>
                </a:lnTo>
                <a:lnTo>
                  <a:pt x="3954351" y="5854700"/>
                </a:lnTo>
                <a:lnTo>
                  <a:pt x="4161606" y="5854700"/>
                </a:lnTo>
                <a:lnTo>
                  <a:pt x="4213115" y="5842000"/>
                </a:lnTo>
                <a:close/>
              </a:path>
              <a:path w="8129905" h="8128000">
                <a:moveTo>
                  <a:pt x="4314479" y="5829300"/>
                </a:moveTo>
                <a:lnTo>
                  <a:pt x="3804324" y="5829300"/>
                </a:lnTo>
                <a:lnTo>
                  <a:pt x="3853821" y="5842000"/>
                </a:lnTo>
                <a:lnTo>
                  <a:pt x="4264073" y="5842000"/>
                </a:lnTo>
                <a:lnTo>
                  <a:pt x="4314479" y="5829300"/>
                </a:lnTo>
                <a:close/>
              </a:path>
              <a:path w="8129905" h="8128000">
                <a:moveTo>
                  <a:pt x="4510593" y="2336800"/>
                </a:moveTo>
                <a:lnTo>
                  <a:pt x="3611468" y="2336800"/>
                </a:lnTo>
                <a:lnTo>
                  <a:pt x="3564536" y="2349500"/>
                </a:lnTo>
                <a:lnTo>
                  <a:pt x="3518117" y="2374900"/>
                </a:lnTo>
                <a:lnTo>
                  <a:pt x="3381937" y="2413000"/>
                </a:lnTo>
                <a:lnTo>
                  <a:pt x="3293714" y="2463800"/>
                </a:lnTo>
                <a:lnTo>
                  <a:pt x="3250372" y="2476500"/>
                </a:lnTo>
                <a:lnTo>
                  <a:pt x="3165226" y="2527300"/>
                </a:lnTo>
                <a:lnTo>
                  <a:pt x="3082132" y="2578100"/>
                </a:lnTo>
                <a:lnTo>
                  <a:pt x="3041353" y="2616200"/>
                </a:lnTo>
                <a:lnTo>
                  <a:pt x="3001088" y="2641600"/>
                </a:lnTo>
                <a:lnTo>
                  <a:pt x="2961336" y="2679700"/>
                </a:lnTo>
                <a:lnTo>
                  <a:pt x="2922096" y="2705100"/>
                </a:lnTo>
                <a:lnTo>
                  <a:pt x="2883369" y="2743200"/>
                </a:lnTo>
                <a:lnTo>
                  <a:pt x="2845155" y="2781300"/>
                </a:lnTo>
                <a:lnTo>
                  <a:pt x="2807453" y="2806700"/>
                </a:lnTo>
                <a:lnTo>
                  <a:pt x="2770653" y="2844800"/>
                </a:lnTo>
                <a:lnTo>
                  <a:pt x="2735192" y="2882900"/>
                </a:lnTo>
                <a:lnTo>
                  <a:pt x="2701070" y="2921000"/>
                </a:lnTo>
                <a:lnTo>
                  <a:pt x="2668286" y="2971800"/>
                </a:lnTo>
                <a:lnTo>
                  <a:pt x="2636842" y="3009900"/>
                </a:lnTo>
                <a:lnTo>
                  <a:pt x="2606736" y="3048000"/>
                </a:lnTo>
                <a:lnTo>
                  <a:pt x="2577969" y="3086100"/>
                </a:lnTo>
                <a:lnTo>
                  <a:pt x="2550540" y="3124200"/>
                </a:lnTo>
                <a:lnTo>
                  <a:pt x="2524450" y="3175000"/>
                </a:lnTo>
                <a:lnTo>
                  <a:pt x="2499699" y="3213100"/>
                </a:lnTo>
                <a:lnTo>
                  <a:pt x="2476286" y="3251200"/>
                </a:lnTo>
                <a:lnTo>
                  <a:pt x="2454211" y="3302000"/>
                </a:lnTo>
                <a:lnTo>
                  <a:pt x="2433475" y="3340100"/>
                </a:lnTo>
                <a:lnTo>
                  <a:pt x="2414077" y="3390900"/>
                </a:lnTo>
                <a:lnTo>
                  <a:pt x="2396017" y="3429000"/>
                </a:lnTo>
                <a:lnTo>
                  <a:pt x="2379295" y="3479800"/>
                </a:lnTo>
                <a:lnTo>
                  <a:pt x="2363911" y="3517900"/>
                </a:lnTo>
                <a:lnTo>
                  <a:pt x="2349866" y="3568700"/>
                </a:lnTo>
                <a:lnTo>
                  <a:pt x="2337158" y="3619500"/>
                </a:lnTo>
                <a:lnTo>
                  <a:pt x="2325788" y="3670300"/>
                </a:lnTo>
                <a:lnTo>
                  <a:pt x="2315756" y="3708400"/>
                </a:lnTo>
                <a:lnTo>
                  <a:pt x="2307062" y="3759200"/>
                </a:lnTo>
                <a:lnTo>
                  <a:pt x="2299706" y="3810000"/>
                </a:lnTo>
                <a:lnTo>
                  <a:pt x="2293687" y="3860800"/>
                </a:lnTo>
                <a:lnTo>
                  <a:pt x="2289006" y="3911600"/>
                </a:lnTo>
                <a:lnTo>
                  <a:pt x="2285662" y="3962400"/>
                </a:lnTo>
                <a:lnTo>
                  <a:pt x="2283656" y="4013200"/>
                </a:lnTo>
                <a:lnTo>
                  <a:pt x="2282988" y="4064000"/>
                </a:lnTo>
                <a:lnTo>
                  <a:pt x="2283656" y="4114800"/>
                </a:lnTo>
                <a:lnTo>
                  <a:pt x="2285662" y="4165600"/>
                </a:lnTo>
                <a:lnTo>
                  <a:pt x="2289006" y="4216400"/>
                </a:lnTo>
                <a:lnTo>
                  <a:pt x="2293687" y="4267200"/>
                </a:lnTo>
                <a:lnTo>
                  <a:pt x="2299706" y="4318000"/>
                </a:lnTo>
                <a:lnTo>
                  <a:pt x="2307062" y="4368800"/>
                </a:lnTo>
                <a:lnTo>
                  <a:pt x="2315756" y="4419600"/>
                </a:lnTo>
                <a:lnTo>
                  <a:pt x="2325788" y="4470400"/>
                </a:lnTo>
                <a:lnTo>
                  <a:pt x="2337158" y="4521200"/>
                </a:lnTo>
                <a:lnTo>
                  <a:pt x="2349866" y="4559300"/>
                </a:lnTo>
                <a:lnTo>
                  <a:pt x="2363911" y="4610100"/>
                </a:lnTo>
                <a:lnTo>
                  <a:pt x="2379295" y="4660900"/>
                </a:lnTo>
                <a:lnTo>
                  <a:pt x="2396017" y="4699000"/>
                </a:lnTo>
                <a:lnTo>
                  <a:pt x="2414077" y="4749800"/>
                </a:lnTo>
                <a:lnTo>
                  <a:pt x="2433475" y="4787900"/>
                </a:lnTo>
                <a:lnTo>
                  <a:pt x="2454211" y="4838700"/>
                </a:lnTo>
                <a:lnTo>
                  <a:pt x="2476286" y="4876800"/>
                </a:lnTo>
                <a:lnTo>
                  <a:pt x="2499699" y="4927600"/>
                </a:lnTo>
                <a:lnTo>
                  <a:pt x="2524450" y="4965700"/>
                </a:lnTo>
                <a:lnTo>
                  <a:pt x="2550540" y="5003800"/>
                </a:lnTo>
                <a:lnTo>
                  <a:pt x="2577969" y="5054600"/>
                </a:lnTo>
                <a:lnTo>
                  <a:pt x="2606736" y="5092700"/>
                </a:lnTo>
                <a:lnTo>
                  <a:pt x="2636842" y="5130800"/>
                </a:lnTo>
                <a:lnTo>
                  <a:pt x="2668286" y="5168900"/>
                </a:lnTo>
                <a:lnTo>
                  <a:pt x="2701070" y="5207000"/>
                </a:lnTo>
                <a:lnTo>
                  <a:pt x="2735192" y="5245100"/>
                </a:lnTo>
                <a:lnTo>
                  <a:pt x="2770653" y="5283200"/>
                </a:lnTo>
                <a:lnTo>
                  <a:pt x="2807453" y="5321300"/>
                </a:lnTo>
                <a:lnTo>
                  <a:pt x="2845155" y="5359400"/>
                </a:lnTo>
                <a:lnTo>
                  <a:pt x="2883369" y="5397500"/>
                </a:lnTo>
                <a:lnTo>
                  <a:pt x="2922096" y="5435600"/>
                </a:lnTo>
                <a:lnTo>
                  <a:pt x="2961336" y="5461000"/>
                </a:lnTo>
                <a:lnTo>
                  <a:pt x="3001088" y="5499100"/>
                </a:lnTo>
                <a:lnTo>
                  <a:pt x="3041353" y="5524500"/>
                </a:lnTo>
                <a:lnTo>
                  <a:pt x="3082132" y="5562600"/>
                </a:lnTo>
                <a:lnTo>
                  <a:pt x="3165226" y="5613400"/>
                </a:lnTo>
                <a:lnTo>
                  <a:pt x="3250372" y="5664200"/>
                </a:lnTo>
                <a:lnTo>
                  <a:pt x="3293714" y="5676900"/>
                </a:lnTo>
                <a:lnTo>
                  <a:pt x="3337569" y="5702300"/>
                </a:lnTo>
                <a:lnTo>
                  <a:pt x="3381937" y="5715000"/>
                </a:lnTo>
                <a:lnTo>
                  <a:pt x="3426818" y="5740400"/>
                </a:lnTo>
                <a:lnTo>
                  <a:pt x="3472211" y="5753100"/>
                </a:lnTo>
                <a:lnTo>
                  <a:pt x="3755341" y="5829300"/>
                </a:lnTo>
                <a:lnTo>
                  <a:pt x="4364334" y="5829300"/>
                </a:lnTo>
                <a:lnTo>
                  <a:pt x="4651893" y="5753100"/>
                </a:lnTo>
                <a:lnTo>
                  <a:pt x="4697892" y="5740400"/>
                </a:lnTo>
                <a:lnTo>
                  <a:pt x="4743339" y="5715000"/>
                </a:lnTo>
                <a:lnTo>
                  <a:pt x="4788237" y="5702300"/>
                </a:lnTo>
                <a:lnTo>
                  <a:pt x="4832583" y="5676900"/>
                </a:lnTo>
                <a:lnTo>
                  <a:pt x="4876380" y="5664200"/>
                </a:lnTo>
                <a:lnTo>
                  <a:pt x="4962321" y="5613400"/>
                </a:lnTo>
                <a:lnTo>
                  <a:pt x="5046061" y="5562600"/>
                </a:lnTo>
                <a:lnTo>
                  <a:pt x="5087106" y="5524500"/>
                </a:lnTo>
                <a:lnTo>
                  <a:pt x="5127601" y="5499100"/>
                </a:lnTo>
                <a:lnTo>
                  <a:pt x="5167546" y="5461000"/>
                </a:lnTo>
                <a:lnTo>
                  <a:pt x="5206941" y="5435600"/>
                </a:lnTo>
                <a:lnTo>
                  <a:pt x="5245786" y="5397500"/>
                </a:lnTo>
                <a:lnTo>
                  <a:pt x="5284081" y="5359400"/>
                </a:lnTo>
                <a:lnTo>
                  <a:pt x="5321827" y="5321300"/>
                </a:lnTo>
                <a:lnTo>
                  <a:pt x="5358604" y="5283200"/>
                </a:lnTo>
                <a:lnTo>
                  <a:pt x="5394046" y="5245100"/>
                </a:lnTo>
                <a:lnTo>
                  <a:pt x="5428152" y="5207000"/>
                </a:lnTo>
                <a:lnTo>
                  <a:pt x="5460921" y="5168900"/>
                </a:lnTo>
                <a:lnTo>
                  <a:pt x="5492355" y="5130800"/>
                </a:lnTo>
                <a:lnTo>
                  <a:pt x="5522453" y="5092700"/>
                </a:lnTo>
                <a:lnTo>
                  <a:pt x="5551214" y="5054600"/>
                </a:lnTo>
                <a:lnTo>
                  <a:pt x="5578639" y="5003800"/>
                </a:lnTo>
                <a:lnTo>
                  <a:pt x="5604728" y="4965700"/>
                </a:lnTo>
                <a:lnTo>
                  <a:pt x="5629480" y="4927600"/>
                </a:lnTo>
                <a:lnTo>
                  <a:pt x="5652895" y="4876800"/>
                </a:lnTo>
                <a:lnTo>
                  <a:pt x="5674973" y="4838700"/>
                </a:lnTo>
                <a:lnTo>
                  <a:pt x="5695714" y="4787900"/>
                </a:lnTo>
                <a:lnTo>
                  <a:pt x="5715117" y="4749800"/>
                </a:lnTo>
                <a:lnTo>
                  <a:pt x="5733184" y="4699000"/>
                </a:lnTo>
                <a:lnTo>
                  <a:pt x="5749913" y="4660900"/>
                </a:lnTo>
                <a:lnTo>
                  <a:pt x="5765304" y="4610100"/>
                </a:lnTo>
                <a:lnTo>
                  <a:pt x="5779358" y="4559300"/>
                </a:lnTo>
                <a:lnTo>
                  <a:pt x="5792074" y="4521200"/>
                </a:lnTo>
                <a:lnTo>
                  <a:pt x="5803452" y="4470400"/>
                </a:lnTo>
                <a:lnTo>
                  <a:pt x="5813492" y="4419600"/>
                </a:lnTo>
                <a:lnTo>
                  <a:pt x="5822193" y="4368800"/>
                </a:lnTo>
                <a:lnTo>
                  <a:pt x="5829556" y="4318000"/>
                </a:lnTo>
                <a:lnTo>
                  <a:pt x="5835581" y="4267200"/>
                </a:lnTo>
                <a:lnTo>
                  <a:pt x="5840267" y="4216400"/>
                </a:lnTo>
                <a:lnTo>
                  <a:pt x="5843615" y="4165600"/>
                </a:lnTo>
                <a:lnTo>
                  <a:pt x="5845623" y="4114800"/>
                </a:lnTo>
                <a:lnTo>
                  <a:pt x="5846293" y="4064000"/>
                </a:lnTo>
                <a:lnTo>
                  <a:pt x="5845623" y="4013200"/>
                </a:lnTo>
                <a:lnTo>
                  <a:pt x="5843615" y="3962400"/>
                </a:lnTo>
                <a:lnTo>
                  <a:pt x="5840267" y="3911600"/>
                </a:lnTo>
                <a:lnTo>
                  <a:pt x="5835581" y="3860800"/>
                </a:lnTo>
                <a:lnTo>
                  <a:pt x="5829556" y="3810000"/>
                </a:lnTo>
                <a:lnTo>
                  <a:pt x="5822193" y="3759200"/>
                </a:lnTo>
                <a:lnTo>
                  <a:pt x="5813492" y="3708400"/>
                </a:lnTo>
                <a:lnTo>
                  <a:pt x="5803452" y="3670300"/>
                </a:lnTo>
                <a:lnTo>
                  <a:pt x="5792074" y="3619500"/>
                </a:lnTo>
                <a:lnTo>
                  <a:pt x="5779358" y="3568700"/>
                </a:lnTo>
                <a:lnTo>
                  <a:pt x="5765304" y="3517900"/>
                </a:lnTo>
                <a:lnTo>
                  <a:pt x="5749913" y="3479800"/>
                </a:lnTo>
                <a:lnTo>
                  <a:pt x="5733184" y="3429000"/>
                </a:lnTo>
                <a:lnTo>
                  <a:pt x="5715117" y="3390900"/>
                </a:lnTo>
                <a:lnTo>
                  <a:pt x="5695714" y="3340100"/>
                </a:lnTo>
                <a:lnTo>
                  <a:pt x="5674973" y="3302000"/>
                </a:lnTo>
                <a:lnTo>
                  <a:pt x="5652895" y="3251200"/>
                </a:lnTo>
                <a:lnTo>
                  <a:pt x="5629480" y="3213100"/>
                </a:lnTo>
                <a:lnTo>
                  <a:pt x="5604728" y="3175000"/>
                </a:lnTo>
                <a:lnTo>
                  <a:pt x="5578639" y="3124200"/>
                </a:lnTo>
                <a:lnTo>
                  <a:pt x="5551214" y="3086100"/>
                </a:lnTo>
                <a:lnTo>
                  <a:pt x="5522453" y="3048000"/>
                </a:lnTo>
                <a:lnTo>
                  <a:pt x="5492355" y="3009900"/>
                </a:lnTo>
                <a:lnTo>
                  <a:pt x="5460921" y="2971800"/>
                </a:lnTo>
                <a:lnTo>
                  <a:pt x="5428152" y="2921000"/>
                </a:lnTo>
                <a:lnTo>
                  <a:pt x="5394046" y="2882900"/>
                </a:lnTo>
                <a:lnTo>
                  <a:pt x="5358604" y="2844800"/>
                </a:lnTo>
                <a:lnTo>
                  <a:pt x="5321827" y="2806700"/>
                </a:lnTo>
                <a:lnTo>
                  <a:pt x="5284081" y="2781300"/>
                </a:lnTo>
                <a:lnTo>
                  <a:pt x="5245786" y="2743200"/>
                </a:lnTo>
                <a:lnTo>
                  <a:pt x="5206941" y="2705100"/>
                </a:lnTo>
                <a:lnTo>
                  <a:pt x="5167546" y="2679700"/>
                </a:lnTo>
                <a:lnTo>
                  <a:pt x="5127601" y="2641600"/>
                </a:lnTo>
                <a:lnTo>
                  <a:pt x="5087106" y="2616200"/>
                </a:lnTo>
                <a:lnTo>
                  <a:pt x="5046061" y="2578100"/>
                </a:lnTo>
                <a:lnTo>
                  <a:pt x="4962321" y="2527300"/>
                </a:lnTo>
                <a:lnTo>
                  <a:pt x="4876380" y="2476500"/>
                </a:lnTo>
                <a:lnTo>
                  <a:pt x="4832583" y="2463800"/>
                </a:lnTo>
                <a:lnTo>
                  <a:pt x="4743339" y="2413000"/>
                </a:lnTo>
                <a:lnTo>
                  <a:pt x="4605344" y="2374900"/>
                </a:lnTo>
                <a:lnTo>
                  <a:pt x="4558244" y="2349500"/>
                </a:lnTo>
                <a:lnTo>
                  <a:pt x="4510593" y="2336800"/>
                </a:lnTo>
                <a:close/>
              </a:path>
              <a:path w="8129905" h="8128000">
                <a:moveTo>
                  <a:pt x="4314479" y="2298700"/>
                </a:moveTo>
                <a:lnTo>
                  <a:pt x="3804324" y="2298700"/>
                </a:lnTo>
                <a:lnTo>
                  <a:pt x="3658913" y="2336800"/>
                </a:lnTo>
                <a:lnTo>
                  <a:pt x="4462391" y="2336800"/>
                </a:lnTo>
                <a:lnTo>
                  <a:pt x="4314479" y="2298700"/>
                </a:lnTo>
                <a:close/>
              </a:path>
              <a:path w="8129905" h="8128000">
                <a:moveTo>
                  <a:pt x="4161606" y="2286000"/>
                </a:moveTo>
                <a:lnTo>
                  <a:pt x="3954351" y="2286000"/>
                </a:lnTo>
                <a:lnTo>
                  <a:pt x="3903830" y="2298700"/>
                </a:lnTo>
                <a:lnTo>
                  <a:pt x="4213115" y="2298700"/>
                </a:lnTo>
                <a:lnTo>
                  <a:pt x="4161606" y="2286000"/>
                </a:lnTo>
                <a:close/>
              </a:path>
              <a:path w="8129905" h="8128000">
                <a:moveTo>
                  <a:pt x="4618200" y="38100"/>
                </a:moveTo>
                <a:lnTo>
                  <a:pt x="3506741" y="38100"/>
                </a:lnTo>
                <a:lnTo>
                  <a:pt x="3409003" y="63500"/>
                </a:lnTo>
                <a:lnTo>
                  <a:pt x="4717218" y="63500"/>
                </a:lnTo>
                <a:lnTo>
                  <a:pt x="4618200" y="38100"/>
                </a:lnTo>
                <a:close/>
              </a:path>
              <a:path w="8129905" h="8128000">
                <a:moveTo>
                  <a:pt x="4518252" y="25400"/>
                </a:moveTo>
                <a:lnTo>
                  <a:pt x="3605184" y="25400"/>
                </a:lnTo>
                <a:lnTo>
                  <a:pt x="3555874" y="38100"/>
                </a:lnTo>
                <a:lnTo>
                  <a:pt x="4568342" y="38100"/>
                </a:lnTo>
                <a:lnTo>
                  <a:pt x="4518252" y="25400"/>
                </a:lnTo>
                <a:close/>
              </a:path>
              <a:path w="8129905" h="8128000">
                <a:moveTo>
                  <a:pt x="4366583" y="12700"/>
                </a:moveTo>
                <a:lnTo>
                  <a:pt x="3754174" y="12700"/>
                </a:lnTo>
                <a:lnTo>
                  <a:pt x="3704334" y="25400"/>
                </a:lnTo>
                <a:lnTo>
                  <a:pt x="4417373" y="25400"/>
                </a:lnTo>
                <a:lnTo>
                  <a:pt x="4366583" y="12700"/>
                </a:lnTo>
                <a:close/>
              </a:path>
              <a:path w="8129905" h="8128000">
                <a:moveTo>
                  <a:pt x="4109128" y="0"/>
                </a:moveTo>
                <a:lnTo>
                  <a:pt x="4006030" y="0"/>
                </a:lnTo>
                <a:lnTo>
                  <a:pt x="3955304" y="12700"/>
                </a:lnTo>
                <a:lnTo>
                  <a:pt x="4161087" y="12700"/>
                </a:lnTo>
                <a:lnTo>
                  <a:pt x="4109128" y="0"/>
                </a:lnTo>
                <a:close/>
              </a:path>
            </a:pathLst>
          </a:custGeom>
          <a:solidFill>
            <a:srgbClr val="0373A3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id="{8867E13D-995F-4B55-AE43-6BCC72F8A025}"/>
              </a:ext>
            </a:extLst>
          </p:cNvPr>
          <p:cNvSpPr/>
          <p:nvPr/>
        </p:nvSpPr>
        <p:spPr>
          <a:xfrm>
            <a:off x="6822825" y="1607382"/>
            <a:ext cx="2101756" cy="686266"/>
          </a:xfrm>
          <a:custGeom>
            <a:avLst/>
            <a:gdLst/>
            <a:ahLst/>
            <a:cxnLst/>
            <a:rect l="l" t="t" r="r" b="b"/>
            <a:pathLst>
              <a:path w="3465830" h="1356995">
                <a:moveTo>
                  <a:pt x="3465653" y="0"/>
                </a:moveTo>
                <a:lnTo>
                  <a:pt x="2565984" y="0"/>
                </a:lnTo>
                <a:lnTo>
                  <a:pt x="1075684" y="1356471"/>
                </a:lnTo>
                <a:lnTo>
                  <a:pt x="0" y="1356471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AD2D4A9E-00A4-4173-9CDB-5F4F2EBA3DCD}"/>
              </a:ext>
            </a:extLst>
          </p:cNvPr>
          <p:cNvSpPr/>
          <p:nvPr/>
        </p:nvSpPr>
        <p:spPr>
          <a:xfrm>
            <a:off x="6822822" y="2273291"/>
            <a:ext cx="48677" cy="50097"/>
          </a:xfrm>
          <a:custGeom>
            <a:avLst/>
            <a:gdLst/>
            <a:ahLst/>
            <a:cxnLst/>
            <a:rect l="l" t="t" r="r" b="b"/>
            <a:pathLst>
              <a:path w="53340" h="99060">
                <a:moveTo>
                  <a:pt x="53202" y="98981"/>
                </a:moveTo>
                <a:lnTo>
                  <a:pt x="0" y="49485"/>
                </a:lnTo>
                <a:lnTo>
                  <a:pt x="53202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17">
            <a:extLst>
              <a:ext uri="{FF2B5EF4-FFF2-40B4-BE49-F238E27FC236}">
                <a16:creationId xmlns:a16="http://schemas.microsoft.com/office/drawing/2014/main" id="{B6511243-0A90-49EE-8513-32F684D9E272}"/>
              </a:ext>
            </a:extLst>
          </p:cNvPr>
          <p:cNvSpPr/>
          <p:nvPr/>
        </p:nvSpPr>
        <p:spPr>
          <a:xfrm>
            <a:off x="3262674" y="1607382"/>
            <a:ext cx="2101756" cy="686266"/>
          </a:xfrm>
          <a:custGeom>
            <a:avLst/>
            <a:gdLst/>
            <a:ahLst/>
            <a:cxnLst/>
            <a:rect l="l" t="t" r="r" b="b"/>
            <a:pathLst>
              <a:path w="3465829" h="1356995">
                <a:moveTo>
                  <a:pt x="0" y="0"/>
                </a:moveTo>
                <a:lnTo>
                  <a:pt x="899668" y="0"/>
                </a:lnTo>
                <a:lnTo>
                  <a:pt x="2389969" y="1356471"/>
                </a:lnTo>
                <a:lnTo>
                  <a:pt x="3465653" y="1356471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18">
            <a:extLst>
              <a:ext uri="{FF2B5EF4-FFF2-40B4-BE49-F238E27FC236}">
                <a16:creationId xmlns:a16="http://schemas.microsoft.com/office/drawing/2014/main" id="{21A3192B-17C4-4472-9642-7305533BB0E7}"/>
              </a:ext>
            </a:extLst>
          </p:cNvPr>
          <p:cNvSpPr/>
          <p:nvPr/>
        </p:nvSpPr>
        <p:spPr>
          <a:xfrm>
            <a:off x="5331991" y="2273291"/>
            <a:ext cx="48677" cy="50097"/>
          </a:xfrm>
          <a:custGeom>
            <a:avLst/>
            <a:gdLst/>
            <a:ahLst/>
            <a:cxnLst/>
            <a:rect l="l" t="t" r="r" b="b"/>
            <a:pathLst>
              <a:path w="53340" h="99060">
                <a:moveTo>
                  <a:pt x="0" y="98981"/>
                </a:moveTo>
                <a:lnTo>
                  <a:pt x="53202" y="49485"/>
                </a:lnTo>
                <a:lnTo>
                  <a:pt x="0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19">
            <a:extLst>
              <a:ext uri="{FF2B5EF4-FFF2-40B4-BE49-F238E27FC236}">
                <a16:creationId xmlns:a16="http://schemas.microsoft.com/office/drawing/2014/main" id="{D2A9F1E2-C1C0-4045-8C86-104D6C2A9FCD}"/>
              </a:ext>
            </a:extLst>
          </p:cNvPr>
          <p:cNvSpPr/>
          <p:nvPr/>
        </p:nvSpPr>
        <p:spPr>
          <a:xfrm>
            <a:off x="7159351" y="2387951"/>
            <a:ext cx="1765198" cy="323062"/>
          </a:xfrm>
          <a:custGeom>
            <a:avLst/>
            <a:gdLst/>
            <a:ahLst/>
            <a:cxnLst/>
            <a:rect l="l" t="t" r="r" b="b"/>
            <a:pathLst>
              <a:path w="2910840" h="638810">
                <a:moveTo>
                  <a:pt x="2910696" y="0"/>
                </a:moveTo>
                <a:lnTo>
                  <a:pt x="2011027" y="0"/>
                </a:lnTo>
                <a:lnTo>
                  <a:pt x="1125944" y="638807"/>
                </a:lnTo>
                <a:lnTo>
                  <a:pt x="0" y="638807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0">
            <a:extLst>
              <a:ext uri="{FF2B5EF4-FFF2-40B4-BE49-F238E27FC236}">
                <a16:creationId xmlns:a16="http://schemas.microsoft.com/office/drawing/2014/main" id="{4DFF09AB-50AD-4197-AB8B-1BE923FE39DD}"/>
              </a:ext>
            </a:extLst>
          </p:cNvPr>
          <p:cNvSpPr/>
          <p:nvPr/>
        </p:nvSpPr>
        <p:spPr>
          <a:xfrm>
            <a:off x="7159348" y="2690974"/>
            <a:ext cx="48677" cy="50097"/>
          </a:xfrm>
          <a:custGeom>
            <a:avLst/>
            <a:gdLst/>
            <a:ahLst/>
            <a:cxnLst/>
            <a:rect l="l" t="t" r="r" b="b"/>
            <a:pathLst>
              <a:path w="53340" h="99060">
                <a:moveTo>
                  <a:pt x="53202" y="98897"/>
                </a:moveTo>
                <a:lnTo>
                  <a:pt x="0" y="49485"/>
                </a:lnTo>
                <a:lnTo>
                  <a:pt x="53202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21">
            <a:extLst>
              <a:ext uri="{FF2B5EF4-FFF2-40B4-BE49-F238E27FC236}">
                <a16:creationId xmlns:a16="http://schemas.microsoft.com/office/drawing/2014/main" id="{D282FF1F-7E7C-455D-9B9E-4AA6A614273B}"/>
              </a:ext>
            </a:extLst>
          </p:cNvPr>
          <p:cNvSpPr/>
          <p:nvPr/>
        </p:nvSpPr>
        <p:spPr>
          <a:xfrm>
            <a:off x="3262674" y="2387951"/>
            <a:ext cx="1765198" cy="323062"/>
          </a:xfrm>
          <a:custGeom>
            <a:avLst/>
            <a:gdLst/>
            <a:ahLst/>
            <a:cxnLst/>
            <a:rect l="l" t="t" r="r" b="b"/>
            <a:pathLst>
              <a:path w="2910840" h="638810">
                <a:moveTo>
                  <a:pt x="0" y="0"/>
                </a:moveTo>
                <a:lnTo>
                  <a:pt x="899668" y="0"/>
                </a:lnTo>
                <a:lnTo>
                  <a:pt x="1784751" y="638807"/>
                </a:lnTo>
                <a:lnTo>
                  <a:pt x="2910696" y="638807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22">
            <a:extLst>
              <a:ext uri="{FF2B5EF4-FFF2-40B4-BE49-F238E27FC236}">
                <a16:creationId xmlns:a16="http://schemas.microsoft.com/office/drawing/2014/main" id="{C0E13421-708C-42AA-94D1-97A337951D9A}"/>
              </a:ext>
            </a:extLst>
          </p:cNvPr>
          <p:cNvSpPr/>
          <p:nvPr/>
        </p:nvSpPr>
        <p:spPr>
          <a:xfrm>
            <a:off x="4995464" y="2690974"/>
            <a:ext cx="48677" cy="50097"/>
          </a:xfrm>
          <a:custGeom>
            <a:avLst/>
            <a:gdLst/>
            <a:ahLst/>
            <a:cxnLst/>
            <a:rect l="l" t="t" r="r" b="b"/>
            <a:pathLst>
              <a:path w="53340" h="99060">
                <a:moveTo>
                  <a:pt x="0" y="98897"/>
                </a:moveTo>
                <a:lnTo>
                  <a:pt x="53202" y="49485"/>
                </a:lnTo>
                <a:lnTo>
                  <a:pt x="0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23">
            <a:extLst>
              <a:ext uri="{FF2B5EF4-FFF2-40B4-BE49-F238E27FC236}">
                <a16:creationId xmlns:a16="http://schemas.microsoft.com/office/drawing/2014/main" id="{D37BEC19-6D15-4F52-A286-BB81AF00C81E}"/>
              </a:ext>
            </a:extLst>
          </p:cNvPr>
          <p:cNvSpPr/>
          <p:nvPr/>
        </p:nvSpPr>
        <p:spPr>
          <a:xfrm>
            <a:off x="7073634" y="4086044"/>
            <a:ext cx="1851070" cy="670852"/>
          </a:xfrm>
          <a:custGeom>
            <a:avLst/>
            <a:gdLst/>
            <a:ahLst/>
            <a:cxnLst/>
            <a:rect l="l" t="t" r="r" b="b"/>
            <a:pathLst>
              <a:path w="3052444" h="1326515">
                <a:moveTo>
                  <a:pt x="3052053" y="1326043"/>
                </a:moveTo>
                <a:lnTo>
                  <a:pt x="2152384" y="1326043"/>
                </a:lnTo>
                <a:lnTo>
                  <a:pt x="1267301" y="0"/>
                </a:lnTo>
                <a:lnTo>
                  <a:pt x="0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id="{C350BF4F-60B0-46D0-AE41-10A40DF83A26}"/>
              </a:ext>
            </a:extLst>
          </p:cNvPr>
          <p:cNvSpPr/>
          <p:nvPr/>
        </p:nvSpPr>
        <p:spPr>
          <a:xfrm>
            <a:off x="7019839" y="4066980"/>
            <a:ext cx="48677" cy="50097"/>
          </a:xfrm>
          <a:custGeom>
            <a:avLst/>
            <a:gdLst/>
            <a:ahLst/>
            <a:cxnLst/>
            <a:rect l="l" t="t" r="r" b="b"/>
            <a:pathLst>
              <a:path w="53340" h="99059">
                <a:moveTo>
                  <a:pt x="53202" y="0"/>
                </a:moveTo>
                <a:lnTo>
                  <a:pt x="0" y="49412"/>
                </a:lnTo>
                <a:lnTo>
                  <a:pt x="53202" y="98897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25">
            <a:extLst>
              <a:ext uri="{FF2B5EF4-FFF2-40B4-BE49-F238E27FC236}">
                <a16:creationId xmlns:a16="http://schemas.microsoft.com/office/drawing/2014/main" id="{393C016A-4E63-47B3-AD2E-05421EC7C43F}"/>
              </a:ext>
            </a:extLst>
          </p:cNvPr>
          <p:cNvSpPr/>
          <p:nvPr/>
        </p:nvSpPr>
        <p:spPr>
          <a:xfrm>
            <a:off x="3262675" y="4086044"/>
            <a:ext cx="1851070" cy="670852"/>
          </a:xfrm>
          <a:custGeom>
            <a:avLst/>
            <a:gdLst/>
            <a:ahLst/>
            <a:cxnLst/>
            <a:rect l="l" t="t" r="r" b="b"/>
            <a:pathLst>
              <a:path w="3052445" h="1326515">
                <a:moveTo>
                  <a:pt x="0" y="1326043"/>
                </a:moveTo>
                <a:lnTo>
                  <a:pt x="899668" y="1326043"/>
                </a:lnTo>
                <a:lnTo>
                  <a:pt x="1784751" y="0"/>
                </a:lnTo>
                <a:lnTo>
                  <a:pt x="3052053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26">
            <a:extLst>
              <a:ext uri="{FF2B5EF4-FFF2-40B4-BE49-F238E27FC236}">
                <a16:creationId xmlns:a16="http://schemas.microsoft.com/office/drawing/2014/main" id="{4B5E7F4E-3014-4876-9C73-98487E143153}"/>
              </a:ext>
            </a:extLst>
          </p:cNvPr>
          <p:cNvSpPr/>
          <p:nvPr/>
        </p:nvSpPr>
        <p:spPr>
          <a:xfrm>
            <a:off x="5108078" y="4075948"/>
            <a:ext cx="48677" cy="50097"/>
          </a:xfrm>
          <a:custGeom>
            <a:avLst/>
            <a:gdLst/>
            <a:ahLst/>
            <a:cxnLst/>
            <a:rect l="l" t="t" r="r" b="b"/>
            <a:pathLst>
              <a:path w="53340" h="99059">
                <a:moveTo>
                  <a:pt x="0" y="0"/>
                </a:moveTo>
                <a:lnTo>
                  <a:pt x="53202" y="49412"/>
                </a:lnTo>
                <a:lnTo>
                  <a:pt x="0" y="98897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27">
            <a:extLst>
              <a:ext uri="{FF2B5EF4-FFF2-40B4-BE49-F238E27FC236}">
                <a16:creationId xmlns:a16="http://schemas.microsoft.com/office/drawing/2014/main" id="{6BFCEA9B-C2CC-4A1A-A418-75A7967838D3}"/>
              </a:ext>
            </a:extLst>
          </p:cNvPr>
          <p:cNvSpPr/>
          <p:nvPr/>
        </p:nvSpPr>
        <p:spPr>
          <a:xfrm flipV="1">
            <a:off x="7286343" y="3122292"/>
            <a:ext cx="1638122" cy="45719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2701279" y="0"/>
                </a:moveTo>
                <a:lnTo>
                  <a:pt x="0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28">
            <a:extLst>
              <a:ext uri="{FF2B5EF4-FFF2-40B4-BE49-F238E27FC236}">
                <a16:creationId xmlns:a16="http://schemas.microsoft.com/office/drawing/2014/main" id="{8D4B46BA-7854-403F-94FD-E92E49F1B949}"/>
              </a:ext>
            </a:extLst>
          </p:cNvPr>
          <p:cNvSpPr/>
          <p:nvPr/>
        </p:nvSpPr>
        <p:spPr>
          <a:xfrm>
            <a:off x="7259444" y="3138116"/>
            <a:ext cx="48677" cy="50097"/>
          </a:xfrm>
          <a:custGeom>
            <a:avLst/>
            <a:gdLst/>
            <a:ahLst/>
            <a:cxnLst/>
            <a:rect l="l" t="t" r="r" b="b"/>
            <a:pathLst>
              <a:path w="53340" h="99060">
                <a:moveTo>
                  <a:pt x="53202" y="98897"/>
                </a:moveTo>
                <a:lnTo>
                  <a:pt x="0" y="49485"/>
                </a:lnTo>
                <a:lnTo>
                  <a:pt x="53202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29">
            <a:extLst>
              <a:ext uri="{FF2B5EF4-FFF2-40B4-BE49-F238E27FC236}">
                <a16:creationId xmlns:a16="http://schemas.microsoft.com/office/drawing/2014/main" id="{9CF9A652-D991-4C7C-9FBD-12B528A78DA9}"/>
              </a:ext>
            </a:extLst>
          </p:cNvPr>
          <p:cNvSpPr/>
          <p:nvPr/>
        </p:nvSpPr>
        <p:spPr>
          <a:xfrm flipV="1">
            <a:off x="3262675" y="3122292"/>
            <a:ext cx="1638122" cy="45719"/>
          </a:xfrm>
          <a:custGeom>
            <a:avLst/>
            <a:gdLst/>
            <a:ahLst/>
            <a:cxnLst/>
            <a:rect l="l" t="t" r="r" b="b"/>
            <a:pathLst>
              <a:path w="2701290">
                <a:moveTo>
                  <a:pt x="0" y="0"/>
                </a:moveTo>
                <a:lnTo>
                  <a:pt x="2701279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0">
            <a:extLst>
              <a:ext uri="{FF2B5EF4-FFF2-40B4-BE49-F238E27FC236}">
                <a16:creationId xmlns:a16="http://schemas.microsoft.com/office/drawing/2014/main" id="{D4BA7646-0D43-42B3-AB5D-59DFACC9F00D}"/>
              </a:ext>
            </a:extLst>
          </p:cNvPr>
          <p:cNvSpPr/>
          <p:nvPr/>
        </p:nvSpPr>
        <p:spPr>
          <a:xfrm>
            <a:off x="4877439" y="3129151"/>
            <a:ext cx="48677" cy="50097"/>
          </a:xfrm>
          <a:custGeom>
            <a:avLst/>
            <a:gdLst/>
            <a:ahLst/>
            <a:cxnLst/>
            <a:rect l="l" t="t" r="r" b="b"/>
            <a:pathLst>
              <a:path w="53340" h="99060">
                <a:moveTo>
                  <a:pt x="0" y="98897"/>
                </a:moveTo>
                <a:lnTo>
                  <a:pt x="53202" y="49485"/>
                </a:lnTo>
                <a:lnTo>
                  <a:pt x="0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31">
            <a:extLst>
              <a:ext uri="{FF2B5EF4-FFF2-40B4-BE49-F238E27FC236}">
                <a16:creationId xmlns:a16="http://schemas.microsoft.com/office/drawing/2014/main" id="{35CAD450-A5F5-46D6-8CAC-1017E51EFB25}"/>
              </a:ext>
            </a:extLst>
          </p:cNvPr>
          <p:cNvSpPr/>
          <p:nvPr/>
        </p:nvSpPr>
        <p:spPr>
          <a:xfrm>
            <a:off x="7235546" y="3602060"/>
            <a:ext cx="1688952" cy="344257"/>
          </a:xfrm>
          <a:custGeom>
            <a:avLst/>
            <a:gdLst/>
            <a:ahLst/>
            <a:cxnLst/>
            <a:rect l="l" t="t" r="r" b="b"/>
            <a:pathLst>
              <a:path w="2785109" h="680720">
                <a:moveTo>
                  <a:pt x="2785046" y="680523"/>
                </a:moveTo>
                <a:lnTo>
                  <a:pt x="1885377" y="680523"/>
                </a:lnTo>
                <a:lnTo>
                  <a:pt x="1000294" y="0"/>
                </a:lnTo>
                <a:lnTo>
                  <a:pt x="0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32">
            <a:extLst>
              <a:ext uri="{FF2B5EF4-FFF2-40B4-BE49-F238E27FC236}">
                <a16:creationId xmlns:a16="http://schemas.microsoft.com/office/drawing/2014/main" id="{3D5598B6-33C2-4569-A210-1EE7CBAA5D7D}"/>
              </a:ext>
            </a:extLst>
          </p:cNvPr>
          <p:cNvSpPr/>
          <p:nvPr/>
        </p:nvSpPr>
        <p:spPr>
          <a:xfrm>
            <a:off x="7190718" y="3576294"/>
            <a:ext cx="48677" cy="50097"/>
          </a:xfrm>
          <a:custGeom>
            <a:avLst/>
            <a:gdLst/>
            <a:ahLst/>
            <a:cxnLst/>
            <a:rect l="l" t="t" r="r" b="b"/>
            <a:pathLst>
              <a:path w="53340" h="99060">
                <a:moveTo>
                  <a:pt x="53202" y="98897"/>
                </a:moveTo>
                <a:lnTo>
                  <a:pt x="0" y="49401"/>
                </a:lnTo>
                <a:lnTo>
                  <a:pt x="53202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33">
            <a:extLst>
              <a:ext uri="{FF2B5EF4-FFF2-40B4-BE49-F238E27FC236}">
                <a16:creationId xmlns:a16="http://schemas.microsoft.com/office/drawing/2014/main" id="{1CC9E6BE-6F85-4047-B075-E46BDD1F48CE}"/>
              </a:ext>
            </a:extLst>
          </p:cNvPr>
          <p:cNvSpPr/>
          <p:nvPr/>
        </p:nvSpPr>
        <p:spPr>
          <a:xfrm>
            <a:off x="3262674" y="3602060"/>
            <a:ext cx="1688952" cy="344257"/>
          </a:xfrm>
          <a:custGeom>
            <a:avLst/>
            <a:gdLst/>
            <a:ahLst/>
            <a:cxnLst/>
            <a:rect l="l" t="t" r="r" b="b"/>
            <a:pathLst>
              <a:path w="2785109" h="680720">
                <a:moveTo>
                  <a:pt x="0" y="680523"/>
                </a:moveTo>
                <a:lnTo>
                  <a:pt x="899668" y="680523"/>
                </a:lnTo>
                <a:lnTo>
                  <a:pt x="1784751" y="0"/>
                </a:lnTo>
                <a:lnTo>
                  <a:pt x="2785046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34">
            <a:extLst>
              <a:ext uri="{FF2B5EF4-FFF2-40B4-BE49-F238E27FC236}">
                <a16:creationId xmlns:a16="http://schemas.microsoft.com/office/drawing/2014/main" id="{04E6A185-8CA5-4972-9898-5A22A13B3A13}"/>
              </a:ext>
            </a:extLst>
          </p:cNvPr>
          <p:cNvSpPr/>
          <p:nvPr/>
        </p:nvSpPr>
        <p:spPr>
          <a:xfrm>
            <a:off x="4919270" y="3567329"/>
            <a:ext cx="48677" cy="50097"/>
          </a:xfrm>
          <a:custGeom>
            <a:avLst/>
            <a:gdLst/>
            <a:ahLst/>
            <a:cxnLst/>
            <a:rect l="l" t="t" r="r" b="b"/>
            <a:pathLst>
              <a:path w="53340" h="99060">
                <a:moveTo>
                  <a:pt x="0" y="98897"/>
                </a:moveTo>
                <a:lnTo>
                  <a:pt x="53202" y="49401"/>
                </a:lnTo>
                <a:lnTo>
                  <a:pt x="0" y="0"/>
                </a:lnTo>
              </a:path>
            </a:pathLst>
          </a:custGeom>
          <a:ln w="20941">
            <a:solidFill>
              <a:srgbClr val="F6F6F6"/>
            </a:solidFill>
          </a:ln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35">
            <a:extLst>
              <a:ext uri="{FF2B5EF4-FFF2-40B4-BE49-F238E27FC236}">
                <a16:creationId xmlns:a16="http://schemas.microsoft.com/office/drawing/2014/main" id="{D1AC08E9-F300-46A6-B39A-0916B15435E6}"/>
              </a:ext>
            </a:extLst>
          </p:cNvPr>
          <p:cNvSpPr txBox="1"/>
          <p:nvPr/>
        </p:nvSpPr>
        <p:spPr>
          <a:xfrm rot="20940000">
            <a:off x="5280134" y="3084565"/>
            <a:ext cx="1450877" cy="3363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2559"/>
              </a:lnSpc>
            </a:pPr>
            <a:r>
              <a:rPr sz="2547" b="1" i="1" spc="-36" dirty="0">
                <a:solidFill>
                  <a:srgbClr val="FFFFFF"/>
                </a:solidFill>
                <a:latin typeface="Gotham-BlackItalic"/>
                <a:cs typeface="Gotham-BlackItalic"/>
              </a:rPr>
              <a:t>HOW</a:t>
            </a:r>
            <a:r>
              <a:rPr sz="2547" b="1" i="1" spc="-52" dirty="0">
                <a:solidFill>
                  <a:srgbClr val="FFFFFF"/>
                </a:solidFill>
                <a:latin typeface="Gotham-BlackItalic"/>
                <a:cs typeface="Gotham-BlackItalic"/>
              </a:rPr>
              <a:t> </a:t>
            </a:r>
            <a:r>
              <a:rPr sz="2547" b="1" i="1" dirty="0">
                <a:solidFill>
                  <a:srgbClr val="FFFFFF"/>
                </a:solidFill>
                <a:latin typeface="Gotham-BlackItalic"/>
                <a:cs typeface="Gotham-BlackItalic"/>
              </a:rPr>
              <a:t>TO</a:t>
            </a:r>
            <a:endParaRPr sz="2547" dirty="0">
              <a:solidFill>
                <a:prstClr val="black"/>
              </a:solidFill>
              <a:latin typeface="Gotham-BlackItalic"/>
              <a:cs typeface="Gotham-BlackItalic"/>
            </a:endParaRPr>
          </a:p>
        </p:txBody>
      </p:sp>
      <p:sp>
        <p:nvSpPr>
          <p:cNvPr id="45" name="object 36">
            <a:extLst>
              <a:ext uri="{FF2B5EF4-FFF2-40B4-BE49-F238E27FC236}">
                <a16:creationId xmlns:a16="http://schemas.microsoft.com/office/drawing/2014/main" id="{D91B5887-61FD-4080-9C55-9A241970911A}"/>
              </a:ext>
            </a:extLst>
          </p:cNvPr>
          <p:cNvSpPr txBox="1"/>
          <p:nvPr/>
        </p:nvSpPr>
        <p:spPr>
          <a:xfrm rot="20940000">
            <a:off x="5328630" y="3371421"/>
            <a:ext cx="1729772" cy="669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554492">
              <a:lnSpc>
                <a:spcPts val="2559"/>
              </a:lnSpc>
            </a:pPr>
            <a:r>
              <a:rPr sz="2547" b="1" i="1" spc="6" dirty="0">
                <a:solidFill>
                  <a:srgbClr val="FFFFFF"/>
                </a:solidFill>
                <a:latin typeface="Gotham-BlackItalic"/>
                <a:cs typeface="Gotham-BlackItalic"/>
              </a:rPr>
              <a:t>JOIN </a:t>
            </a:r>
            <a:r>
              <a:rPr sz="2547" b="1" i="1" spc="-6" dirty="0">
                <a:solidFill>
                  <a:srgbClr val="FFFFFF"/>
                </a:solidFill>
                <a:latin typeface="Gotham-BlackItalic"/>
                <a:cs typeface="Gotham-BlackItalic"/>
              </a:rPr>
              <a:t>AS</a:t>
            </a:r>
            <a:r>
              <a:rPr sz="2547" b="1" i="1" spc="-52" dirty="0">
                <a:solidFill>
                  <a:srgbClr val="FFFFFF"/>
                </a:solidFill>
                <a:latin typeface="Gotham-BlackItalic"/>
                <a:cs typeface="Gotham-BlackItalic"/>
              </a:rPr>
              <a:t> </a:t>
            </a:r>
            <a:r>
              <a:rPr sz="2547" b="1" i="1" spc="6" dirty="0">
                <a:solidFill>
                  <a:srgbClr val="FFFFFF"/>
                </a:solidFill>
                <a:latin typeface="Gotham-BlackItalic"/>
                <a:cs typeface="Gotham-BlackItalic"/>
              </a:rPr>
              <a:t>A</a:t>
            </a:r>
            <a:r>
              <a:rPr lang="en-GB" sz="2547" b="1" i="1" spc="6" dirty="0">
                <a:solidFill>
                  <a:srgbClr val="FFFFFF"/>
                </a:solidFill>
                <a:latin typeface="Gotham-BlackItalic"/>
                <a:cs typeface="Gotham-BlackItalic"/>
              </a:rPr>
              <a:t>N</a:t>
            </a:r>
          </a:p>
          <a:p>
            <a:pPr defTabSz="554492">
              <a:lnSpc>
                <a:spcPts val="2559"/>
              </a:lnSpc>
            </a:pPr>
            <a:r>
              <a:rPr lang="en-GB" sz="2547" b="1" i="1" spc="6" dirty="0">
                <a:solidFill>
                  <a:srgbClr val="FFFFFF"/>
                </a:solidFill>
                <a:latin typeface="Gotham-BlackItalic"/>
                <a:cs typeface="Gotham-BlackItalic"/>
              </a:rPr>
              <a:t>APPRENTICE</a:t>
            </a:r>
            <a:endParaRPr sz="2547" dirty="0">
              <a:solidFill>
                <a:prstClr val="black"/>
              </a:solidFill>
              <a:latin typeface="Gotham-BlackItalic"/>
              <a:cs typeface="Gotham-BlackItalic"/>
            </a:endParaRPr>
          </a:p>
        </p:txBody>
      </p:sp>
      <p:sp>
        <p:nvSpPr>
          <p:cNvPr id="48" name="object 39">
            <a:extLst>
              <a:ext uri="{FF2B5EF4-FFF2-40B4-BE49-F238E27FC236}">
                <a16:creationId xmlns:a16="http://schemas.microsoft.com/office/drawing/2014/main" id="{88A7B3D5-D1C7-4899-9D33-D1299B71F4BF}"/>
              </a:ext>
            </a:extLst>
          </p:cNvPr>
          <p:cNvSpPr/>
          <p:nvPr/>
        </p:nvSpPr>
        <p:spPr>
          <a:xfrm>
            <a:off x="428" y="6176127"/>
            <a:ext cx="4317881" cy="676632"/>
          </a:xfrm>
          <a:custGeom>
            <a:avLst/>
            <a:gdLst/>
            <a:ahLst/>
            <a:cxnLst/>
            <a:rect l="l" t="t" r="r" b="b"/>
            <a:pathLst>
              <a:path w="7120255" h="1337945">
                <a:moveTo>
                  <a:pt x="0" y="0"/>
                </a:moveTo>
                <a:lnTo>
                  <a:pt x="0" y="1337540"/>
                </a:lnTo>
                <a:lnTo>
                  <a:pt x="7120202" y="13375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554492"/>
            <a:endParaRPr sz="1092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9">
            <a:extLst>
              <a:ext uri="{FF2B5EF4-FFF2-40B4-BE49-F238E27FC236}">
                <a16:creationId xmlns:a16="http://schemas.microsoft.com/office/drawing/2014/main" id="{24C58F68-A25A-4FF4-B71E-98488ED99C8D}"/>
              </a:ext>
            </a:extLst>
          </p:cNvPr>
          <p:cNvSpPr txBox="1">
            <a:spLocks/>
          </p:cNvSpPr>
          <p:nvPr/>
        </p:nvSpPr>
        <p:spPr>
          <a:xfrm>
            <a:off x="9047233" y="1462941"/>
            <a:ext cx="2624600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>
            <a:lvl1pPr>
              <a:defRPr sz="2304" b="1" i="0">
                <a:solidFill>
                  <a:schemeClr val="bg1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7701" marR="0" lvl="0" indent="0" defTabSz="914400" eaLnBrk="1" fontAlgn="auto" latinLnBrk="0" hangingPunct="1">
              <a:lnSpc>
                <a:spcPct val="100000"/>
              </a:lnSpc>
              <a:spcBef>
                <a:spcPts val="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89" b="1" i="0" u="none" strike="noStrike" kern="0" cap="none" spc="-27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otham"/>
                <a:ea typeface="+mj-ea"/>
              </a:rPr>
              <a:t>HEALTH</a:t>
            </a:r>
            <a:r>
              <a:rPr kumimoji="0" lang="en-GB" sz="1789" b="1" i="0" u="none" strike="noStrike" kern="0" cap="none" spc="6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otham"/>
                <a:ea typeface="+mj-ea"/>
              </a:rPr>
              <a:t> </a:t>
            </a:r>
            <a:r>
              <a:rPr kumimoji="0" lang="en-GB" sz="1789" b="1" i="0" u="none" strike="noStrike" kern="0" cap="none" spc="-9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otham"/>
                <a:ea typeface="+mj-ea"/>
              </a:rPr>
              <a:t>ASSESSMENT</a:t>
            </a:r>
            <a:endParaRPr kumimoji="0" lang="en-GB" sz="1789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otham"/>
              <a:ea typeface="+mj-ea"/>
            </a:endParaRPr>
          </a:p>
        </p:txBody>
      </p:sp>
      <p:pic>
        <p:nvPicPr>
          <p:cNvPr id="88" name="Picture 2">
            <a:extLst>
              <a:ext uri="{FF2B5EF4-FFF2-40B4-BE49-F238E27FC236}">
                <a16:creationId xmlns:a16="http://schemas.microsoft.com/office/drawing/2014/main" id="{A76BC55D-5C37-43E0-A137-912A9905A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15" y="5610722"/>
            <a:ext cx="18351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767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64207-A349-495A-9F08-3385A340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489" y="2681968"/>
            <a:ext cx="3381375" cy="746125"/>
          </a:xfrm>
        </p:spPr>
        <p:txBody>
          <a:bodyPr rtlCol="0">
            <a:noAutofit/>
          </a:bodyPr>
          <a:lstStyle/>
          <a:p>
            <a:pPr defTabSz="586496" eaLnBrk="1" fontAlgn="auto" hangingPunct="1">
              <a:spcAft>
                <a:spcPts val="0"/>
              </a:spcAft>
              <a:defRPr/>
            </a:pPr>
            <a:r>
              <a:rPr lang="en-GB" dirty="0"/>
              <a:t>YOUNG PEOPLE’S PRECEPTIONS OF JOBS AND CAREERS</a:t>
            </a: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7FB025-32CE-4E01-AE4C-4B7DD8B9D2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5" r="22575"/>
          <a:stretch>
            <a:fillRect/>
          </a:stretch>
        </p:blipFill>
        <p:spPr/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7769339-E54B-4E4C-8DCA-C43401A0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908" y="5578476"/>
            <a:ext cx="18351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5721A6-28C8-42D8-A6B9-95ADE24A01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3" y="5484812"/>
            <a:ext cx="2365294" cy="111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EE3B-4241-4B10-911C-AC11441FB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defTabSz="586496" eaLnBrk="1" fontAlgn="auto" hangingPunct="1">
              <a:spcAft>
                <a:spcPts val="0"/>
              </a:spcAft>
              <a:defRPr/>
            </a:pPr>
            <a:r>
              <a:rPr lang="en-GB" sz="2800" dirty="0"/>
              <a:t>MOTIVATIONS FOR A CAREER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6AAD92-E580-470B-BCF6-1484078C98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1338A9-39A4-40B6-80EB-B34A64C4B9D9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19C6B5C-DB2C-4C2D-B384-0180AA680EC1}"/>
              </a:ext>
            </a:extLst>
          </p:cNvPr>
          <p:cNvGraphicFramePr>
            <a:graphicFrameLocks/>
          </p:cNvGraphicFramePr>
          <p:nvPr/>
        </p:nvGraphicFramePr>
        <p:xfrm>
          <a:off x="842526" y="1272256"/>
          <a:ext cx="7980269" cy="5675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CFEF2E3-6631-4DA9-B6E1-9BA7E0CFECCB}"/>
              </a:ext>
            </a:extLst>
          </p:cNvPr>
          <p:cNvSpPr/>
          <p:nvPr/>
        </p:nvSpPr>
        <p:spPr>
          <a:xfrm>
            <a:off x="9570244" y="1837689"/>
            <a:ext cx="1682750" cy="60483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91865">
              <a:defRPr/>
            </a:pPr>
            <a:r>
              <a:rPr lang="en-GB" sz="1197" b="1" dirty="0">
                <a:solidFill>
                  <a:srgbClr val="383B7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“Good pay, work-life balance, flexibility.” </a:t>
            </a:r>
            <a:r>
              <a:rPr lang="en-GB" sz="855" b="1" dirty="0">
                <a:solidFill>
                  <a:srgbClr val="525658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Wales</a:t>
            </a:r>
            <a:endParaRPr lang="en-GB" sz="1197" b="1" dirty="0">
              <a:solidFill>
                <a:srgbClr val="525658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04E2B7-A17B-4AB1-8D43-7CDF3B11DD16}"/>
              </a:ext>
            </a:extLst>
          </p:cNvPr>
          <p:cNvSpPr/>
          <p:nvPr/>
        </p:nvSpPr>
        <p:spPr>
          <a:xfrm>
            <a:off x="9318625" y="4305621"/>
            <a:ext cx="2185987" cy="8397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91865">
              <a:defRPr/>
            </a:pPr>
            <a:r>
              <a:rPr lang="en-GB" sz="1197" b="1" dirty="0">
                <a:solidFill>
                  <a:srgbClr val="383B7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“I hate to say it, but pay because you need something that’s going to be able to provide your lifestyle.” </a:t>
            </a:r>
            <a:r>
              <a:rPr lang="en-GB" sz="855" b="1" dirty="0">
                <a:solidFill>
                  <a:srgbClr val="525658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England</a:t>
            </a:r>
            <a:endParaRPr lang="en-GB" sz="1197" b="1" dirty="0">
              <a:solidFill>
                <a:srgbClr val="525658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ECC63B-3A4B-489A-9058-EC8DBA1E2F65}"/>
              </a:ext>
            </a:extLst>
          </p:cNvPr>
          <p:cNvSpPr/>
          <p:nvPr/>
        </p:nvSpPr>
        <p:spPr>
          <a:xfrm>
            <a:off x="9709150" y="3072449"/>
            <a:ext cx="1404938" cy="6032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91865">
              <a:defRPr/>
            </a:pPr>
            <a:r>
              <a:rPr lang="en-GB" sz="1197" b="1" dirty="0">
                <a:solidFill>
                  <a:srgbClr val="383B7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“There are jobs out there, yes, but they can be hard to get.” </a:t>
            </a:r>
            <a:r>
              <a:rPr lang="en-GB" sz="855" b="1" dirty="0">
                <a:solidFill>
                  <a:srgbClr val="525658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Wales</a:t>
            </a:r>
            <a:endParaRPr lang="en-GB" sz="1197" b="1" dirty="0">
              <a:solidFill>
                <a:srgbClr val="383B71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4AD85B0-6E52-4DBD-B6B6-99599342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015" y="25712"/>
            <a:ext cx="18351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05EBAA-B399-4CCD-A78C-6126443966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943" y="5538793"/>
            <a:ext cx="2365294" cy="111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161EF-7C55-4A0C-B1D1-AF073B49B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9DDB2-B9CA-46AA-A45F-329E8A39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0FF01-ABCE-4207-864C-AB6BF596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14</a:t>
            </a:fld>
            <a:endParaRPr lang="en-GB"/>
          </a:p>
        </p:txBody>
      </p:sp>
      <p:pic>
        <p:nvPicPr>
          <p:cNvPr id="4" name="Picture 3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72173C95-77D1-4430-8C73-3BA23C819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6652A-AB08-4A1D-9C2B-E320A65F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F0A3D-E285-4A32-AE40-11BE9E02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2BBC3-2F5A-4DE3-BD7D-739216B5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15</a:t>
            </a:fld>
            <a:endParaRPr lang="en-GB"/>
          </a:p>
        </p:txBody>
      </p:sp>
      <p:pic>
        <p:nvPicPr>
          <p:cNvPr id="4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68AAE200-DB31-4476-8033-63F1CDB65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3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654" y="1970838"/>
            <a:ext cx="6076243" cy="3238500"/>
          </a:xfrm>
        </p:spPr>
        <p:txBody>
          <a:bodyPr/>
          <a:lstStyle/>
          <a:p>
            <a:pPr marL="497681" lvl="2" indent="0">
              <a:buNone/>
            </a:pPr>
            <a:endParaRPr lang="en-GB"/>
          </a:p>
          <a:p>
            <a:pPr lvl="2">
              <a:buFont typeface="Arial" panose="020B0604020202020204" pitchFamily="34" charset="0"/>
              <a:buChar char="•"/>
            </a:pPr>
            <a:endParaRPr lang="en-GB"/>
          </a:p>
          <a:p>
            <a:pPr lvl="2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10" name="Picture 9" descr="ofsted outstanding 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88" y="2954212"/>
            <a:ext cx="1357282" cy="13470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3AEE2EF-5AF9-4ADC-9A49-05696B9AD0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10527" y="5829301"/>
            <a:ext cx="1350169" cy="121444"/>
          </a:xfrm>
        </p:spPr>
        <p:txBody>
          <a:bodyPr/>
          <a:lstStyle/>
          <a:p>
            <a:pPr defTabSz="685800">
              <a:defRPr/>
            </a:pPr>
            <a:r>
              <a:rPr lang="en-US" altLang="en-US" sz="1350" kern="0">
                <a:solidFill>
                  <a:srgbClr val="FFFFFF"/>
                </a:solidFill>
                <a:latin typeface="Arial"/>
                <a:ea typeface="Geneva"/>
                <a:cs typeface="Arial" charset="0"/>
              </a:rPr>
              <a:t>April 2019</a:t>
            </a:r>
            <a:endParaRPr lang="en-US" altLang="en-US" sz="1350" b="1" kern="0">
              <a:solidFill>
                <a:srgbClr val="FFFFFF"/>
              </a:solidFill>
              <a:latin typeface="Arial"/>
              <a:ea typeface="Geneva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A350C2-AEE7-419C-B2F3-7531C0A5B8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68"/>
          <a:stretch/>
        </p:blipFill>
        <p:spPr>
          <a:xfrm>
            <a:off x="1882775" y="1420735"/>
            <a:ext cx="1916342" cy="1100207"/>
          </a:xfrm>
          <a:prstGeom prst="rect">
            <a:avLst/>
          </a:prstGeom>
        </p:spPr>
      </p:pic>
      <p:pic>
        <p:nvPicPr>
          <p:cNvPr id="1026" name="Picture 8">
            <a:extLst>
              <a:ext uri="{FF2B5EF4-FFF2-40B4-BE49-F238E27FC236}">
                <a16:creationId xmlns:a16="http://schemas.microsoft.com/office/drawing/2014/main" id="{D69D247E-8733-4516-B3DF-89853325F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75" y="4452058"/>
            <a:ext cx="4043735" cy="158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7B0AFC-F8E1-4146-9EA5-F1C3669D45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51" y="2897670"/>
            <a:ext cx="3752098" cy="1161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2D278-55E6-40F1-BB98-046750D9CC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95" y="4565424"/>
            <a:ext cx="1287829" cy="1287829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072167-847F-4EB1-A461-72398A47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110" y="6614817"/>
            <a:ext cx="5399088" cy="1619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" dirty="0">
                <a:solidFill>
                  <a:srgbClr val="FFFFFF"/>
                </a:solidFill>
              </a:rPr>
              <a:t>Royal Navy Apprenticeships – </a:t>
            </a:r>
            <a:r>
              <a:rPr lang="en-US" altLang="en-US" sz="800" dirty="0">
                <a:solidFill>
                  <a:srgbClr val="FFFFFF"/>
                </a:solidFill>
                <a:hlinkClick r:id="rId8"/>
              </a:rPr>
              <a:t>www.royalnavy.mod.uk/careers/apprenticeships</a:t>
            </a:r>
            <a:r>
              <a:rPr lang="en-US" altLang="en-US" sz="800" dirty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8DD027-3B99-4E50-A38C-F2F002E03329}"/>
              </a:ext>
            </a:extLst>
          </p:cNvPr>
          <p:cNvSpPr txBox="1"/>
          <p:nvPr/>
        </p:nvSpPr>
        <p:spPr>
          <a:xfrm>
            <a:off x="3652058" y="1180475"/>
            <a:ext cx="6899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505C65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505C65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000" dirty="0">
                <a:solidFill>
                  <a:srgbClr val="00163B"/>
                </a:solidFill>
                <a:latin typeface="Arial" charset="0"/>
                <a:cs typeface="Arial" charset="0"/>
              </a:rPr>
              <a:t>LIFE AS A ROYAL NAVY APPRENTICE</a:t>
            </a:r>
          </a:p>
        </p:txBody>
      </p:sp>
    </p:spTree>
    <p:extLst>
      <p:ext uri="{BB962C8B-B14F-4D97-AF65-F5344CB8AC3E}">
        <p14:creationId xmlns:p14="http://schemas.microsoft.com/office/powerpoint/2010/main" val="1066224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917F3C-2F5B-431C-82D4-DE037DF98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3469" y="2020647"/>
            <a:ext cx="8025061" cy="281670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GB" sz="3000" b="1" dirty="0"/>
              <a:t>Video URL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sz="2800" b="1" dirty="0">
              <a:solidFill>
                <a:schemeClr val="accent3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hlinkClick r:id="rId3"/>
              </a:rPr>
              <a:t>https://www.facebook.com/RoyalNavyRecruitment/videos/1185081138521638/?vh=e&amp;extid=wzkAaTEopjzhQQkr&amp;d=n</a:t>
            </a:r>
            <a:endParaRPr lang="en-GB" sz="18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br>
              <a:rPr lang="en-GB" sz="2800" b="1" dirty="0">
                <a:solidFill>
                  <a:schemeClr val="accent3"/>
                </a:solidFill>
              </a:rPr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1169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14F50-9082-4CAC-871C-E9045969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81" y="433111"/>
            <a:ext cx="7614909" cy="719138"/>
          </a:xfrm>
        </p:spPr>
        <p:txBody>
          <a:bodyPr/>
          <a:lstStyle/>
          <a:p>
            <a:r>
              <a:rPr lang="en-GB" sz="3400" dirty="0"/>
              <a:t>Royal Navy Apprenticeship Offer</a:t>
            </a:r>
          </a:p>
        </p:txBody>
      </p:sp>
      <p:pic>
        <p:nvPicPr>
          <p:cNvPr id="11" name="Picture 10" descr="A person in a room&#10;&#10;Description automatically generated">
            <a:extLst>
              <a:ext uri="{FF2B5EF4-FFF2-40B4-BE49-F238E27FC236}">
                <a16:creationId xmlns:a16="http://schemas.microsoft.com/office/drawing/2014/main" id="{D8F0D626-C775-44ED-ADEA-D06E4CB3E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88" y="3597029"/>
            <a:ext cx="2270139" cy="2624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9927F4-4CE1-4EDD-B35E-58DFCE92EDFF}"/>
              </a:ext>
            </a:extLst>
          </p:cNvPr>
          <p:cNvSpPr txBox="1"/>
          <p:nvPr/>
        </p:nvSpPr>
        <p:spPr>
          <a:xfrm>
            <a:off x="640235" y="1135148"/>
            <a:ext cx="1114399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500" dirty="0">
                <a:solidFill>
                  <a:srgbClr val="505C65"/>
                </a:solidFill>
                <a:latin typeface="Arial" charset="0"/>
                <a:cs typeface="Arial" charset="0"/>
              </a:rPr>
              <a:t>23 different Apprenticeship schemes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500" dirty="0">
              <a:solidFill>
                <a:srgbClr val="505C65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500" dirty="0">
                <a:solidFill>
                  <a:srgbClr val="505C65"/>
                </a:solidFill>
                <a:latin typeface="Arial" charset="0"/>
                <a:cs typeface="Arial" charset="0"/>
              </a:rPr>
              <a:t>6 different sectors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500" dirty="0">
              <a:solidFill>
                <a:srgbClr val="505C65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2500" dirty="0">
                <a:solidFill>
                  <a:srgbClr val="505C65"/>
                </a:solidFill>
                <a:latin typeface="Arial" charset="0"/>
                <a:cs typeface="Arial" charset="0"/>
              </a:rPr>
              <a:t>Fast track routes – Accelerated Apprenticeships and Under Graduate Apprenticeship Scheme </a:t>
            </a:r>
          </a:p>
        </p:txBody>
      </p:sp>
      <p:pic>
        <p:nvPicPr>
          <p:cNvPr id="14" name="Picture 13" descr="A person using a computer&#10;&#10;Description automatically generated">
            <a:extLst>
              <a:ext uri="{FF2B5EF4-FFF2-40B4-BE49-F238E27FC236}">
                <a16:creationId xmlns:a16="http://schemas.microsoft.com/office/drawing/2014/main" id="{5930ED45-AF9A-45BD-AE5B-CA71F86A5C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3" y="3597029"/>
            <a:ext cx="3909474" cy="260631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68E868-1D15-4273-BD79-C4EBE4F5D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681" y="6626512"/>
            <a:ext cx="5399088" cy="1619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" dirty="0">
                <a:solidFill>
                  <a:srgbClr val="FFFFFF"/>
                </a:solidFill>
              </a:rPr>
              <a:t>Royal Navy Apprenticeships – </a:t>
            </a:r>
            <a:r>
              <a:rPr lang="en-US" altLang="en-US" sz="800" dirty="0">
                <a:solidFill>
                  <a:srgbClr val="FFFFFF"/>
                </a:solidFill>
                <a:hlinkClick r:id="rId5"/>
              </a:rPr>
              <a:t>www.royalnavy.mod.uk/careers/apprenticeships</a:t>
            </a:r>
            <a:r>
              <a:rPr lang="en-US" altLang="en-US" sz="800" dirty="0">
                <a:solidFill>
                  <a:srgbClr val="FFFFFF"/>
                </a:solidFill>
              </a:rPr>
              <a:t>  </a:t>
            </a:r>
          </a:p>
        </p:txBody>
      </p:sp>
      <p:pic>
        <p:nvPicPr>
          <p:cNvPr id="9" name="Content Placeholder 6" descr="A person sitting at a table&#10;&#10;Description automatically generated">
            <a:extLst>
              <a:ext uri="{FF2B5EF4-FFF2-40B4-BE49-F238E27FC236}">
                <a16:creationId xmlns:a16="http://schemas.microsoft.com/office/drawing/2014/main" id="{2F274C14-AA5E-4E84-9D62-4F8C3D8656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6149" y="3535805"/>
            <a:ext cx="3524048" cy="270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096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09" y="370309"/>
            <a:ext cx="7687071" cy="719138"/>
          </a:xfrm>
        </p:spPr>
        <p:txBody>
          <a:bodyPr/>
          <a:lstStyle/>
          <a:p>
            <a:r>
              <a:rPr lang="en-GB" dirty="0"/>
              <a:t>Unique on-job training </a:t>
            </a:r>
          </a:p>
        </p:txBody>
      </p:sp>
      <p:pic>
        <p:nvPicPr>
          <p:cNvPr id="8" name="Content Placeholder 7" descr="A picture containing outdoor, grass, water, forest&#10;&#10;Description automatically generated">
            <a:extLst>
              <a:ext uri="{FF2B5EF4-FFF2-40B4-BE49-F238E27FC236}">
                <a16:creationId xmlns:a16="http://schemas.microsoft.com/office/drawing/2014/main" id="{247A8F75-29E7-45EB-A5BF-8EE718F1C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" r="-53" b="4407"/>
          <a:stretch/>
        </p:blipFill>
        <p:spPr>
          <a:xfrm>
            <a:off x="2136742" y="3784864"/>
            <a:ext cx="3582185" cy="2388123"/>
          </a:xfrm>
        </p:spPr>
      </p:pic>
      <p:pic>
        <p:nvPicPr>
          <p:cNvPr id="10" name="Picture 9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115D5725-D3B0-4678-9BF4-2C6CC64C7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76" y="925388"/>
            <a:ext cx="3582185" cy="2631268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C86C9E-569A-45E5-9D75-E436A669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9839" y="6629403"/>
            <a:ext cx="5399088" cy="1619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FFFFFF"/>
                </a:solidFill>
              </a:rPr>
              <a:t>Royal Navy Apprenticeships – </a:t>
            </a:r>
            <a:r>
              <a:rPr lang="en-US" altLang="en-US" dirty="0">
                <a:solidFill>
                  <a:srgbClr val="FFFFFF"/>
                </a:solidFill>
                <a:hlinkClick r:id="rId5"/>
              </a:rPr>
              <a:t>www.royalnavy.mod.uk/careers/apprenticeships</a:t>
            </a:r>
            <a:r>
              <a:rPr lang="en-US" altLang="en-US" dirty="0">
                <a:solidFill>
                  <a:srgbClr val="FFFFFF"/>
                </a:solidFill>
              </a:rPr>
              <a:t>  </a:t>
            </a:r>
          </a:p>
        </p:txBody>
      </p:sp>
      <p:pic>
        <p:nvPicPr>
          <p:cNvPr id="11" name="Picture 10" descr="A picture containing indoor, person, person, object&#10;&#10;Description automatically generated">
            <a:extLst>
              <a:ext uri="{FF2B5EF4-FFF2-40B4-BE49-F238E27FC236}">
                <a16:creationId xmlns:a16="http://schemas.microsoft.com/office/drawing/2014/main" id="{E535D213-8AD7-447B-987D-CBD3DAFA6E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076" y="3784864"/>
            <a:ext cx="3582185" cy="2388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AF025F-5AFA-416F-9EA2-8FEDF8CA51DB}"/>
              </a:ext>
            </a:extLst>
          </p:cNvPr>
          <p:cNvSpPr txBox="1"/>
          <p:nvPr/>
        </p:nvSpPr>
        <p:spPr>
          <a:xfrm>
            <a:off x="2136742" y="1089447"/>
            <a:ext cx="358218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000" dirty="0">
                <a:solidFill>
                  <a:srgbClr val="5B2743"/>
                </a:solidFill>
              </a:rPr>
              <a:t>Ships</a:t>
            </a:r>
          </a:p>
          <a:p>
            <a:endParaRPr lang="en-GB" sz="2000" dirty="0">
              <a:solidFill>
                <a:srgbClr val="5B2743"/>
              </a:solidFill>
            </a:endParaRPr>
          </a:p>
          <a:p>
            <a:r>
              <a:rPr lang="en-GB" sz="2000" dirty="0">
                <a:solidFill>
                  <a:srgbClr val="5B2743"/>
                </a:solidFill>
              </a:rPr>
              <a:t>Submarines</a:t>
            </a:r>
          </a:p>
          <a:p>
            <a:endParaRPr lang="en-GB" sz="2000" dirty="0">
              <a:solidFill>
                <a:srgbClr val="5B2743"/>
              </a:solidFill>
            </a:endParaRPr>
          </a:p>
          <a:p>
            <a:r>
              <a:rPr lang="en-GB" sz="2000" dirty="0">
                <a:solidFill>
                  <a:srgbClr val="5B2743"/>
                </a:solidFill>
              </a:rPr>
              <a:t>RM Units</a:t>
            </a:r>
          </a:p>
          <a:p>
            <a:endParaRPr lang="en-GB" sz="2000" dirty="0">
              <a:solidFill>
                <a:srgbClr val="5B2743"/>
              </a:solidFill>
            </a:endParaRPr>
          </a:p>
          <a:p>
            <a:r>
              <a:rPr lang="en-GB" sz="2000" dirty="0">
                <a:solidFill>
                  <a:srgbClr val="5B2743"/>
                </a:solidFill>
              </a:rPr>
              <a:t>Air Squadrons </a:t>
            </a:r>
          </a:p>
        </p:txBody>
      </p:sp>
    </p:spTree>
    <p:extLst>
      <p:ext uri="{BB962C8B-B14F-4D97-AF65-F5344CB8AC3E}">
        <p14:creationId xmlns:p14="http://schemas.microsoft.com/office/powerpoint/2010/main" val="3993537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33383" y="2056014"/>
            <a:ext cx="5366138" cy="1247903"/>
          </a:xfrm>
        </p:spPr>
        <p:txBody>
          <a:bodyPr/>
          <a:lstStyle/>
          <a:p>
            <a:r>
              <a:rPr lang="en-GB" dirty="0"/>
              <a:t>Armed Forces Apprenticeships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34F77-FAA4-458F-9F36-FFCA9B8961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Amazing Apprenticeships Webinar</a:t>
            </a:r>
          </a:p>
          <a:p>
            <a:r>
              <a:rPr lang="en-GB" dirty="0"/>
              <a:t>25 Nov 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65555-6CDB-E74B-A42A-44507B3B0E6F}"/>
              </a:ext>
            </a:extLst>
          </p:cNvPr>
          <p:cNvSpPr txBox="1"/>
          <p:nvPr/>
        </p:nvSpPr>
        <p:spPr>
          <a:xfrm rot="16200000">
            <a:off x="-1273628" y="388978"/>
            <a:ext cx="201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OPERATIONAL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3C4767-F346-4762-B785-711A33FB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4270075"/>
            <a:ext cx="37147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63295-45B6-4704-9023-9E359E48646E}"/>
              </a:ext>
            </a:extLst>
          </p:cNvPr>
          <p:cNvSpPr txBox="1"/>
          <p:nvPr/>
        </p:nvSpPr>
        <p:spPr>
          <a:xfrm>
            <a:off x="5850210" y="4305599"/>
            <a:ext cx="5743075" cy="461665"/>
          </a:xfrm>
          <a:prstGeom prst="rect">
            <a:avLst/>
          </a:prstGeom>
          <a:solidFill>
            <a:srgbClr val="5B2743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Lieutenant Colonel Rory Pogson 	 </a:t>
            </a:r>
          </a:p>
        </p:txBody>
      </p:sp>
    </p:spTree>
    <p:extLst>
      <p:ext uri="{BB962C8B-B14F-4D97-AF65-F5344CB8AC3E}">
        <p14:creationId xmlns:p14="http://schemas.microsoft.com/office/powerpoint/2010/main" val="25416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32AD-360E-4059-8CBE-ABD9566C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Success in the Royal Navy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EC650-9A94-4E72-A3DA-B69A61B1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95" y="1456634"/>
            <a:ext cx="6562845" cy="4660004"/>
          </a:xfrm>
        </p:spPr>
        <p:txBody>
          <a:bodyPr/>
          <a:lstStyle/>
          <a:p>
            <a:pPr marL="0" indent="0"/>
            <a:r>
              <a:rPr lang="en-GB" dirty="0"/>
              <a:t>100% of roles in the Royal Navy open to women</a:t>
            </a:r>
          </a:p>
          <a:p>
            <a:pPr marL="0" indent="0"/>
            <a:endParaRPr lang="en-GB" dirty="0"/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Embrace all cultures and backgrounds</a:t>
            </a:r>
          </a:p>
          <a:p>
            <a:pPr marL="0" indent="0"/>
            <a:endParaRPr lang="en-GB" dirty="0"/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Top Achievement rates </a:t>
            </a:r>
          </a:p>
          <a:p>
            <a:pPr marL="0" indent="0"/>
            <a:endParaRPr lang="en-GB" dirty="0"/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Learning Organisation supports all careers </a:t>
            </a:r>
          </a:p>
          <a:p>
            <a:pPr marL="0" indent="0"/>
            <a:endParaRPr lang="en-GB" dirty="0"/>
          </a:p>
          <a:p>
            <a:pPr marL="0" indent="0"/>
            <a:endParaRPr lang="en-GB" dirty="0"/>
          </a:p>
          <a:p>
            <a:pPr marL="0" indent="0"/>
            <a:r>
              <a:rPr lang="en-GB" dirty="0"/>
              <a:t>Routes to Degrees </a:t>
            </a:r>
          </a:p>
          <a:p>
            <a:pPr marL="0" indent="0"/>
            <a:endParaRPr lang="en-GB" dirty="0"/>
          </a:p>
          <a:p>
            <a:pPr marL="0" indent="0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4a7569e1-6d47-4867-ad4d-961944d0683b@GBRP123">
            <a:extLst>
              <a:ext uri="{FF2B5EF4-FFF2-40B4-BE49-F238E27FC236}">
                <a16:creationId xmlns:a16="http://schemas.microsoft.com/office/drawing/2014/main" id="{7247137E-0E84-4CE3-A57E-5A59FDB31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755" y="1456635"/>
            <a:ext cx="4357692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D1B84B5-39EA-48F5-99C6-0ECF418CA0EC}"/>
              </a:ext>
            </a:extLst>
          </p:cNvPr>
          <p:cNvSpPr txBox="1">
            <a:spLocks/>
          </p:cNvSpPr>
          <p:nvPr/>
        </p:nvSpPr>
        <p:spPr bwMode="auto">
          <a:xfrm>
            <a:off x="292099" y="6633607"/>
            <a:ext cx="5399088" cy="1619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800" b="1" kern="1200">
                <a:solidFill>
                  <a:schemeClr val="bg1"/>
                </a:solidFill>
                <a:latin typeface="Arial" charset="0"/>
                <a:ea typeface="Geneva" pitchFamily="1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FFFFFF"/>
                </a:solidFill>
              </a:rPr>
              <a:t>Royal Navy Apprenticeships – </a:t>
            </a:r>
            <a:r>
              <a:rPr lang="en-US" altLang="en-US">
                <a:solidFill>
                  <a:srgbClr val="FFFFFF"/>
                </a:solidFill>
                <a:hlinkClick r:id="rId5"/>
              </a:rPr>
              <a:t>www.royalnavy.mod.uk/careers/apprenticeships</a:t>
            </a:r>
            <a:r>
              <a:rPr lang="en-US" altLang="en-US">
                <a:solidFill>
                  <a:srgbClr val="FFFFFF"/>
                </a:solidFill>
              </a:rPr>
              <a:t>  </a:t>
            </a: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9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E1869-DD43-43CC-B9A5-DEC17DF6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Emily’s story</a:t>
            </a:r>
          </a:p>
        </p:txBody>
      </p:sp>
      <p:pic>
        <p:nvPicPr>
          <p:cNvPr id="11" name="Picture 10" descr="A couple of people that are sitting in the snow&#10;&#10;Description automatically generated">
            <a:extLst>
              <a:ext uri="{FF2B5EF4-FFF2-40B4-BE49-F238E27FC236}">
                <a16:creationId xmlns:a16="http://schemas.microsoft.com/office/drawing/2014/main" id="{E3E7B232-1B02-454E-A126-45C29BD6B1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86" y="1888156"/>
            <a:ext cx="4473568" cy="335517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F593D97-D6EC-4EF8-9BE0-4A4AE5E61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170" y="6649662"/>
            <a:ext cx="5399088" cy="1619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FFFFFF"/>
                </a:solidFill>
              </a:rPr>
              <a:t>Royal Navy Apprenticeships – </a:t>
            </a:r>
            <a:r>
              <a:rPr lang="en-US" altLang="en-US" dirty="0">
                <a:solidFill>
                  <a:srgbClr val="FFFFFF"/>
                </a:solidFill>
                <a:hlinkClick r:id="rId4"/>
              </a:rPr>
              <a:t>www.royalnavy.mod.uk/careers/apprenticeships</a:t>
            </a:r>
            <a:r>
              <a:rPr lang="en-US" altLang="en-US" dirty="0">
                <a:solidFill>
                  <a:srgbClr val="FFFFFF"/>
                </a:solidFill>
              </a:rPr>
              <a:t>  </a:t>
            </a:r>
          </a:p>
        </p:txBody>
      </p:sp>
      <p:pic>
        <p:nvPicPr>
          <p:cNvPr id="4" name="Picture 3" descr="A person wearing a uniform&#10;&#10;Description automatically generated">
            <a:extLst>
              <a:ext uri="{FF2B5EF4-FFF2-40B4-BE49-F238E27FC236}">
                <a16:creationId xmlns:a16="http://schemas.microsoft.com/office/drawing/2014/main" id="{63EEDC0A-A3C3-4FD6-84D1-E7D575FB3C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1725043"/>
            <a:ext cx="3111701" cy="3889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6CB107-E231-4878-BAC0-BB341ACD883E}"/>
              </a:ext>
            </a:extLst>
          </p:cNvPr>
          <p:cNvSpPr txBox="1"/>
          <p:nvPr/>
        </p:nvSpPr>
        <p:spPr>
          <a:xfrm>
            <a:off x="3727047" y="1366228"/>
            <a:ext cx="3507129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600" dirty="0"/>
          </a:p>
          <a:p>
            <a:r>
              <a:rPr lang="en-GB" sz="2400" dirty="0"/>
              <a:t>UGAS Scheme</a:t>
            </a:r>
          </a:p>
          <a:p>
            <a:endParaRPr lang="en-GB" sz="2400" dirty="0"/>
          </a:p>
          <a:p>
            <a:r>
              <a:rPr lang="en-GB" sz="2400" dirty="0"/>
              <a:t>Fast track scheme</a:t>
            </a:r>
          </a:p>
          <a:p>
            <a:endParaRPr lang="en-GB" sz="2400" dirty="0"/>
          </a:p>
          <a:p>
            <a:r>
              <a:rPr lang="en-GB" sz="2400" dirty="0"/>
              <a:t>Fully funded Degree Scheme</a:t>
            </a:r>
          </a:p>
          <a:p>
            <a:endParaRPr lang="en-GB" sz="2400" dirty="0"/>
          </a:p>
          <a:p>
            <a:r>
              <a:rPr lang="en-GB" sz="2400" dirty="0"/>
              <a:t>Unique Submarine Life</a:t>
            </a:r>
          </a:p>
          <a:p>
            <a:endParaRPr lang="en-GB" sz="2400" dirty="0"/>
          </a:p>
          <a:p>
            <a:r>
              <a:rPr lang="en-GB" sz="2400" dirty="0"/>
              <a:t>Earn while you Learn</a:t>
            </a:r>
          </a:p>
          <a:p>
            <a:endParaRPr lang="en-GB" sz="2600" dirty="0"/>
          </a:p>
          <a:p>
            <a:endParaRPr lang="en-GB" sz="2600" dirty="0"/>
          </a:p>
          <a:p>
            <a:endParaRPr lang="en-GB" sz="2600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527D5-EE59-4C4E-A3A4-2902C5640841}"/>
              </a:ext>
            </a:extLst>
          </p:cNvPr>
          <p:cNvSpPr txBox="1"/>
          <p:nvPr/>
        </p:nvSpPr>
        <p:spPr>
          <a:xfrm>
            <a:off x="455086" y="902825"/>
            <a:ext cx="10205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“I wanted to be part of something that’s more than just a job.”</a:t>
            </a:r>
          </a:p>
        </p:txBody>
      </p:sp>
    </p:spTree>
    <p:extLst>
      <p:ext uri="{BB962C8B-B14F-4D97-AF65-F5344CB8AC3E}">
        <p14:creationId xmlns:p14="http://schemas.microsoft.com/office/powerpoint/2010/main" val="3538501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654" y="1970838"/>
            <a:ext cx="6076243" cy="3238500"/>
          </a:xfrm>
        </p:spPr>
        <p:txBody>
          <a:bodyPr/>
          <a:lstStyle/>
          <a:p>
            <a:pPr marL="497681" lvl="2" indent="0">
              <a:buNone/>
            </a:pPr>
            <a:endParaRPr lang="en-GB"/>
          </a:p>
          <a:p>
            <a:pPr lvl="2">
              <a:buFont typeface="Arial" panose="020B0604020202020204" pitchFamily="34" charset="0"/>
              <a:buChar char="•"/>
            </a:pPr>
            <a:endParaRPr lang="en-GB"/>
          </a:p>
          <a:p>
            <a:pPr lvl="2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10" name="Picture 9" descr="ofsted outstanding log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88" y="2954212"/>
            <a:ext cx="1357282" cy="13470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3AEE2EF-5AF9-4ADC-9A49-05696B9AD0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10527" y="5829301"/>
            <a:ext cx="1350169" cy="121444"/>
          </a:xfrm>
        </p:spPr>
        <p:txBody>
          <a:bodyPr/>
          <a:lstStyle/>
          <a:p>
            <a:pPr defTabSz="685800">
              <a:defRPr/>
            </a:pPr>
            <a:r>
              <a:rPr lang="en-US" altLang="en-US" sz="1350" kern="0">
                <a:solidFill>
                  <a:srgbClr val="FFFFFF"/>
                </a:solidFill>
                <a:latin typeface="Arial"/>
                <a:ea typeface="Geneva"/>
                <a:cs typeface="Arial" charset="0"/>
              </a:rPr>
              <a:t>April 2019</a:t>
            </a:r>
            <a:endParaRPr lang="en-US" altLang="en-US" sz="1350" b="1" kern="0">
              <a:solidFill>
                <a:srgbClr val="FFFFFF"/>
              </a:solidFill>
              <a:latin typeface="Arial"/>
              <a:ea typeface="Geneva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A350C2-AEE7-419C-B2F3-7531C0A5B8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68"/>
          <a:stretch/>
        </p:blipFill>
        <p:spPr>
          <a:xfrm>
            <a:off x="1882775" y="1420735"/>
            <a:ext cx="1916342" cy="1100207"/>
          </a:xfrm>
          <a:prstGeom prst="rect">
            <a:avLst/>
          </a:prstGeom>
        </p:spPr>
      </p:pic>
      <p:pic>
        <p:nvPicPr>
          <p:cNvPr id="1026" name="Picture 8">
            <a:extLst>
              <a:ext uri="{FF2B5EF4-FFF2-40B4-BE49-F238E27FC236}">
                <a16:creationId xmlns:a16="http://schemas.microsoft.com/office/drawing/2014/main" id="{D69D247E-8733-4516-B3DF-89853325F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03" y="4548320"/>
            <a:ext cx="4043735" cy="158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7B0AFC-F8E1-4146-9EA5-F1C3669D45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32" y="3060117"/>
            <a:ext cx="3752098" cy="1161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2D278-55E6-40F1-BB98-046750D9CC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95" y="4565424"/>
            <a:ext cx="1287829" cy="1287829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072167-847F-4EB1-A461-72398A47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402" y="6629402"/>
            <a:ext cx="5399088" cy="161925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FFFFFF"/>
                </a:solidFill>
              </a:rPr>
              <a:t>Royal Navy Apprenticeships – </a:t>
            </a:r>
            <a:r>
              <a:rPr lang="en-US" altLang="en-US" dirty="0">
                <a:solidFill>
                  <a:srgbClr val="FFFFFF"/>
                </a:solidFill>
                <a:hlinkClick r:id="rId8"/>
              </a:rPr>
              <a:t>www.royalnavy.mod.uk/careers/apprenticeships</a:t>
            </a:r>
            <a:r>
              <a:rPr lang="en-US" altLang="en-US" dirty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8DD027-3B99-4E50-A38C-F2F002E03329}"/>
              </a:ext>
            </a:extLst>
          </p:cNvPr>
          <p:cNvSpPr txBox="1"/>
          <p:nvPr/>
        </p:nvSpPr>
        <p:spPr>
          <a:xfrm>
            <a:off x="3652058" y="1180475"/>
            <a:ext cx="68995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505C65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505C65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3000" dirty="0">
                <a:solidFill>
                  <a:srgbClr val="00163B"/>
                </a:solidFill>
                <a:latin typeface="Arial" charset="0"/>
                <a:cs typeface="Arial" charset="0"/>
              </a:rPr>
              <a:t>    MADE IN THE ROYAL NAVY</a:t>
            </a:r>
          </a:p>
        </p:txBody>
      </p:sp>
    </p:spTree>
    <p:extLst>
      <p:ext uri="{BB962C8B-B14F-4D97-AF65-F5344CB8AC3E}">
        <p14:creationId xmlns:p14="http://schemas.microsoft.com/office/powerpoint/2010/main" val="3960724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917F3C-2F5B-431C-82D4-DE037DF98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3469" y="2020647"/>
            <a:ext cx="8025061" cy="281670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GB" sz="3000" b="1" dirty="0"/>
              <a:t>Video URL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sz="2800" b="1" dirty="0">
              <a:solidFill>
                <a:schemeClr val="accent3"/>
              </a:solidFill>
            </a:endParaRPr>
          </a:p>
          <a:p>
            <a:pPr algn="ctr"/>
            <a:r>
              <a:rPr lang="en-GB" sz="2800" dirty="0">
                <a:hlinkClick r:id="rId3"/>
              </a:rPr>
              <a:t>https://vimeo.com/258617804</a:t>
            </a:r>
            <a:r>
              <a:rPr lang="en-GB" sz="2800" dirty="0"/>
              <a:t> </a:t>
            </a:r>
            <a:br>
              <a:rPr lang="en-GB" sz="2800" b="1" dirty="0">
                <a:solidFill>
                  <a:schemeClr val="accent3"/>
                </a:solidFill>
              </a:rPr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61271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3D8DAE-C828-3E4E-8636-38AECF66BA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3CA1C1-3788-499A-8660-576F30D1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633113-64E1-4CF3-BFB7-DDBEF65FD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24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3D4382-2DA1-8D4C-BAE3-7F96AA90E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51E158A-53F3-4193-9F9C-2D616297E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205" y="4876800"/>
            <a:ext cx="2289060" cy="214312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2FF7565-51AB-41E6-A0ED-48F2EA365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102" y="4632326"/>
            <a:ext cx="2017486" cy="20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2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917F3C-2F5B-431C-82D4-DE037DF98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3469" y="2020647"/>
            <a:ext cx="8025061" cy="281670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GB" sz="3000" b="1" dirty="0"/>
              <a:t>Video URL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sz="2800" b="1" dirty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3"/>
              </a:rPr>
              <a:t>https://vimeopro.com/grosvenorfilm/army-apprenticeships-social-media-safe-versions</a:t>
            </a:r>
            <a:endParaRPr lang="en-GB" sz="1800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GB" sz="3100" b="1" dirty="0"/>
              <a:t>Password</a:t>
            </a:r>
          </a:p>
          <a:p>
            <a:pPr marL="0" indent="0" algn="ctr"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aRmYa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br>
              <a:rPr lang="en-GB" sz="2800" b="1" dirty="0">
                <a:solidFill>
                  <a:schemeClr val="accent3"/>
                </a:solidFill>
              </a:rPr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79297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7A8E0-1CD0-4DAC-96D0-E366A37F1B28}"/>
              </a:ext>
            </a:extLst>
          </p:cNvPr>
          <p:cNvSpPr txBox="1"/>
          <p:nvPr/>
        </p:nvSpPr>
        <p:spPr>
          <a:xfrm>
            <a:off x="1167492" y="956673"/>
            <a:ext cx="1102450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E54DC8-F68C-4988-9B31-8CF2C08A6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C8F04-0EC7-4C93-AF14-68EF34F2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59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1148240-10AB-6C42-BD0A-9C57CAFB2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556"/>
          <a:stretch/>
        </p:blipFill>
        <p:spPr>
          <a:xfrm>
            <a:off x="95250" y="3429000"/>
            <a:ext cx="2333625" cy="1435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46A5F68C-D53F-D240-BE39-823B3E334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44" r="66199"/>
          <a:stretch/>
        </p:blipFill>
        <p:spPr>
          <a:xfrm>
            <a:off x="2428875" y="3429000"/>
            <a:ext cx="1722996" cy="1435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D65BD9F2-A1D7-3245-A2E6-578AA3123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62" r="45298"/>
          <a:stretch/>
        </p:blipFill>
        <p:spPr>
          <a:xfrm>
            <a:off x="4159249" y="3429000"/>
            <a:ext cx="2501044" cy="1435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F5DD4CB7-8D7C-834C-994F-43D217B93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02" r="29081"/>
          <a:stretch/>
        </p:blipFill>
        <p:spPr>
          <a:xfrm>
            <a:off x="6660292" y="3429000"/>
            <a:ext cx="1946361" cy="1435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F7AA1C8-2FE2-7748-BC9A-909BEED56C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19" r="12863"/>
          <a:stretch/>
        </p:blipFill>
        <p:spPr>
          <a:xfrm>
            <a:off x="8606652" y="3429000"/>
            <a:ext cx="1946361" cy="1435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110A9F06-E2B2-EA43-BF12-CE9387D103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37"/>
          <a:stretch/>
        </p:blipFill>
        <p:spPr>
          <a:xfrm>
            <a:off x="10553012" y="3429000"/>
            <a:ext cx="1543737" cy="1435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F0171B-1913-4583-BB15-482A9C504426}"/>
              </a:ext>
            </a:extLst>
          </p:cNvPr>
          <p:cNvSpPr txBox="1"/>
          <p:nvPr/>
        </p:nvSpPr>
        <p:spPr>
          <a:xfrm>
            <a:off x="3910692" y="-131898"/>
            <a:ext cx="818605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72BA5C-1C77-4E21-B2A1-38852D94F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1D45D-6D9B-4B70-B376-C518B697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68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3249E8-4A71-414D-A4D8-8E05DB999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255B92-21BE-D047-B0B4-CBB851C04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752" y="1474119"/>
            <a:ext cx="1291646" cy="40945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26BB21-308F-7F4C-9F70-CF645DCD8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206" y="1425038"/>
            <a:ext cx="1291646" cy="40945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25A71D-8012-1948-A43B-7617E59BA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1862" y="1371490"/>
            <a:ext cx="1308538" cy="4148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187625-30F4-8B4C-A8A9-7CF391DF06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46889">
            <a:off x="55313" y="-135102"/>
            <a:ext cx="4119636" cy="1306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7E6004C-4297-C14C-8294-D39355A91A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4566" y="2982375"/>
            <a:ext cx="5461000" cy="952500"/>
          </a:xfrm>
          <a:prstGeom prst="rect">
            <a:avLst/>
          </a:prstGeom>
        </p:spPr>
      </p:pic>
      <p:pic>
        <p:nvPicPr>
          <p:cNvPr id="26" name="Picture 25" descr="A picture containing water, outdoor&#10;&#10;Description automatically generated">
            <a:extLst>
              <a:ext uri="{FF2B5EF4-FFF2-40B4-BE49-F238E27FC236}">
                <a16:creationId xmlns:a16="http://schemas.microsoft.com/office/drawing/2014/main" id="{80620CA6-0399-504B-82E3-E6F841DB7A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6939" y="2997200"/>
            <a:ext cx="1727200" cy="863600"/>
          </a:xfrm>
          <a:prstGeom prst="rect">
            <a:avLst/>
          </a:prstGeom>
        </p:spPr>
      </p:pic>
      <p:pic>
        <p:nvPicPr>
          <p:cNvPr id="20" name="Picture 19" descr="A drawing of a face&#10;&#10;Description automatically generated">
            <a:extLst>
              <a:ext uri="{FF2B5EF4-FFF2-40B4-BE49-F238E27FC236}">
                <a16:creationId xmlns:a16="http://schemas.microsoft.com/office/drawing/2014/main" id="{56371E36-70B3-444E-8C8F-5B894E69EC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2813" y="2982375"/>
            <a:ext cx="2933700" cy="952500"/>
          </a:xfrm>
          <a:prstGeom prst="rect">
            <a:avLst/>
          </a:prstGeom>
        </p:spPr>
      </p:pic>
      <p:pic>
        <p:nvPicPr>
          <p:cNvPr id="3" name="Picture 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6817DBBC-FBAD-964F-BB48-F714D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0570"/>
          <a:stretch/>
        </p:blipFill>
        <p:spPr>
          <a:xfrm>
            <a:off x="5816927" y="5404231"/>
            <a:ext cx="2413496" cy="845851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3CFB2E6-C5F8-EE47-A28D-4B9AAB1B551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579" t="87156"/>
          <a:stretch/>
        </p:blipFill>
        <p:spPr>
          <a:xfrm>
            <a:off x="1384463" y="5471159"/>
            <a:ext cx="2410400" cy="52295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8A119B1-4CEE-F543-B942-BD2FD2B7092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80670"/>
          <a:stretch/>
        </p:blipFill>
        <p:spPr>
          <a:xfrm>
            <a:off x="9373229" y="5415248"/>
            <a:ext cx="1860873" cy="845852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EDDA4E07-B4E7-A94A-BEE9-830929E84D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1841" y="6463393"/>
            <a:ext cx="3556000" cy="22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A67874-E574-1147-9EB5-2C5AD295EEC6}"/>
              </a:ext>
            </a:extLst>
          </p:cNvPr>
          <p:cNvSpPr txBox="1"/>
          <p:nvPr/>
        </p:nvSpPr>
        <p:spPr>
          <a:xfrm>
            <a:off x="856343" y="22497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D1F67-4D07-40A6-B694-DAFC606E88B6}"/>
              </a:ext>
            </a:extLst>
          </p:cNvPr>
          <p:cNvSpPr txBox="1"/>
          <p:nvPr/>
        </p:nvSpPr>
        <p:spPr>
          <a:xfrm>
            <a:off x="5804139" y="682171"/>
            <a:ext cx="579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SALARY OF </a:t>
            </a:r>
            <a:r>
              <a:rPr lang="en-GB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£20,400*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B248BA-91E1-486C-85AE-34190F45A1A3}"/>
              </a:ext>
            </a:extLst>
          </p:cNvPr>
          <p:cNvSpPr txBox="1"/>
          <p:nvPr/>
        </p:nvSpPr>
        <p:spPr>
          <a:xfrm>
            <a:off x="1889080" y="922871"/>
            <a:ext cx="5793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£15,985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85E1832-9ABF-4F12-88C4-DDB2522A3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97E1245-01F5-4A4E-89CD-D01FB3E65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2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57A8E0-1CD0-4DAC-96D0-E366A37F1B28}"/>
              </a:ext>
            </a:extLst>
          </p:cNvPr>
          <p:cNvSpPr txBox="1"/>
          <p:nvPr/>
        </p:nvSpPr>
        <p:spPr>
          <a:xfrm>
            <a:off x="4970235" y="985702"/>
            <a:ext cx="354965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49F1BF-C8CC-4239-928A-B69B5C870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A0388D-A3CE-411F-A3BF-EE5D52DA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301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DBA228-C32D-4459-9948-3D45F67D6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169" y="3168223"/>
            <a:ext cx="3325486" cy="1972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Armed Forces Apprenticeships</a:t>
            </a:r>
            <a:br>
              <a:rPr lang="en-GB" b="1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666" y="1014515"/>
            <a:ext cx="5775157" cy="4143721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800" b="1" dirty="0"/>
              <a:t>Why the Armed Forces?</a:t>
            </a:r>
          </a:p>
          <a:p>
            <a:pPr marL="0" indent="0">
              <a:lnSpc>
                <a:spcPct val="110000"/>
              </a:lnSpc>
              <a:buNone/>
            </a:pPr>
            <a:br>
              <a:rPr lang="en-GB" sz="2800" b="1" dirty="0">
                <a:solidFill>
                  <a:schemeClr val="accent3"/>
                </a:solidFill>
              </a:rPr>
            </a:br>
            <a:r>
              <a:rPr lang="en-GB" sz="2400" dirty="0"/>
              <a:t>Top 100 Employer Apprenticeships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dirty="0"/>
              <a:t>Top 100 Times Employers for Women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2400" dirty="0"/>
              <a:t>Top 100 Stonewall LGBT Employers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 rot="16200000" flipH="1" flipV="1">
            <a:off x="6073138" y="-91423"/>
            <a:ext cx="45719" cy="1219200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C2E83-68DB-C04F-99E5-A8029429810C}"/>
              </a:ext>
            </a:extLst>
          </p:cNvPr>
          <p:cNvSpPr txBox="1"/>
          <p:nvPr/>
        </p:nvSpPr>
        <p:spPr>
          <a:xfrm rot="16200000">
            <a:off x="-1273628" y="388978"/>
            <a:ext cx="201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OPERATIONAL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51F820-7FBF-462E-A6B7-4F818555259C}"/>
              </a:ext>
            </a:extLst>
          </p:cNvPr>
          <p:cNvSpPr txBox="1">
            <a:spLocks/>
          </p:cNvSpPr>
          <p:nvPr/>
        </p:nvSpPr>
        <p:spPr>
          <a:xfrm>
            <a:off x="112794" y="126791"/>
            <a:ext cx="6191251" cy="893706"/>
          </a:xfrm>
          <a:solidFill>
            <a:srgbClr val="FFFFFF"/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3200" b="1" dirty="0"/>
              <a:t>Armed Forces Apprenticeships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842A0B-40D8-4910-BA56-6B0BC39491EC}"/>
              </a:ext>
            </a:extLst>
          </p:cNvPr>
          <p:cNvGrpSpPr/>
          <p:nvPr/>
        </p:nvGrpSpPr>
        <p:grpSpPr>
          <a:xfrm>
            <a:off x="0" y="6203899"/>
            <a:ext cx="2807789" cy="587439"/>
            <a:chOff x="583111" y="230188"/>
            <a:chExt cx="2807789" cy="5874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0C4E2F-6CA5-4C94-A56D-F3B7387EDE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00DC2A-7BC1-4B2D-B81A-551515457D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A6E6EC6A-23D6-4F23-A71D-7CE6F0916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1" b="23685"/>
          <a:stretch/>
        </p:blipFill>
        <p:spPr bwMode="auto">
          <a:xfrm>
            <a:off x="6191250" y="1000384"/>
            <a:ext cx="3496261" cy="22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D64CF0D-A0EC-4AFE-9CFA-9FF6FF50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15116" b="15499"/>
          <a:stretch/>
        </p:blipFill>
        <p:spPr bwMode="auto">
          <a:xfrm>
            <a:off x="9149202" y="3773186"/>
            <a:ext cx="2833249" cy="200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1B2978F-0E82-4741-A587-E220B7B01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2" t="11031" r="39512"/>
          <a:stretch/>
        </p:blipFill>
        <p:spPr bwMode="auto">
          <a:xfrm>
            <a:off x="9265658" y="1084101"/>
            <a:ext cx="2458753" cy="27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286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military uniform&#10;&#10;Description automatically generated">
            <a:extLst>
              <a:ext uri="{FF2B5EF4-FFF2-40B4-BE49-F238E27FC236}">
                <a16:creationId xmlns:a16="http://schemas.microsoft.com/office/drawing/2014/main" id="{1D2DD486-F0F3-8545-A9F5-926901AA6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899D44-6A78-5A45-9DA4-BB46D7416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398" y="2262996"/>
            <a:ext cx="2135204" cy="2135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36EBF9-0A78-074D-A8C1-E1A78A383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90219"/>
            <a:ext cx="12192000" cy="912282"/>
          </a:xfrm>
          <a:prstGeom prst="rect">
            <a:avLst/>
          </a:prstGeom>
        </p:spPr>
      </p:pic>
      <p:pic>
        <p:nvPicPr>
          <p:cNvPr id="17" name="Picture 1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7B89DAA-B609-A54F-A0EE-047FFF2B6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97" y="2760689"/>
            <a:ext cx="4806701" cy="3471507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DBA31E-6410-4B4F-8788-B18A99BC7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7831" y="2760689"/>
            <a:ext cx="4589712" cy="3232576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041DBAC4-FFAC-FF4C-9095-BDDBA9E55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8590" y="2760689"/>
            <a:ext cx="2868195" cy="2854602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A9D18A56-0B7C-3D47-863E-77348E74FD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101" y="2760689"/>
            <a:ext cx="2868196" cy="2854602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289938CE-23F2-7B4E-A6DC-8C5BF02FDF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261100"/>
            <a:ext cx="12192000" cy="5969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F6B35C-92AB-47A6-8069-2504F09B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C3F6CC-AF9E-454C-ACE6-3F27C4649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90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F9E3B4-A45C-4EFD-911F-90862B46C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61" y="122750"/>
            <a:ext cx="5489026" cy="6348753"/>
          </a:xfrm>
          <a:prstGeom prst="rect">
            <a:avLst/>
          </a:prstGeom>
        </p:spPr>
      </p:pic>
      <p:pic>
        <p:nvPicPr>
          <p:cNvPr id="2052" name="Picture 4" descr="Search icon">
            <a:extLst>
              <a:ext uri="{FF2B5EF4-FFF2-40B4-BE49-F238E27FC236}">
                <a16:creationId xmlns:a16="http://schemas.microsoft.com/office/drawing/2014/main" id="{F90EC067-1315-498E-A577-C65CBD289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8187" y="146117"/>
            <a:ext cx="438298" cy="43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2D7CAD-388A-4E38-B24B-48AAF5764D5B}"/>
              </a:ext>
            </a:extLst>
          </p:cNvPr>
          <p:cNvSpPr txBox="1"/>
          <p:nvPr/>
        </p:nvSpPr>
        <p:spPr>
          <a:xfrm>
            <a:off x="6096000" y="122750"/>
            <a:ext cx="547944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British Army Supporting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E22A7-B523-461B-99E7-05C13FF09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915567"/>
            <a:ext cx="5479446" cy="555593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92360-2B02-40ED-B4D9-8B5458C0C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8A1F0-3AD6-476D-9036-8C801D35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473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>
            <a:hlinkClick r:id="rId3"/>
            <a:extLst>
              <a:ext uri="{FF2B5EF4-FFF2-40B4-BE49-F238E27FC236}">
                <a16:creationId xmlns:a16="http://schemas.microsoft.com/office/drawing/2014/main" id="{F13FB357-CBB4-4505-97CA-224ECF6D8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47" y="1184580"/>
            <a:ext cx="1222594" cy="145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F7E0650-3E2E-4A4F-827E-FB6E585C7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4" t="929" r="14331" b="-929"/>
          <a:stretch/>
        </p:blipFill>
        <p:spPr bwMode="auto">
          <a:xfrm>
            <a:off x="3133184" y="3567073"/>
            <a:ext cx="3120923" cy="28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C5F335-533B-4849-B1BB-341427928D72}"/>
              </a:ext>
            </a:extLst>
          </p:cNvPr>
          <p:cNvSpPr/>
          <p:nvPr/>
        </p:nvSpPr>
        <p:spPr>
          <a:xfrm>
            <a:off x="7154781" y="0"/>
            <a:ext cx="46583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en-GB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BE90770D-9D8F-4B13-9A1E-88E7E614374B}"/>
              </a:ext>
            </a:extLst>
          </p:cNvPr>
          <p:cNvSpPr txBox="1">
            <a:spLocks/>
          </p:cNvSpPr>
          <p:nvPr/>
        </p:nvSpPr>
        <p:spPr>
          <a:xfrm>
            <a:off x="9895" y="42671"/>
            <a:ext cx="12010040" cy="6740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 dirty="0">
                <a:solidFill>
                  <a:schemeClr val="bg1"/>
                </a:solidFill>
              </a:rPr>
              <a:t>Armed Forces Apprenticeships : </a:t>
            </a: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Armed Forces Careers</a:t>
            </a:r>
            <a:endParaRPr lang="en-GB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600" b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9" name="Picture 5" descr="Film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D7D6C2E8-3448-42DD-A627-2B711DD57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07" y="1271435"/>
            <a:ext cx="1612607" cy="134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hlinkClick r:id="rId8"/>
            <a:extLst>
              <a:ext uri="{FF2B5EF4-FFF2-40B4-BE49-F238E27FC236}">
                <a16:creationId xmlns:a16="http://schemas.microsoft.com/office/drawing/2014/main" id="{C8FCF37E-7CE2-45B5-ABD3-B6FB7AE2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796" y="1420569"/>
            <a:ext cx="1953254" cy="104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A9D4C1-DE97-45AC-B6C3-19C173024BB1}"/>
              </a:ext>
            </a:extLst>
          </p:cNvPr>
          <p:cNvSpPr txBox="1"/>
          <p:nvPr/>
        </p:nvSpPr>
        <p:spPr>
          <a:xfrm>
            <a:off x="6949211" y="3107905"/>
            <a:ext cx="44385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MOD	Rory Pogson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dirty="0">
              <a:solidFill>
                <a:schemeClr val="bg1"/>
              </a:solidFill>
              <a:latin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RAF  	Amanda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Scarth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        	Steve Perham 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RN		Sara Balls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Army	Eleanor Brown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1030" name="Picture 6">
            <a:hlinkClick r:id="rId10"/>
            <a:extLst>
              <a:ext uri="{FF2B5EF4-FFF2-40B4-BE49-F238E27FC236}">
                <a16:creationId xmlns:a16="http://schemas.microsoft.com/office/drawing/2014/main" id="{BEFF113C-EC78-C940-A334-810C92876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2484" r="4054" b="20239"/>
          <a:stretch/>
        </p:blipFill>
        <p:spPr bwMode="auto">
          <a:xfrm>
            <a:off x="218817" y="1066590"/>
            <a:ext cx="2914368" cy="248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Apprentice Weapons Technicians working on Paveway Bombs">
            <a:extLst>
              <a:ext uri="{FF2B5EF4-FFF2-40B4-BE49-F238E27FC236}">
                <a16:creationId xmlns:a16="http://schemas.microsoft.com/office/drawing/2014/main" id="{D7AE8D73-CFDD-FE4B-95BF-E40F92F1B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2" t="8341" r="19853" b="15687"/>
          <a:stretch/>
        </p:blipFill>
        <p:spPr bwMode="auto">
          <a:xfrm>
            <a:off x="218817" y="3555648"/>
            <a:ext cx="2914368" cy="284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A solider in British Army uniform at the Army Warfighting Experiment on Salisbury Plain holding a drone and standing next to different Army vehicles.">
            <a:extLst>
              <a:ext uri="{FF2B5EF4-FFF2-40B4-BE49-F238E27FC236}">
                <a16:creationId xmlns:a16="http://schemas.microsoft.com/office/drawing/2014/main" id="{18CD628E-6FBD-814A-AB0D-4A5A4BDFD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" t="7297" r="36768" b="24907"/>
          <a:stretch/>
        </p:blipFill>
        <p:spPr bwMode="auto">
          <a:xfrm>
            <a:off x="3133185" y="1066590"/>
            <a:ext cx="3120923" cy="24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424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33383" y="2056014"/>
            <a:ext cx="5366138" cy="1247903"/>
          </a:xfrm>
        </p:spPr>
        <p:txBody>
          <a:bodyPr/>
          <a:lstStyle/>
          <a:p>
            <a:r>
              <a:rPr lang="en-GB" dirty="0"/>
              <a:t>Thank you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34F77-FAA4-458F-9F36-FFCA9B8961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3861" y="3055716"/>
            <a:ext cx="5366139" cy="1214359"/>
          </a:xfrm>
        </p:spPr>
        <p:txBody>
          <a:bodyPr/>
          <a:lstStyle/>
          <a:p>
            <a:r>
              <a:rPr lang="en-GB" dirty="0"/>
              <a:t>Please submit your questions in the chat facility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65555-6CDB-E74B-A42A-44507B3B0E6F}"/>
              </a:ext>
            </a:extLst>
          </p:cNvPr>
          <p:cNvSpPr txBox="1"/>
          <p:nvPr/>
        </p:nvSpPr>
        <p:spPr>
          <a:xfrm rot="16200000">
            <a:off x="-1273628" y="388978"/>
            <a:ext cx="201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OPERATIONAL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3C4767-F346-4762-B785-711A33FB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4270075"/>
            <a:ext cx="37147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15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DBA228-C32D-4459-9948-3D45F67D6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169" y="3168223"/>
            <a:ext cx="3325486" cy="19726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Armed Forces Apprenticeships</a:t>
            </a:r>
            <a:br>
              <a:rPr lang="en-GB" b="1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666" y="1014515"/>
            <a:ext cx="6770236" cy="4369143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3000" b="1" dirty="0"/>
              <a:t>Why the Armed Forces?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GB" sz="2800" b="1" dirty="0">
                <a:solidFill>
                  <a:schemeClr val="accent3"/>
                </a:solidFill>
              </a:rPr>
            </a:br>
            <a:r>
              <a:rPr lang="en-GB" sz="2400" b="1" dirty="0"/>
              <a:t>Apprenticeships</a:t>
            </a:r>
            <a:r>
              <a:rPr lang="en-GB" sz="2400" dirty="0"/>
              <a:t>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dirty="0"/>
              <a:t> - Range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dirty="0"/>
              <a:t> - Choice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dirty="0"/>
              <a:t> - Quality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b="1" dirty="0"/>
              <a:t>Careers</a:t>
            </a:r>
            <a:r>
              <a:rPr lang="en-GB" sz="2400" dirty="0"/>
              <a:t>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dirty="0"/>
              <a:t> - Through-life development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GB" sz="2400" dirty="0"/>
              <a:t>Progress through performance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GB" sz="2400" dirty="0"/>
              <a:t>Interesting and unique opportunities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GB" sz="2400" dirty="0"/>
              <a:t>We are recruiting!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 rot="16200000" flipH="1" flipV="1">
            <a:off x="6073138" y="-91423"/>
            <a:ext cx="45719" cy="1219200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C2E83-68DB-C04F-99E5-A8029429810C}"/>
              </a:ext>
            </a:extLst>
          </p:cNvPr>
          <p:cNvSpPr txBox="1"/>
          <p:nvPr/>
        </p:nvSpPr>
        <p:spPr>
          <a:xfrm rot="16200000">
            <a:off x="-1273628" y="388978"/>
            <a:ext cx="201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OPERATIONAL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51F820-7FBF-462E-A6B7-4F818555259C}"/>
              </a:ext>
            </a:extLst>
          </p:cNvPr>
          <p:cNvSpPr txBox="1">
            <a:spLocks/>
          </p:cNvSpPr>
          <p:nvPr/>
        </p:nvSpPr>
        <p:spPr>
          <a:xfrm>
            <a:off x="112794" y="126791"/>
            <a:ext cx="6191251" cy="893706"/>
          </a:xfrm>
          <a:solidFill>
            <a:srgbClr val="FFFFFF"/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lang="en-US" sz="2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71500" marR="0" indent="-3238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HelveticaNeueLT Std" panose="020B0604020202020204" pitchFamily="34" charset="0"/>
              <a:buChar char="–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GB" sz="3200" b="1" dirty="0"/>
              <a:t>Armed Forces Apprenticeships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842A0B-40D8-4910-BA56-6B0BC39491EC}"/>
              </a:ext>
            </a:extLst>
          </p:cNvPr>
          <p:cNvGrpSpPr/>
          <p:nvPr/>
        </p:nvGrpSpPr>
        <p:grpSpPr>
          <a:xfrm>
            <a:off x="0" y="6203899"/>
            <a:ext cx="2807789" cy="587439"/>
            <a:chOff x="583111" y="230188"/>
            <a:chExt cx="2807789" cy="5874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20C4E2F-6CA5-4C94-A56D-F3B7387EDE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1"/>
            <a:stretch/>
          </p:blipFill>
          <p:spPr>
            <a:xfrm>
              <a:off x="652463" y="230188"/>
              <a:ext cx="2738437" cy="58743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00DC2A-7BC1-4B2D-B81A-551515457D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10" r="94988" b="11092"/>
            <a:stretch/>
          </p:blipFill>
          <p:spPr>
            <a:xfrm>
              <a:off x="583111" y="257175"/>
              <a:ext cx="69351" cy="535781"/>
            </a:xfrm>
            <a:prstGeom prst="rect">
              <a:avLst/>
            </a:prstGeom>
          </p:spPr>
        </p:pic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A6E6EC6A-23D6-4F23-A71D-7CE6F0916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1" b="23685"/>
          <a:stretch/>
        </p:blipFill>
        <p:spPr bwMode="auto">
          <a:xfrm>
            <a:off x="6191250" y="1000384"/>
            <a:ext cx="3496261" cy="22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D64CF0D-A0EC-4AFE-9CFA-9FF6FF504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15116" b="15499"/>
          <a:stretch/>
        </p:blipFill>
        <p:spPr bwMode="auto">
          <a:xfrm>
            <a:off x="9149202" y="3773186"/>
            <a:ext cx="2833249" cy="200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1B2978F-0E82-4741-A587-E220B7B01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2" t="11031" r="39512"/>
          <a:stretch/>
        </p:blipFill>
        <p:spPr bwMode="auto">
          <a:xfrm>
            <a:off x="9265658" y="1084101"/>
            <a:ext cx="2458753" cy="27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29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033383" y="2056014"/>
            <a:ext cx="5366138" cy="1247903"/>
          </a:xfrm>
        </p:spPr>
        <p:txBody>
          <a:bodyPr/>
          <a:lstStyle/>
          <a:p>
            <a:r>
              <a:rPr lang="en-GB" dirty="0"/>
              <a:t>Armed Forces Apprenticeships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34F77-FAA4-458F-9F36-FFCA9B8961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Amazing Apprenticeships Webinar</a:t>
            </a:r>
          </a:p>
          <a:p>
            <a:r>
              <a:rPr lang="en-GB" dirty="0"/>
              <a:t>25 Nov 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765555-6CDB-E74B-A42A-44507B3B0E6F}"/>
              </a:ext>
            </a:extLst>
          </p:cNvPr>
          <p:cNvSpPr txBox="1"/>
          <p:nvPr/>
        </p:nvSpPr>
        <p:spPr>
          <a:xfrm rot="16200000">
            <a:off x="-1273628" y="388978"/>
            <a:ext cx="201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OPERATIONAL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3C4767-F346-4762-B785-711A33FB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" y="3676518"/>
            <a:ext cx="37147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63295-45B6-4704-9023-9E359E48646E}"/>
              </a:ext>
            </a:extLst>
          </p:cNvPr>
          <p:cNvSpPr txBox="1"/>
          <p:nvPr/>
        </p:nvSpPr>
        <p:spPr>
          <a:xfrm>
            <a:off x="5887451" y="4373232"/>
            <a:ext cx="551207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RAF  	Squadron Leader Amanda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Scarth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	Warrant Officer Steve Perham 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RN		Lieutenant Commander Sara Balls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33D4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Army	Eleanor Brown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333D47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0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Placeholder 10">
            <a:extLst>
              <a:ext uri="{FF2B5EF4-FFF2-40B4-BE49-F238E27FC236}">
                <a16:creationId xmlns:a16="http://schemas.microsoft.com/office/drawing/2014/main" id="{6E6111F4-7871-476B-8D10-EE9C525DF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" r="8831" b="1"/>
          <a:stretch/>
        </p:blipFill>
        <p:spPr bwMode="auto">
          <a:xfrm>
            <a:off x="959205" y="274314"/>
            <a:ext cx="10369645" cy="386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4DA80FC-675E-4050-BA33-1CA835C49339}"/>
              </a:ext>
            </a:extLst>
          </p:cNvPr>
          <p:cNvSpPr/>
          <p:nvPr/>
        </p:nvSpPr>
        <p:spPr>
          <a:xfrm>
            <a:off x="5774264" y="4952122"/>
            <a:ext cx="6586915" cy="1556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b="1" i="1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800" b="1" i="1" dirty="0"/>
              <a:t> Squadron Leader Amanda </a:t>
            </a:r>
            <a:r>
              <a:rPr lang="en-US" altLang="en-US" sz="2800" b="1" i="1" dirty="0" err="1"/>
              <a:t>Scarth</a:t>
            </a:r>
            <a:endParaRPr lang="en-US" altLang="en-US" sz="2800" b="1" i="1" dirty="0"/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sz="2800" b="1" i="1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2800" b="1" i="1" dirty="0"/>
              <a:t> Warrant Officer Steve Perham</a:t>
            </a:r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altLang="en-US" b="1" i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F15EB93-FB64-461B-8F63-B8931A1D9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645" y="274314"/>
            <a:ext cx="18351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5DB9177-4CD9-4420-9F8C-68F266F7D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7" y="5223407"/>
            <a:ext cx="2845553" cy="1437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917F3C-2F5B-431C-82D4-DE037DF98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3469" y="2020647"/>
            <a:ext cx="8025061" cy="281670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GB" sz="3000" b="1" dirty="0"/>
              <a:t>Video URL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sz="2800" b="1" dirty="0">
              <a:solidFill>
                <a:schemeClr val="accent3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2800" dirty="0">
                <a:hlinkClick r:id="rId3"/>
              </a:rPr>
              <a:t>https://vimeo.com/474659445/e930378740</a:t>
            </a:r>
            <a:endParaRPr lang="en-GB" sz="28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br>
              <a:rPr lang="en-GB" sz="2800" b="1" dirty="0">
                <a:solidFill>
                  <a:schemeClr val="accent3"/>
                </a:solidFill>
              </a:rPr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00587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D4745-05FF-4A49-8B3D-B0EF2AFC2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65" y="3574614"/>
            <a:ext cx="8082075" cy="2668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F30217-701F-4976-8EFA-07665D0F7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847" y="3632200"/>
            <a:ext cx="2845553" cy="1437673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18675AE-AA43-4A61-88B5-E070A9BA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545" y="5256134"/>
            <a:ext cx="16954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9782FC-433F-4218-AE96-4E2D1C76EC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5" y="614978"/>
            <a:ext cx="10937035" cy="295963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5E1534-1E28-47C3-BBA3-2B9008A73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08F619-0B86-4124-8271-91AF9ED5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23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8E00558E-ACD4-468E-AD64-CCE67EF0B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2"/>
          <a:stretch/>
        </p:blipFill>
        <p:spPr>
          <a:xfrm>
            <a:off x="0" y="0"/>
            <a:ext cx="5977481" cy="6858000"/>
          </a:xfrm>
          <a:prstGeom prst="rect">
            <a:avLst/>
          </a:prstGeom>
        </p:spPr>
      </p:pic>
      <p:pic>
        <p:nvPicPr>
          <p:cNvPr id="16" name="Picture 15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07E181B3-2CC8-4933-9D06-7618E97D3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2" t="7225" r="1384" b="4269"/>
          <a:stretch/>
        </p:blipFill>
        <p:spPr>
          <a:xfrm>
            <a:off x="5977481" y="1130157"/>
            <a:ext cx="6214519" cy="5727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FBF68-7C57-424A-A95F-40BCBCAAFB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267" y="5648959"/>
            <a:ext cx="2365294" cy="111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34196D-A155-4B81-8735-E6FBD5CF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3635FE-00BD-4351-9F17-E7CA466A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F9741-B471-C647-9D40-640332F78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89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RAF PP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F PPT theme" id="{DBCA2A08-8546-437F-A17F-C55DA48A25A2}" vid="{CA7B011B-8CAD-4D17-9FC0-F5E5B3D4B990}"/>
    </a:ext>
  </a:extLst>
</a:theme>
</file>

<file path=ppt/theme/theme10.xml><?xml version="1.0" encoding="utf-8"?>
<a:theme xmlns:a="http://schemas.openxmlformats.org/drawingml/2006/main" name="1_Operational level_slide master ">
  <a:themeElements>
    <a:clrScheme name="MOD Operational">
      <a:dk1>
        <a:srgbClr val="000000"/>
      </a:dk1>
      <a:lt1>
        <a:sysClr val="window" lastClr="FFFFFF"/>
      </a:lt1>
      <a:dk2>
        <a:srgbClr val="333D47"/>
      </a:dk2>
      <a:lt2>
        <a:srgbClr val="33466E"/>
      </a:lt2>
      <a:accent1>
        <a:srgbClr val="59B0AE"/>
      </a:accent1>
      <a:accent2>
        <a:srgbClr val="86403C"/>
      </a:accent2>
      <a:accent3>
        <a:srgbClr val="2D5726"/>
      </a:accent3>
      <a:accent4>
        <a:srgbClr val="9FA2A3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gagement level_slide master ">
  <a:themeElements>
    <a:clrScheme name="MOD Engagement">
      <a:dk1>
        <a:srgbClr val="000000"/>
      </a:dk1>
      <a:lt1>
        <a:srgbClr val="FFFFFF"/>
      </a:lt1>
      <a:dk2>
        <a:srgbClr val="DA5721"/>
      </a:dk2>
      <a:lt2>
        <a:srgbClr val="FDC20B"/>
      </a:lt2>
      <a:accent1>
        <a:srgbClr val="186169"/>
      </a:accent1>
      <a:accent2>
        <a:srgbClr val="EE7591"/>
      </a:accent2>
      <a:accent3>
        <a:srgbClr val="80C28F"/>
      </a:accent3>
      <a:accent4>
        <a:srgbClr val="5FC4E1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Content_ENGAGEMENT">
  <a:themeElements>
    <a:clrScheme name="MOD Engagement">
      <a:dk1>
        <a:srgbClr val="000000"/>
      </a:dk1>
      <a:lt1>
        <a:srgbClr val="FFFFFF"/>
      </a:lt1>
      <a:dk2>
        <a:srgbClr val="DA5721"/>
      </a:dk2>
      <a:lt2>
        <a:srgbClr val="FDC20B"/>
      </a:lt2>
      <a:accent1>
        <a:srgbClr val="186169"/>
      </a:accent1>
      <a:accent2>
        <a:srgbClr val="EE7591"/>
      </a:accent2>
      <a:accent3>
        <a:srgbClr val="80C28F"/>
      </a:accent3>
      <a:accent4>
        <a:srgbClr val="5FC4E1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Content_OPERATIONAL">
  <a:themeElements>
    <a:clrScheme name="MOD Operational">
      <a:dk1>
        <a:srgbClr val="000000"/>
      </a:dk1>
      <a:lt1>
        <a:sysClr val="window" lastClr="FFFFFF"/>
      </a:lt1>
      <a:dk2>
        <a:srgbClr val="333D47"/>
      </a:dk2>
      <a:lt2>
        <a:srgbClr val="33466E"/>
      </a:lt2>
      <a:accent1>
        <a:srgbClr val="59B0AE"/>
      </a:accent1>
      <a:accent2>
        <a:srgbClr val="86403C"/>
      </a:accent2>
      <a:accent3>
        <a:srgbClr val="2D5726"/>
      </a:accent3>
      <a:accent4>
        <a:srgbClr val="9FA2A3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mod ppt theme">
  <a:themeElements>
    <a:clrScheme name="MOD">
      <a:dk1>
        <a:srgbClr val="333D47"/>
      </a:dk1>
      <a:lt1>
        <a:sysClr val="window" lastClr="FFFFFF"/>
      </a:lt1>
      <a:dk2>
        <a:srgbClr val="4F213A"/>
      </a:dk2>
      <a:lt2>
        <a:srgbClr val="FFFFFF"/>
      </a:lt2>
      <a:accent1>
        <a:srgbClr val="33466E"/>
      </a:accent1>
      <a:accent2>
        <a:srgbClr val="33466E"/>
      </a:accent2>
      <a:accent3>
        <a:srgbClr val="186169"/>
      </a:accent3>
      <a:accent4>
        <a:srgbClr val="86403C"/>
      </a:accent4>
      <a:accent5>
        <a:srgbClr val="2D5726"/>
      </a:accent5>
      <a:accent6>
        <a:srgbClr val="75852A"/>
      </a:accent6>
      <a:hlink>
        <a:srgbClr val="DA5721"/>
      </a:hlink>
      <a:folHlink>
        <a:srgbClr val="FDC2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 ppt theme" id="{4D0AFCF8-D78D-41CE-B094-B0A7C773E30A}" vid="{E24FBB70-7550-4A35-94F2-9F58867BD59E}"/>
    </a:ext>
  </a:extLst>
</a:theme>
</file>

<file path=ppt/theme/theme15.xml><?xml version="1.0" encoding="utf-8"?>
<a:theme xmlns:a="http://schemas.openxmlformats.org/drawingml/2006/main" name="2_Top level_Title slide_full colour">
  <a:themeElements>
    <a:clrScheme name="MOD">
      <a:dk1>
        <a:srgbClr val="333D47"/>
      </a:dk1>
      <a:lt1>
        <a:sysClr val="window" lastClr="FFFFFF"/>
      </a:lt1>
      <a:dk2>
        <a:srgbClr val="4F213A"/>
      </a:dk2>
      <a:lt2>
        <a:srgbClr val="FFFFFF"/>
      </a:lt2>
      <a:accent1>
        <a:srgbClr val="33466E"/>
      </a:accent1>
      <a:accent2>
        <a:srgbClr val="33466E"/>
      </a:accent2>
      <a:accent3>
        <a:srgbClr val="186169"/>
      </a:accent3>
      <a:accent4>
        <a:srgbClr val="86403C"/>
      </a:accent4>
      <a:accent5>
        <a:srgbClr val="2D5726"/>
      </a:accent5>
      <a:accent6>
        <a:srgbClr val="75852A"/>
      </a:accent6>
      <a:hlink>
        <a:srgbClr val="DA5721"/>
      </a:hlink>
      <a:folHlink>
        <a:srgbClr val="FDC2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Blank Presentation">
  <a:themeElements>
    <a:clrScheme name="">
      <a:dk1>
        <a:srgbClr val="505C65"/>
      </a:dk1>
      <a:lt1>
        <a:srgbClr val="FFFFFF"/>
      </a:lt1>
      <a:dk2>
        <a:srgbClr val="00163B"/>
      </a:dk2>
      <a:lt2>
        <a:srgbClr val="A4A9AF"/>
      </a:lt2>
      <a:accent1>
        <a:srgbClr val="D0D8DA"/>
      </a:accent1>
      <a:accent2>
        <a:srgbClr val="BA0030"/>
      </a:accent2>
      <a:accent3>
        <a:srgbClr val="FFFFFF"/>
      </a:accent3>
      <a:accent4>
        <a:srgbClr val="434D55"/>
      </a:accent4>
      <a:accent5>
        <a:srgbClr val="E4E9EA"/>
      </a:accent5>
      <a:accent6>
        <a:srgbClr val="A8002A"/>
      </a:accent6>
      <a:hlink>
        <a:srgbClr val="DD9415"/>
      </a:hlink>
      <a:folHlink>
        <a:srgbClr val="6BB6C6"/>
      </a:folHlink>
    </a:clrScheme>
    <a:fontScheme name="Blank Presentation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Geneva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Geneva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Blank Presentation">
  <a:themeElements>
    <a:clrScheme name="">
      <a:dk1>
        <a:srgbClr val="505C65"/>
      </a:dk1>
      <a:lt1>
        <a:srgbClr val="FFFFFF"/>
      </a:lt1>
      <a:dk2>
        <a:srgbClr val="00163B"/>
      </a:dk2>
      <a:lt2>
        <a:srgbClr val="A4A9AF"/>
      </a:lt2>
      <a:accent1>
        <a:srgbClr val="D0D8DA"/>
      </a:accent1>
      <a:accent2>
        <a:srgbClr val="BA0030"/>
      </a:accent2>
      <a:accent3>
        <a:srgbClr val="FFFFFF"/>
      </a:accent3>
      <a:accent4>
        <a:srgbClr val="434D55"/>
      </a:accent4>
      <a:accent5>
        <a:srgbClr val="E4E9EA"/>
      </a:accent5>
      <a:accent6>
        <a:srgbClr val="A8002A"/>
      </a:accent6>
      <a:hlink>
        <a:srgbClr val="DD9415"/>
      </a:hlink>
      <a:folHlink>
        <a:srgbClr val="6BB6C6"/>
      </a:folHlink>
    </a:clrScheme>
    <a:fontScheme name="Blank Presentation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Geneva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Geneva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neFiftyNine - ComRes">
      <a:dk1>
        <a:sysClr val="windowText" lastClr="000000"/>
      </a:dk1>
      <a:lt1>
        <a:sysClr val="window" lastClr="FFFFFF"/>
      </a:lt1>
      <a:dk2>
        <a:srgbClr val="525658"/>
      </a:dk2>
      <a:lt2>
        <a:srgbClr val="FFFFFF"/>
      </a:lt2>
      <a:accent1>
        <a:srgbClr val="B3071B"/>
      </a:accent1>
      <a:accent2>
        <a:srgbClr val="383B71"/>
      </a:accent2>
      <a:accent3>
        <a:srgbClr val="F12D2C"/>
      </a:accent3>
      <a:accent4>
        <a:srgbClr val="00539F"/>
      </a:accent4>
      <a:accent5>
        <a:srgbClr val="FFC744"/>
      </a:accent5>
      <a:accent6>
        <a:srgbClr val="743082"/>
      </a:accent6>
      <a:hlink>
        <a:srgbClr val="B3071B"/>
      </a:hlink>
      <a:folHlink>
        <a:srgbClr val="B3071B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mResMaster" id="{CFD17652-C74A-4509-9909-486A2FA49643}" vid="{1521EB72-14E2-4E58-9417-00A611F1D20B}"/>
    </a:ext>
  </a:extLst>
</a:theme>
</file>

<file path=ppt/theme/theme3.xml><?xml version="1.0" encoding="utf-8"?>
<a:theme xmlns:a="http://schemas.openxmlformats.org/drawingml/2006/main" name="Top level_Title slide_full colour">
  <a:themeElements>
    <a:clrScheme name="MOD">
      <a:dk1>
        <a:srgbClr val="333D47"/>
      </a:dk1>
      <a:lt1>
        <a:sysClr val="window" lastClr="FFFFFF"/>
      </a:lt1>
      <a:dk2>
        <a:srgbClr val="4F213A"/>
      </a:dk2>
      <a:lt2>
        <a:srgbClr val="FFFFFF"/>
      </a:lt2>
      <a:accent1>
        <a:srgbClr val="33466E"/>
      </a:accent1>
      <a:accent2>
        <a:srgbClr val="33466E"/>
      </a:accent2>
      <a:accent3>
        <a:srgbClr val="186169"/>
      </a:accent3>
      <a:accent4>
        <a:srgbClr val="86403C"/>
      </a:accent4>
      <a:accent5>
        <a:srgbClr val="2D5726"/>
      </a:accent5>
      <a:accent6>
        <a:srgbClr val="75852A"/>
      </a:accent6>
      <a:hlink>
        <a:srgbClr val="DA5721"/>
      </a:hlink>
      <a:folHlink>
        <a:srgbClr val="FDC2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perational level_slide master ">
  <a:themeElements>
    <a:clrScheme name="MOD Operational">
      <a:dk1>
        <a:srgbClr val="000000"/>
      </a:dk1>
      <a:lt1>
        <a:sysClr val="window" lastClr="FFFFFF"/>
      </a:lt1>
      <a:dk2>
        <a:srgbClr val="333D47"/>
      </a:dk2>
      <a:lt2>
        <a:srgbClr val="33466E"/>
      </a:lt2>
      <a:accent1>
        <a:srgbClr val="59B0AE"/>
      </a:accent1>
      <a:accent2>
        <a:srgbClr val="86403C"/>
      </a:accent2>
      <a:accent3>
        <a:srgbClr val="2D5726"/>
      </a:accent3>
      <a:accent4>
        <a:srgbClr val="9FA2A3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ngagement level_slide master ">
  <a:themeElements>
    <a:clrScheme name="MOD Engagement">
      <a:dk1>
        <a:srgbClr val="000000"/>
      </a:dk1>
      <a:lt1>
        <a:srgbClr val="FFFFFF"/>
      </a:lt1>
      <a:dk2>
        <a:srgbClr val="DA5721"/>
      </a:dk2>
      <a:lt2>
        <a:srgbClr val="FDC20B"/>
      </a:lt2>
      <a:accent1>
        <a:srgbClr val="186169"/>
      </a:accent1>
      <a:accent2>
        <a:srgbClr val="EE7591"/>
      </a:accent2>
      <a:accent3>
        <a:srgbClr val="80C28F"/>
      </a:accent3>
      <a:accent4>
        <a:srgbClr val="5FC4E1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_ENGAGEMENT">
  <a:themeElements>
    <a:clrScheme name="MOD Engagement">
      <a:dk1>
        <a:srgbClr val="000000"/>
      </a:dk1>
      <a:lt1>
        <a:srgbClr val="FFFFFF"/>
      </a:lt1>
      <a:dk2>
        <a:srgbClr val="DA5721"/>
      </a:dk2>
      <a:lt2>
        <a:srgbClr val="FDC20B"/>
      </a:lt2>
      <a:accent1>
        <a:srgbClr val="186169"/>
      </a:accent1>
      <a:accent2>
        <a:srgbClr val="EE7591"/>
      </a:accent2>
      <a:accent3>
        <a:srgbClr val="80C28F"/>
      </a:accent3>
      <a:accent4>
        <a:srgbClr val="5FC4E1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_OPERATIONAL">
  <a:themeElements>
    <a:clrScheme name="MOD Operational">
      <a:dk1>
        <a:srgbClr val="000000"/>
      </a:dk1>
      <a:lt1>
        <a:sysClr val="window" lastClr="FFFFFF"/>
      </a:lt1>
      <a:dk2>
        <a:srgbClr val="333D47"/>
      </a:dk2>
      <a:lt2>
        <a:srgbClr val="33466E"/>
      </a:lt2>
      <a:accent1>
        <a:srgbClr val="59B0AE"/>
      </a:accent1>
      <a:accent2>
        <a:srgbClr val="86403C"/>
      </a:accent2>
      <a:accent3>
        <a:srgbClr val="2D5726"/>
      </a:accent3>
      <a:accent4>
        <a:srgbClr val="9FA2A3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op level_Title slide_full colour">
  <a:themeElements>
    <a:clrScheme name="MOD">
      <a:dk1>
        <a:srgbClr val="333D47"/>
      </a:dk1>
      <a:lt1>
        <a:sysClr val="window" lastClr="FFFFFF"/>
      </a:lt1>
      <a:dk2>
        <a:srgbClr val="4F213A"/>
      </a:dk2>
      <a:lt2>
        <a:srgbClr val="FFFFFF"/>
      </a:lt2>
      <a:accent1>
        <a:srgbClr val="33466E"/>
      </a:accent1>
      <a:accent2>
        <a:srgbClr val="33466E"/>
      </a:accent2>
      <a:accent3>
        <a:srgbClr val="186169"/>
      </a:accent3>
      <a:accent4>
        <a:srgbClr val="86403C"/>
      </a:accent4>
      <a:accent5>
        <a:srgbClr val="2D5726"/>
      </a:accent5>
      <a:accent6>
        <a:srgbClr val="75852A"/>
      </a:accent6>
      <a:hlink>
        <a:srgbClr val="DA5721"/>
      </a:hlink>
      <a:folHlink>
        <a:srgbClr val="FDC2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d ppt theme">
  <a:themeElements>
    <a:clrScheme name="MOD">
      <a:dk1>
        <a:srgbClr val="333D47"/>
      </a:dk1>
      <a:lt1>
        <a:sysClr val="window" lastClr="FFFFFF"/>
      </a:lt1>
      <a:dk2>
        <a:srgbClr val="4F213A"/>
      </a:dk2>
      <a:lt2>
        <a:srgbClr val="FFFFFF"/>
      </a:lt2>
      <a:accent1>
        <a:srgbClr val="33466E"/>
      </a:accent1>
      <a:accent2>
        <a:srgbClr val="33466E"/>
      </a:accent2>
      <a:accent3>
        <a:srgbClr val="186169"/>
      </a:accent3>
      <a:accent4>
        <a:srgbClr val="86403C"/>
      </a:accent4>
      <a:accent5>
        <a:srgbClr val="2D5726"/>
      </a:accent5>
      <a:accent6>
        <a:srgbClr val="75852A"/>
      </a:accent6>
      <a:hlink>
        <a:srgbClr val="DA5721"/>
      </a:hlink>
      <a:folHlink>
        <a:srgbClr val="FDC20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 ppt theme" id="{4D0AFCF8-D78D-41CE-B094-B0A7C773E30A}" vid="{E24FBB70-7550-4A35-94F2-9F58867BD59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7A01B3A3E01C46B68A68956A53F376" ma:contentTypeVersion="20" ma:contentTypeDescription="Create a new document." ma:contentTypeScope="" ma:versionID="e2869ffca451915fb7135ec701ac17e8">
  <xsd:schema xmlns:xsd="http://www.w3.org/2001/XMLSchema" xmlns:xs="http://www.w3.org/2001/XMLSchema" xmlns:p="http://schemas.microsoft.com/office/2006/metadata/properties" xmlns:ns2="01cdd075-c344-4c65-8551-ba9dc45e0196" xmlns:ns3="6c2c260b-7b8b-4528-a165-310b68aa19c0" targetNamespace="http://schemas.microsoft.com/office/2006/metadata/properties" ma:root="true" ma:fieldsID="69d3d75af838dadcac435463c079e6d5" ns2:_="" ns3:_="">
    <xsd:import namespace="01cdd075-c344-4c65-8551-ba9dc45e0196"/>
    <xsd:import namespace="6c2c260b-7b8b-4528-a165-310b68aa19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Location" minOccurs="0"/>
                <xsd:element ref="ns2:f07d3687-ac90-42b1-a51b-18f0a9d734dcCountryOrRegion" minOccurs="0"/>
                <xsd:element ref="ns2:f07d3687-ac90-42b1-a51b-18f0a9d734dcState" minOccurs="0"/>
                <xsd:element ref="ns2:f07d3687-ac90-42b1-a51b-18f0a9d734dcCity" minOccurs="0"/>
                <xsd:element ref="ns2:f07d3687-ac90-42b1-a51b-18f0a9d734dcPostalCode" minOccurs="0"/>
                <xsd:element ref="ns2:f07d3687-ac90-42b1-a51b-18f0a9d734dcStreet" minOccurs="0"/>
                <xsd:element ref="ns2:f07d3687-ac90-42b1-a51b-18f0a9d734dcGeoLoc" minOccurs="0"/>
                <xsd:element ref="ns2:f07d3687-ac90-42b1-a51b-18f0a9d734dcDispNa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dd075-c344-4c65-8551-ba9dc45e01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Location" ma:index="18" nillable="true" ma:displayName="Location" ma:format="Dropdown" ma:internalName="Location">
      <xsd:simpleType>
        <xsd:restriction base="dms:Unknown"/>
      </xsd:simpleType>
    </xsd:element>
    <xsd:element name="f07d3687-ac90-42b1-a51b-18f0a9d734dcCountryOrRegion" ma:index="19" nillable="true" ma:displayName="Location: Country/Region" ma:internalName="CountryOrRegion" ma:readOnly="true">
      <xsd:simpleType>
        <xsd:restriction base="dms:Text"/>
      </xsd:simpleType>
    </xsd:element>
    <xsd:element name="f07d3687-ac90-42b1-a51b-18f0a9d734dcState" ma:index="20" nillable="true" ma:displayName="Location: State" ma:internalName="State" ma:readOnly="true">
      <xsd:simpleType>
        <xsd:restriction base="dms:Text"/>
      </xsd:simpleType>
    </xsd:element>
    <xsd:element name="f07d3687-ac90-42b1-a51b-18f0a9d734dcCity" ma:index="21" nillable="true" ma:displayName="Location: City" ma:internalName="City" ma:readOnly="true">
      <xsd:simpleType>
        <xsd:restriction base="dms:Text"/>
      </xsd:simpleType>
    </xsd:element>
    <xsd:element name="f07d3687-ac90-42b1-a51b-18f0a9d734dcPostalCode" ma:index="22" nillable="true" ma:displayName="Location: Postal Code" ma:internalName="PostalCode" ma:readOnly="true">
      <xsd:simpleType>
        <xsd:restriction base="dms:Text"/>
      </xsd:simpleType>
    </xsd:element>
    <xsd:element name="f07d3687-ac90-42b1-a51b-18f0a9d734dcStreet" ma:index="23" nillable="true" ma:displayName="Location: Street" ma:internalName="Street" ma:readOnly="true">
      <xsd:simpleType>
        <xsd:restriction base="dms:Text"/>
      </xsd:simpleType>
    </xsd:element>
    <xsd:element name="f07d3687-ac90-42b1-a51b-18f0a9d734dcGeoLoc" ma:index="24" nillable="true" ma:displayName="Location: Coordinates" ma:internalName="GeoLoc" ma:readOnly="true">
      <xsd:simpleType>
        <xsd:restriction base="dms:Unknown"/>
      </xsd:simpleType>
    </xsd:element>
    <xsd:element name="f07d3687-ac90-42b1-a51b-18f0a9d734dcDispName" ma:index="25" nillable="true" ma:displayName="Location: Name" ma:internalName="DispName" ma:readOnly="true">
      <xsd:simpleType>
        <xsd:restriction base="dms:Text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c260b-7b8b-4528-a165-310b68aa19c0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 xmlns="01cdd075-c344-4c65-8551-ba9dc45e019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97B9D2-9222-425F-A570-A7BC2C8E6A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cdd075-c344-4c65-8551-ba9dc45e0196"/>
    <ds:schemaRef ds:uri="6c2c260b-7b8b-4528-a165-310b68aa19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C4788E-698E-4E72-A8E3-A228C8B19449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dcc85a29-e2bc-4b0f-9752-23d3162e1617"/>
    <ds:schemaRef ds:uri="84b0ba25-19b3-47cb-b9c3-99aeec339e1e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01cdd075-c344-4c65-8551-ba9dc45e0196"/>
  </ds:schemaRefs>
</ds:datastoreItem>
</file>

<file path=customXml/itemProps3.xml><?xml version="1.0" encoding="utf-8"?>
<ds:datastoreItem xmlns:ds="http://schemas.openxmlformats.org/officeDocument/2006/customXml" ds:itemID="{2BBCB657-D4A3-4CEE-8F0A-7ADC34D7D2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RAF PPT theme</Template>
  <TotalTime>0</TotalTime>
  <Words>642</Words>
  <Application>Microsoft Office PowerPoint</Application>
  <PresentationFormat>Widescreen</PresentationFormat>
  <Paragraphs>200</Paragraphs>
  <Slides>33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33</vt:i4>
      </vt:variant>
    </vt:vector>
  </HeadingPairs>
  <TitlesOfParts>
    <vt:vector size="64" baseType="lpstr">
      <vt:lpstr>Arial</vt:lpstr>
      <vt:lpstr>Calibri</vt:lpstr>
      <vt:lpstr>Calibri Light</vt:lpstr>
      <vt:lpstr>Gotham</vt:lpstr>
      <vt:lpstr>Gotham-BlackItalic</vt:lpstr>
      <vt:lpstr>Helvetica Neue</vt:lpstr>
      <vt:lpstr>HelveticaNeueLT Std</vt:lpstr>
      <vt:lpstr>Lato</vt:lpstr>
      <vt:lpstr>Lucida Grande</vt:lpstr>
      <vt:lpstr>Lucida Sans Unicode</vt:lpstr>
      <vt:lpstr>Times</vt:lpstr>
      <vt:lpstr>Trebuchet MS</vt:lpstr>
      <vt:lpstr>Wingdings 3</vt:lpstr>
      <vt:lpstr>RAF PPT theme</vt:lpstr>
      <vt:lpstr>blank</vt:lpstr>
      <vt:lpstr>Top level_Title slide_full colour</vt:lpstr>
      <vt:lpstr>Operational level_slide master </vt:lpstr>
      <vt:lpstr>Engagement level_slide master </vt:lpstr>
      <vt:lpstr>Content_ENGAGEMENT</vt:lpstr>
      <vt:lpstr>Content_OPERATIONAL</vt:lpstr>
      <vt:lpstr>1_Top level_Title slide_full colour</vt:lpstr>
      <vt:lpstr>mod ppt theme</vt:lpstr>
      <vt:lpstr>1_Operational level_slide master </vt:lpstr>
      <vt:lpstr>1_Engagement level_slide master </vt:lpstr>
      <vt:lpstr>1_Content_ENGAGEMENT</vt:lpstr>
      <vt:lpstr>1_Content_OPERATIONAL</vt:lpstr>
      <vt:lpstr>1_mod ppt theme</vt:lpstr>
      <vt:lpstr>2_Top level_Title slide_full colour</vt:lpstr>
      <vt:lpstr>Office Theme</vt:lpstr>
      <vt:lpstr>1_Blank Presentation</vt:lpstr>
      <vt:lpstr>Blank Presentation</vt:lpstr>
      <vt:lpstr>PowerPoint Presentation</vt:lpstr>
      <vt:lpstr>PowerPoint Presentation</vt:lpstr>
      <vt:lpstr>Armed Forces Apprenticeships </vt:lpstr>
      <vt:lpstr>Armed Forces Apprenticeships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APPRENTICE APPLICATION PROCESS</vt:lpstr>
      <vt:lpstr>YOUNG PEOPLE’S PRECEPTIONS OF JOBS AND CAREERS</vt:lpstr>
      <vt:lpstr>MOTIVATIONS FOR A CAREER</vt:lpstr>
      <vt:lpstr>PowerPoint Presentation</vt:lpstr>
      <vt:lpstr>PowerPoint Presentation</vt:lpstr>
      <vt:lpstr>PowerPoint Presentation</vt:lpstr>
      <vt:lpstr>PowerPoint Presentation</vt:lpstr>
      <vt:lpstr>Royal Navy Apprenticeship Offer</vt:lpstr>
      <vt:lpstr>Unique on-job training </vt:lpstr>
      <vt:lpstr>Success in the Royal Navy</vt:lpstr>
      <vt:lpstr>Emily’s 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Army Apprenticeships</dc:title>
  <dc:creator>Alasdair Gray</dc:creator>
  <cp:lastModifiedBy>Katie Bright</cp:lastModifiedBy>
  <cp:revision>100</cp:revision>
  <dcterms:created xsi:type="dcterms:W3CDTF">2019-02-20T10:03:16Z</dcterms:created>
  <dcterms:modified xsi:type="dcterms:W3CDTF">2020-11-26T13:15:22Z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0x010100447A01B3A3E01C46B68A68956A53F376</vt:lpwstr>
  </property>
</Properties>
</file>