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6" r:id="rId5"/>
    <p:sldId id="257" r:id="rId6"/>
    <p:sldId id="258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B3B147-7A6B-4085-AB80-2EB38BCCA276}" v="3" dt="2021-10-06T07:46:27.481"/>
    <p1510:client id="{EBF24C26-6004-40CC-AB25-5AB348B3BC82}" v="5" dt="2021-10-06T04:19:44.8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9020" autoAdjust="0"/>
  </p:normalViewPr>
  <p:slideViewPr>
    <p:cSldViewPr snapToGrid="0">
      <p:cViewPr varScale="1">
        <p:scale>
          <a:sx n="83" d="100"/>
          <a:sy n="83" d="100"/>
        </p:scale>
        <p:origin x="9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Morrison" userId="7eae6f2c-8375-4b1b-a6c5-74d79ab14498" providerId="ADAL" clId="{EBF24C26-6004-40CC-AB25-5AB348B3BC82}"/>
    <pc:docChg chg="custSel addSld delSld modSld">
      <pc:chgData name="Anna Morrison" userId="7eae6f2c-8375-4b1b-a6c5-74d79ab14498" providerId="ADAL" clId="{EBF24C26-6004-40CC-AB25-5AB348B3BC82}" dt="2021-10-06T04:35:20.009" v="266" actId="20577"/>
      <pc:docMkLst>
        <pc:docMk/>
      </pc:docMkLst>
      <pc:sldChg chg="addSp delSp modSp mod">
        <pc:chgData name="Anna Morrison" userId="7eae6f2c-8375-4b1b-a6c5-74d79ab14498" providerId="ADAL" clId="{EBF24C26-6004-40CC-AB25-5AB348B3BC82}" dt="2021-10-06T04:13:52.297" v="224" actId="27614"/>
        <pc:sldMkLst>
          <pc:docMk/>
          <pc:sldMk cId="1265110639" sldId="256"/>
        </pc:sldMkLst>
        <pc:picChg chg="add mod">
          <ac:chgData name="Anna Morrison" userId="7eae6f2c-8375-4b1b-a6c5-74d79ab14498" providerId="ADAL" clId="{EBF24C26-6004-40CC-AB25-5AB348B3BC82}" dt="2021-10-06T04:13:52.297" v="224" actId="27614"/>
          <ac:picMkLst>
            <pc:docMk/>
            <pc:sldMk cId="1265110639" sldId="256"/>
            <ac:picMk id="5" creationId="{D1290BA3-E778-4E09-BC06-9AE621D3C04D}"/>
          </ac:picMkLst>
        </pc:picChg>
        <pc:picChg chg="del">
          <ac:chgData name="Anna Morrison" userId="7eae6f2c-8375-4b1b-a6c5-74d79ab14498" providerId="ADAL" clId="{EBF24C26-6004-40CC-AB25-5AB348B3BC82}" dt="2021-10-06T04:13:25.060" v="222" actId="478"/>
          <ac:picMkLst>
            <pc:docMk/>
            <pc:sldMk cId="1265110639" sldId="256"/>
            <ac:picMk id="7" creationId="{0462DDE2-AA33-4682-B179-A086BA361D1F}"/>
          </ac:picMkLst>
        </pc:picChg>
      </pc:sldChg>
      <pc:sldChg chg="addSp delSp modSp del mod">
        <pc:chgData name="Anna Morrison" userId="7eae6f2c-8375-4b1b-a6c5-74d79ab14498" providerId="ADAL" clId="{EBF24C26-6004-40CC-AB25-5AB348B3BC82}" dt="2021-10-06T04:19:49.441" v="230" actId="47"/>
        <pc:sldMkLst>
          <pc:docMk/>
          <pc:sldMk cId="4214553409" sldId="259"/>
        </pc:sldMkLst>
        <pc:spChg chg="add del mod">
          <ac:chgData name="Anna Morrison" userId="7eae6f2c-8375-4b1b-a6c5-74d79ab14498" providerId="ADAL" clId="{EBF24C26-6004-40CC-AB25-5AB348B3BC82}" dt="2021-10-05T17:38:02.118" v="142"/>
          <ac:spMkLst>
            <pc:docMk/>
            <pc:sldMk cId="4214553409" sldId="259"/>
            <ac:spMk id="5" creationId="{CE231B2B-93D3-40D8-8A42-389902F47C55}"/>
          </ac:spMkLst>
        </pc:spChg>
        <pc:spChg chg="add del mod">
          <ac:chgData name="Anna Morrison" userId="7eae6f2c-8375-4b1b-a6c5-74d79ab14498" providerId="ADAL" clId="{EBF24C26-6004-40CC-AB25-5AB348B3BC82}" dt="2021-10-06T04:19:44.277" v="228" actId="478"/>
          <ac:spMkLst>
            <pc:docMk/>
            <pc:sldMk cId="4214553409" sldId="259"/>
            <ac:spMk id="6" creationId="{D8ED7645-CAFA-461F-A464-F8D3A3C8AA11}"/>
          </ac:spMkLst>
        </pc:spChg>
        <pc:picChg chg="del">
          <ac:chgData name="Anna Morrison" userId="7eae6f2c-8375-4b1b-a6c5-74d79ab14498" providerId="ADAL" clId="{EBF24C26-6004-40CC-AB25-5AB348B3BC82}" dt="2021-10-06T04:19:41.174" v="227" actId="478"/>
          <ac:picMkLst>
            <pc:docMk/>
            <pc:sldMk cId="4214553409" sldId="259"/>
            <ac:picMk id="4" creationId="{BA67550B-05FF-4B52-ABD2-6751B60D36FA}"/>
          </ac:picMkLst>
        </pc:picChg>
      </pc:sldChg>
      <pc:sldChg chg="addSp new modNotesTx">
        <pc:chgData name="Anna Morrison" userId="7eae6f2c-8375-4b1b-a6c5-74d79ab14498" providerId="ADAL" clId="{EBF24C26-6004-40CC-AB25-5AB348B3BC82}" dt="2021-10-06T04:35:20.009" v="266" actId="20577"/>
        <pc:sldMkLst>
          <pc:docMk/>
          <pc:sldMk cId="3737681600" sldId="260"/>
        </pc:sldMkLst>
        <pc:picChg chg="add">
          <ac:chgData name="Anna Morrison" userId="7eae6f2c-8375-4b1b-a6c5-74d79ab14498" providerId="ADAL" clId="{EBF24C26-6004-40CC-AB25-5AB348B3BC82}" dt="2021-10-06T04:14:09.197" v="226"/>
          <ac:picMkLst>
            <pc:docMk/>
            <pc:sldMk cId="3737681600" sldId="260"/>
            <ac:picMk id="4" creationId="{DDD79F2C-5A37-47FF-A9D1-2B8C48AE80D3}"/>
          </ac:picMkLst>
        </pc:picChg>
      </pc:sldChg>
      <pc:sldChg chg="add">
        <pc:chgData name="Anna Morrison" userId="7eae6f2c-8375-4b1b-a6c5-74d79ab14498" providerId="ADAL" clId="{EBF24C26-6004-40CC-AB25-5AB348B3BC82}" dt="2021-10-06T04:19:44.872" v="229"/>
        <pc:sldMkLst>
          <pc:docMk/>
          <pc:sldMk cId="3282066035" sldId="263"/>
        </pc:sldMkLst>
      </pc:sldChg>
    </pc:docChg>
  </pc:docChgLst>
  <pc:docChgLst>
    <pc:chgData name="Katie Bright" userId="a7ec5abd-6d76-44df-ab0d-ade3466456f6" providerId="ADAL" clId="{A4B3B147-7A6B-4085-AB80-2EB38BCCA276}"/>
    <pc:docChg chg="custSel modSld">
      <pc:chgData name="Katie Bright" userId="a7ec5abd-6d76-44df-ab0d-ade3466456f6" providerId="ADAL" clId="{A4B3B147-7A6B-4085-AB80-2EB38BCCA276}" dt="2021-10-06T07:52:32.215" v="82" actId="207"/>
      <pc:docMkLst>
        <pc:docMk/>
      </pc:docMkLst>
      <pc:sldChg chg="addSp modSp mod">
        <pc:chgData name="Katie Bright" userId="a7ec5abd-6d76-44df-ab0d-ade3466456f6" providerId="ADAL" clId="{A4B3B147-7A6B-4085-AB80-2EB38BCCA276}" dt="2021-10-06T07:52:32.215" v="82" actId="207"/>
        <pc:sldMkLst>
          <pc:docMk/>
          <pc:sldMk cId="3737681600" sldId="260"/>
        </pc:sldMkLst>
        <pc:spChg chg="add mod">
          <ac:chgData name="Katie Bright" userId="a7ec5abd-6d76-44df-ab0d-ade3466456f6" providerId="ADAL" clId="{A4B3B147-7A6B-4085-AB80-2EB38BCCA276}" dt="2021-10-06T07:52:32.215" v="82" actId="207"/>
          <ac:spMkLst>
            <pc:docMk/>
            <pc:sldMk cId="3737681600" sldId="260"/>
            <ac:spMk id="5" creationId="{C63297E6-296C-4B3C-AD36-95EB7059BBBA}"/>
          </ac:spMkLst>
        </pc:spChg>
        <pc:picChg chg="mod">
          <ac:chgData name="Katie Bright" userId="a7ec5abd-6d76-44df-ab0d-ade3466456f6" providerId="ADAL" clId="{A4B3B147-7A6B-4085-AB80-2EB38BCCA276}" dt="2021-10-06T07:43:50.797" v="1" actId="3626"/>
          <ac:picMkLst>
            <pc:docMk/>
            <pc:sldMk cId="3737681600" sldId="260"/>
            <ac:picMk id="4" creationId="{DDD79F2C-5A37-47FF-A9D1-2B8C48AE80D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ECEF8-9694-4776-ACAF-2772F31F96F4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69234-DCAF-45DE-91E4-FE5AB0196C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986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mazingapprenticeships.com/resource/bens-apprentice-story-film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Ben’s Apprentice Story Film can also be played </a:t>
            </a: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from this link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http://amazingapprenticeships.com/resource/bens-apprentice-story-film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369234-DCAF-45DE-91E4-FE5AB0196C5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197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EC1FF-3757-4392-B6D7-EE577D9B68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9E6589-D878-46D0-9E20-DCDA57B96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12B24-4B50-4DC3-91A5-166BC966A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4DB6-18E3-49AD-8D73-E89B84B131D5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2D8CB-B4F4-43E2-8975-D2C674DD8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066EC-5333-40FC-89A1-2F30D5F17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34C1C-F78B-43E0-9AB0-6BC156234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58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2B248-6D87-4981-A8C6-E6CADCFBE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BD11EA-7039-473F-8E65-F5AC78ACD3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6A9BB-6D32-4E9E-A3DD-A6B652317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4DB6-18E3-49AD-8D73-E89B84B131D5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FB920-445E-45A6-B24E-EF0D09BD3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3B2D6-F2E8-4116-9F85-BE45F7E28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34C1C-F78B-43E0-9AB0-6BC156234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8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CE4821-BB56-4161-A046-022709298C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E429BB-5E77-4CD1-A9A6-DAAF16F386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37A1B3-C81B-4104-BC1C-B94988F22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4DB6-18E3-49AD-8D73-E89B84B131D5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E6D61-7026-4B6C-98F1-D3636415C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A0D48-440A-4685-A85D-826013BA7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34C1C-F78B-43E0-9AB0-6BC156234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AEFEF-6C81-4644-A30B-AA3974CA5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1D649-AE37-49A1-A122-47DBB9DC7B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ED227-C8CC-493C-A743-2D1EC69B0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4DB6-18E3-49AD-8D73-E89B84B131D5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1A60E-2AF4-45E4-AA30-3B6C23A06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F66E2-9009-4570-BB50-2EE1C04E6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34C1C-F78B-43E0-9AB0-6BC156234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839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9AD0F-B62F-4708-A8F5-ADE3A0CDD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6BED7-51BE-4551-B222-5B94D25E2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73286-E8C4-41EB-B53C-49B86D0BA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4DB6-18E3-49AD-8D73-E89B84B131D5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1AE19-8375-4FAA-9A85-6E887F9C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D17FC-2818-41D7-84BC-AF6F6900F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34C1C-F78B-43E0-9AB0-6BC156234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198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BF872-3D11-41F5-9143-AC350EF61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6C106-FB4B-4D11-B5A9-60CAB777CA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99E083-AC92-4902-9C16-E935E656E4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52942B-03EC-4573-9D64-6E3A88B1C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4DB6-18E3-49AD-8D73-E89B84B131D5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561A05-0A89-4460-AF31-C00005703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14A2FC-0ACE-4622-809E-18A9F4611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34C1C-F78B-43E0-9AB0-6BC156234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92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D7EB6-B9EF-4088-A446-DF44EE123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8E3839-6D05-46AB-8C04-BE41C6F22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F6F663-A5D6-4D97-AD06-FB2924D3C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48CB64-4231-4726-88EB-917C07A7C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4FA65E-6D37-49CA-9A32-CA0EC46C2E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CECEEE-BD60-4226-870E-969FFA9DE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4DB6-18E3-49AD-8D73-E89B84B131D5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7837AC-53CF-47F9-970D-A500363BE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16B02E-E5FE-4C8E-AA34-01C688B0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34C1C-F78B-43E0-9AB0-6BC156234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797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A12A-CD4B-404D-A9AD-A8CA97B95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D6736A-FB74-49B4-9B20-5ACBB24FB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4DB6-18E3-49AD-8D73-E89B84B131D5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4EBE9B-D272-442E-9D48-336F5FC58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BC4032-3F5F-4B2D-9F5C-0EB9C4DFB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34C1C-F78B-43E0-9AB0-6BC156234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85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3C1D9D-E727-46FA-8BF4-4DEA0856A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4DB6-18E3-49AD-8D73-E89B84B131D5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C01CEB-11C5-499E-A552-7245962E4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CD2F1F-5C97-4F1E-A6B1-3F86B08F3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34C1C-F78B-43E0-9AB0-6BC156234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574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7A50C-14EF-459D-BA9D-22FF1A00B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23B6DF-1141-4A82-8BB9-A6F188845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23D27A-9C3E-42EC-A95E-043C859F3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917D58-F032-415D-AC91-2952DCF4C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4DB6-18E3-49AD-8D73-E89B84B131D5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AB1C4C-6813-41FB-A1AF-9AB5569EE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2C67F6-26FD-49B3-8636-CAEDB8AA0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34C1C-F78B-43E0-9AB0-6BC156234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309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1405A-4958-406B-9B58-77987DD1C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CB862B-7CFF-4826-A390-C4A0E5C00D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0CE1B9-B936-4273-8D52-4D3BE47EC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D80432-BF80-4C0C-B8BD-7CCE09F6D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4DB6-18E3-49AD-8D73-E89B84B131D5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2D27C1-CCFD-4621-B63E-25CE9D1FA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7227C8-7B72-4DE1-827A-78CAEED9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34C1C-F78B-43E0-9AB0-6BC156234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594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DDABCF-5FF5-4B27-B638-2F2C161C1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E6FC7-6030-4B92-8F69-7B2F82AB9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924542-2058-48AD-80C5-548AC46467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C4DB6-18E3-49AD-8D73-E89B84B131D5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1EEBE-BF64-424E-B54E-DA43AE30A7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DD542F-3D31-4717-ACEA-26BE6DE715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34C1C-F78B-43E0-9AB0-6BC156234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769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imeo.com/623769952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0C0A0-090A-4877-AF81-400EF55C3D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337EC5-B624-4CCD-A613-82C26D7B7B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picture containing text, orange, sign&#10;&#10;Description automatically generated">
            <a:extLst>
              <a:ext uri="{FF2B5EF4-FFF2-40B4-BE49-F238E27FC236}">
                <a16:creationId xmlns:a16="http://schemas.microsoft.com/office/drawing/2014/main" id="{D1290BA3-E778-4E09-BC06-9AE621D3C0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110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DD2A5-436C-45EE-9C28-AE153FC40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DFF9E239-4EA8-4025-99B2-721E90DB2C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</p:spTree>
    <p:extLst>
      <p:ext uri="{BB962C8B-B14F-4D97-AF65-F5344CB8AC3E}">
        <p14:creationId xmlns:p14="http://schemas.microsoft.com/office/powerpoint/2010/main" val="1981262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99090-B1E3-46D1-8B08-AC919AC8D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Graphical user interface&#10;&#10;Description automatically generated">
            <a:extLst>
              <a:ext uri="{FF2B5EF4-FFF2-40B4-BE49-F238E27FC236}">
                <a16:creationId xmlns:a16="http://schemas.microsoft.com/office/drawing/2014/main" id="{48FA73E9-3156-48F9-A43A-D7C0FC305A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2292424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0CEC9-CC88-44CB-B370-F598181AA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2683E-65E5-443E-B941-62B50AE639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D79F2C-5A37-47FF-A9D1-2B8C48AE8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3297E6-296C-4B3C-AD36-95EB7059BBBA}"/>
              </a:ext>
            </a:extLst>
          </p:cNvPr>
          <p:cNvSpPr txBox="1"/>
          <p:nvPr/>
        </p:nvSpPr>
        <p:spPr>
          <a:xfrm>
            <a:off x="5752618" y="4632371"/>
            <a:ext cx="3229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  <a:latin typeface="Montserrat" panose="00000500000000000000" pitchFamily="2" charset="0"/>
              </a:rPr>
              <a:t>Watch Ben’s story </a:t>
            </a:r>
            <a:r>
              <a:rPr lang="en-GB" b="1" dirty="0">
                <a:highlight>
                  <a:srgbClr val="C0C0C0"/>
                </a:highlight>
                <a:latin typeface="Montserrat" panose="000005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GB" b="1" dirty="0">
                <a:highlight>
                  <a:srgbClr val="C0C0C0"/>
                </a:highlight>
                <a:latin typeface="Montserrat" panose="00000500000000000000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37681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3A52A-6946-4910-931A-2D16A33AF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8C7C5-325F-432A-8CD9-63A7A6E80F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09F8E6-E5FE-4C3E-BECA-32C461B6B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13A620-DB26-44F0-B969-481B75808171}"/>
              </a:ext>
            </a:extLst>
          </p:cNvPr>
          <p:cNvSpPr txBox="1"/>
          <p:nvPr/>
        </p:nvSpPr>
        <p:spPr>
          <a:xfrm>
            <a:off x="639192" y="2405849"/>
            <a:ext cx="726193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GB" dirty="0">
                <a:latin typeface="Montserrat" panose="00000500000000000000" pitchFamily="2" charset="0"/>
              </a:rPr>
              <a:t>Watch the film ‘Apprentices are Amazing’</a:t>
            </a:r>
            <a:br>
              <a:rPr lang="en-GB" dirty="0">
                <a:latin typeface="Montserrat" panose="00000500000000000000" pitchFamily="2" charset="0"/>
              </a:rPr>
            </a:br>
            <a:r>
              <a:rPr lang="en-GB" sz="1800" b="0" i="0" u="none" strike="noStrike" baseline="0" dirty="0">
                <a:solidFill>
                  <a:srgbClr val="F28120"/>
                </a:solidFill>
                <a:latin typeface="Montserrat" panose="00000500000000000000" pitchFamily="2" charset="0"/>
              </a:rPr>
              <a:t>amazingapprenticeships.com/apprenticeships </a:t>
            </a:r>
            <a:br>
              <a:rPr lang="en-GB" sz="1800" b="0" i="0" u="none" strike="noStrike" baseline="0" dirty="0">
                <a:solidFill>
                  <a:srgbClr val="F28120"/>
                </a:solidFill>
                <a:latin typeface="Montserrat" panose="00000500000000000000" pitchFamily="2" charset="0"/>
              </a:rPr>
            </a:br>
            <a:r>
              <a:rPr lang="en-GB" sz="1800" b="0" i="0" u="none" strike="noStrike" baseline="0" dirty="0">
                <a:latin typeface="Montserrat" panose="00000500000000000000" pitchFamily="2" charset="0"/>
              </a:rPr>
              <a:t>and spend some time exploring the different resources available on the site.</a:t>
            </a:r>
            <a:br>
              <a:rPr lang="en-GB" sz="1800" b="0" i="0" u="none" strike="noStrike" baseline="0" dirty="0">
                <a:latin typeface="Montserrat" panose="00000500000000000000" pitchFamily="2" charset="0"/>
              </a:rPr>
            </a:br>
            <a:endParaRPr lang="en-GB" dirty="0">
              <a:latin typeface="Montserrat" panose="00000500000000000000" pitchFamily="2" charset="0"/>
            </a:endParaRPr>
          </a:p>
          <a:p>
            <a:pPr marL="342900" indent="-342900">
              <a:buAutoNum type="arabicPeriod"/>
            </a:pPr>
            <a:r>
              <a:rPr lang="en-GB" dirty="0">
                <a:latin typeface="Montserrat" panose="00000500000000000000" pitchFamily="2" charset="0"/>
              </a:rPr>
              <a:t>Answer these three questions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0" i="0" u="none" strike="noStrike" baseline="0" dirty="0">
                <a:solidFill>
                  <a:srgbClr val="000000"/>
                </a:solidFill>
                <a:latin typeface="Montserrat" panose="00000500000000000000" pitchFamily="2" charset="0"/>
              </a:rPr>
              <a:t>What surprises you most about the different apprenticeship roles featured?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Montserrat" panose="00000500000000000000" pitchFamily="2" charset="0"/>
              </a:rPr>
              <a:t>What are the benefits of being an apprentice?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Montserrat" panose="00000500000000000000" pitchFamily="2" charset="0"/>
              </a:rPr>
              <a:t>What steps would you take to explore apprenticeships further? </a:t>
            </a:r>
            <a:endParaRPr lang="en-GB" dirty="0">
              <a:latin typeface="Montserrat" panose="00000500000000000000" pitchFamily="2" charset="0"/>
            </a:endParaRPr>
          </a:p>
          <a:p>
            <a:pPr marL="800100" lvl="1" indent="-342900">
              <a:buAutoNum type="arabicPeriod"/>
            </a:pPr>
            <a:endParaRPr lang="en-GB" dirty="0">
              <a:latin typeface="Montserrat" panose="00000500000000000000" pitchFamily="2" charset="0"/>
            </a:endParaRPr>
          </a:p>
          <a:p>
            <a:endParaRPr lang="en-GB" sz="1800" b="0" i="0" u="none" strike="noStrike" baseline="0" dirty="0">
              <a:solidFill>
                <a:srgbClr val="000000"/>
              </a:solidFill>
              <a:latin typeface="Montserrat" panose="00000500000000000000" pitchFamily="2" charset="0"/>
            </a:endParaRPr>
          </a:p>
          <a:p>
            <a:endParaRPr lang="en-GB" sz="1800" b="0" i="0" u="none" strike="noStrike" baseline="0" dirty="0">
              <a:solidFill>
                <a:srgbClr val="000000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066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ation xmlns="01cdd075-c344-4c65-8551-ba9dc45e019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A01B3A3E01C46B68A68956A53F376" ma:contentTypeVersion="21" ma:contentTypeDescription="Create a new document." ma:contentTypeScope="" ma:versionID="4bdfe560132ac3c257337ece1815d1c5">
  <xsd:schema xmlns:xsd="http://www.w3.org/2001/XMLSchema" xmlns:xs="http://www.w3.org/2001/XMLSchema" xmlns:p="http://schemas.microsoft.com/office/2006/metadata/properties" xmlns:ns2="01cdd075-c344-4c65-8551-ba9dc45e0196" xmlns:ns3="6c2c260b-7b8b-4528-a165-310b68aa19c0" targetNamespace="http://schemas.microsoft.com/office/2006/metadata/properties" ma:root="true" ma:fieldsID="a0c7f2540c6d9f8ab94f08cbeff088fd" ns2:_="" ns3:_="">
    <xsd:import namespace="01cdd075-c344-4c65-8551-ba9dc45e0196"/>
    <xsd:import namespace="6c2c260b-7b8b-4528-a165-310b68aa19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Location" minOccurs="0"/>
                <xsd:element ref="ns2:f07d3687-ac90-42b1-a51b-18f0a9d734dcCountryOrRegion" minOccurs="0"/>
                <xsd:element ref="ns2:f07d3687-ac90-42b1-a51b-18f0a9d734dcState" minOccurs="0"/>
                <xsd:element ref="ns2:f07d3687-ac90-42b1-a51b-18f0a9d734dcCity" minOccurs="0"/>
                <xsd:element ref="ns2:f07d3687-ac90-42b1-a51b-18f0a9d734dcPostalCode" minOccurs="0"/>
                <xsd:element ref="ns2:f07d3687-ac90-42b1-a51b-18f0a9d734dcStreet" minOccurs="0"/>
                <xsd:element ref="ns2:f07d3687-ac90-42b1-a51b-18f0a9d734dcGeoLoc" minOccurs="0"/>
                <xsd:element ref="ns2:f07d3687-ac90-42b1-a51b-18f0a9d734dcDispNam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dd075-c344-4c65-8551-ba9dc45e0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Location" ma:index="18" nillable="true" ma:displayName="Location" ma:format="Dropdown" ma:internalName="Location">
      <xsd:simpleType>
        <xsd:restriction base="dms:Unknown"/>
      </xsd:simpleType>
    </xsd:element>
    <xsd:element name="f07d3687-ac90-42b1-a51b-18f0a9d734dcCountryOrRegion" ma:index="19" nillable="true" ma:displayName="Location: Country/Region" ma:internalName="CountryOrRegion" ma:readOnly="true">
      <xsd:simpleType>
        <xsd:restriction base="dms:Text"/>
      </xsd:simpleType>
    </xsd:element>
    <xsd:element name="f07d3687-ac90-42b1-a51b-18f0a9d734dcState" ma:index="20" nillable="true" ma:displayName="Location: State" ma:internalName="State" ma:readOnly="true">
      <xsd:simpleType>
        <xsd:restriction base="dms:Text"/>
      </xsd:simpleType>
    </xsd:element>
    <xsd:element name="f07d3687-ac90-42b1-a51b-18f0a9d734dcCity" ma:index="21" nillable="true" ma:displayName="Location: City" ma:internalName="City" ma:readOnly="true">
      <xsd:simpleType>
        <xsd:restriction base="dms:Text"/>
      </xsd:simpleType>
    </xsd:element>
    <xsd:element name="f07d3687-ac90-42b1-a51b-18f0a9d734dcPostalCode" ma:index="22" nillable="true" ma:displayName="Location: Postal Code" ma:internalName="PostalCode" ma:readOnly="true">
      <xsd:simpleType>
        <xsd:restriction base="dms:Text"/>
      </xsd:simpleType>
    </xsd:element>
    <xsd:element name="f07d3687-ac90-42b1-a51b-18f0a9d734dcStreet" ma:index="23" nillable="true" ma:displayName="Location: Street" ma:internalName="Street" ma:readOnly="true">
      <xsd:simpleType>
        <xsd:restriction base="dms:Text"/>
      </xsd:simpleType>
    </xsd:element>
    <xsd:element name="f07d3687-ac90-42b1-a51b-18f0a9d734dcGeoLoc" ma:index="24" nillable="true" ma:displayName="Location: Coordinates" ma:internalName="GeoLoc" ma:readOnly="true">
      <xsd:simpleType>
        <xsd:restriction base="dms:Unknown"/>
      </xsd:simpleType>
    </xsd:element>
    <xsd:element name="f07d3687-ac90-42b1-a51b-18f0a9d734dcDispName" ma:index="25" nillable="true" ma:displayName="Location: Name" ma:internalName="DispName" ma:readOnly="true">
      <xsd:simpleType>
        <xsd:restriction base="dms:Text"/>
      </xsd:simpleType>
    </xsd:element>
    <xsd:element name="MediaServiceAutoKeyPoints" ma:index="2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2c260b-7b8b-4528-a165-310b68aa19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E2630B-A5FC-419B-87B9-29C5522B56DB}">
  <ds:schemaRefs>
    <ds:schemaRef ds:uri="http://schemas.microsoft.com/office/2006/metadata/properties"/>
    <ds:schemaRef ds:uri="http://schemas.microsoft.com/office/infopath/2007/PartnerControls"/>
    <ds:schemaRef ds:uri="01cdd075-c344-4c65-8551-ba9dc45e0196"/>
  </ds:schemaRefs>
</ds:datastoreItem>
</file>

<file path=customXml/itemProps2.xml><?xml version="1.0" encoding="utf-8"?>
<ds:datastoreItem xmlns:ds="http://schemas.openxmlformats.org/officeDocument/2006/customXml" ds:itemID="{B0E76FCC-7386-4CBA-BD1D-B5CCC94ADD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cdd075-c344-4c65-8551-ba9dc45e0196"/>
    <ds:schemaRef ds:uri="6c2c260b-7b8b-4528-a165-310b68aa19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0F5916-5EAE-48D3-98C7-26FD5245DA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Widescreen</PresentationFormat>
  <Paragraphs>10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Morrison</dc:creator>
  <cp:lastModifiedBy>Katie Bright</cp:lastModifiedBy>
  <cp:revision>2</cp:revision>
  <dcterms:created xsi:type="dcterms:W3CDTF">2021-10-05T17:22:29Z</dcterms:created>
  <dcterms:modified xsi:type="dcterms:W3CDTF">2021-10-06T07:56:43Z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0x010100447A01B3A3E01C46B68A68956A53F376</vt:lpwstr>
  </property>
</Properties>
</file>