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9B0418-6A05-D1A4-B8E9-FB4C44E46FFF}" v="24" dt="2021-11-01T10:22:33.333"/>
    <p1510:client id="{71E62C1C-1056-4FCA-94A5-1876BF5822C9}" v="93" dt="2021-11-01T10:53:15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Parris" userId="6c14fed1-277c-4256-a7e1-ec416c5f4ff8" providerId="ADAL" clId="{71E62C1C-1056-4FCA-94A5-1876BF5822C9}"/>
    <pc:docChg chg="custSel addSld modSld">
      <pc:chgData name="Emma Parris" userId="6c14fed1-277c-4256-a7e1-ec416c5f4ff8" providerId="ADAL" clId="{71E62C1C-1056-4FCA-94A5-1876BF5822C9}" dt="2021-11-01T10:53:30.560" v="676" actId="20577"/>
      <pc:docMkLst>
        <pc:docMk/>
      </pc:docMkLst>
      <pc:sldChg chg="addSp modSp mod">
        <pc:chgData name="Emma Parris" userId="6c14fed1-277c-4256-a7e1-ec416c5f4ff8" providerId="ADAL" clId="{71E62C1C-1056-4FCA-94A5-1876BF5822C9}" dt="2021-11-01T09:44:07.978" v="2" actId="962"/>
        <pc:sldMkLst>
          <pc:docMk/>
          <pc:sldMk cId="2368087516" sldId="256"/>
        </pc:sldMkLst>
        <pc:picChg chg="add mod">
          <ac:chgData name="Emma Parris" userId="6c14fed1-277c-4256-a7e1-ec416c5f4ff8" providerId="ADAL" clId="{71E62C1C-1056-4FCA-94A5-1876BF5822C9}" dt="2021-11-01T09:44:07.978" v="2" actId="962"/>
          <ac:picMkLst>
            <pc:docMk/>
            <pc:sldMk cId="2368087516" sldId="256"/>
            <ac:picMk id="5" creationId="{868FADA9-C1B9-4F53-B995-C8BCADE7DB1C}"/>
          </ac:picMkLst>
        </pc:picChg>
      </pc:sldChg>
      <pc:sldChg chg="addSp modSp new mod">
        <pc:chgData name="Emma Parris" userId="6c14fed1-277c-4256-a7e1-ec416c5f4ff8" providerId="ADAL" clId="{71E62C1C-1056-4FCA-94A5-1876BF5822C9}" dt="2021-11-01T09:44:21.749" v="6" actId="962"/>
        <pc:sldMkLst>
          <pc:docMk/>
          <pc:sldMk cId="1556052432" sldId="257"/>
        </pc:sldMkLst>
        <pc:picChg chg="add mod">
          <ac:chgData name="Emma Parris" userId="6c14fed1-277c-4256-a7e1-ec416c5f4ff8" providerId="ADAL" clId="{71E62C1C-1056-4FCA-94A5-1876BF5822C9}" dt="2021-11-01T09:44:21.749" v="6" actId="962"/>
          <ac:picMkLst>
            <pc:docMk/>
            <pc:sldMk cId="1556052432" sldId="257"/>
            <ac:picMk id="3" creationId="{7DC85951-EA5E-4536-93A7-B569C8A9EC26}"/>
          </ac:picMkLst>
        </pc:picChg>
      </pc:sldChg>
      <pc:sldChg chg="addSp modSp new mod">
        <pc:chgData name="Emma Parris" userId="6c14fed1-277c-4256-a7e1-ec416c5f4ff8" providerId="ADAL" clId="{71E62C1C-1056-4FCA-94A5-1876BF5822C9}" dt="2021-11-01T09:44:28.896" v="10" actId="962"/>
        <pc:sldMkLst>
          <pc:docMk/>
          <pc:sldMk cId="2234282404" sldId="258"/>
        </pc:sldMkLst>
        <pc:picChg chg="add mod">
          <ac:chgData name="Emma Parris" userId="6c14fed1-277c-4256-a7e1-ec416c5f4ff8" providerId="ADAL" clId="{71E62C1C-1056-4FCA-94A5-1876BF5822C9}" dt="2021-11-01T09:44:28.896" v="10" actId="962"/>
          <ac:picMkLst>
            <pc:docMk/>
            <pc:sldMk cId="2234282404" sldId="258"/>
            <ac:picMk id="3" creationId="{96813B1D-9A75-4E71-B9F6-18E49C4B79CF}"/>
          </ac:picMkLst>
        </pc:picChg>
      </pc:sldChg>
      <pc:sldChg chg="addSp modSp new mod">
        <pc:chgData name="Emma Parris" userId="6c14fed1-277c-4256-a7e1-ec416c5f4ff8" providerId="ADAL" clId="{71E62C1C-1056-4FCA-94A5-1876BF5822C9}" dt="2021-11-01T09:44:40.254" v="14" actId="962"/>
        <pc:sldMkLst>
          <pc:docMk/>
          <pc:sldMk cId="2411403585" sldId="259"/>
        </pc:sldMkLst>
        <pc:picChg chg="add mod">
          <ac:chgData name="Emma Parris" userId="6c14fed1-277c-4256-a7e1-ec416c5f4ff8" providerId="ADAL" clId="{71E62C1C-1056-4FCA-94A5-1876BF5822C9}" dt="2021-11-01T09:44:40.254" v="14" actId="962"/>
          <ac:picMkLst>
            <pc:docMk/>
            <pc:sldMk cId="2411403585" sldId="259"/>
            <ac:picMk id="3" creationId="{521DA7AE-B70B-40FB-9537-483E19465F45}"/>
          </ac:picMkLst>
        </pc:picChg>
      </pc:sldChg>
      <pc:sldChg chg="addSp modSp new mod">
        <pc:chgData name="Emma Parris" userId="6c14fed1-277c-4256-a7e1-ec416c5f4ff8" providerId="ADAL" clId="{71E62C1C-1056-4FCA-94A5-1876BF5822C9}" dt="2021-11-01T09:44:58.442" v="18" actId="962"/>
        <pc:sldMkLst>
          <pc:docMk/>
          <pc:sldMk cId="3531704729" sldId="260"/>
        </pc:sldMkLst>
        <pc:picChg chg="add mod">
          <ac:chgData name="Emma Parris" userId="6c14fed1-277c-4256-a7e1-ec416c5f4ff8" providerId="ADAL" clId="{71E62C1C-1056-4FCA-94A5-1876BF5822C9}" dt="2021-11-01T09:44:58.442" v="18" actId="962"/>
          <ac:picMkLst>
            <pc:docMk/>
            <pc:sldMk cId="3531704729" sldId="260"/>
            <ac:picMk id="3" creationId="{FC8FE05A-544C-43C4-96E9-5E468DA87D06}"/>
          </ac:picMkLst>
        </pc:picChg>
      </pc:sldChg>
      <pc:sldChg chg="addSp modSp new mod modNotesTx">
        <pc:chgData name="Emma Parris" userId="6c14fed1-277c-4256-a7e1-ec416c5f4ff8" providerId="ADAL" clId="{71E62C1C-1056-4FCA-94A5-1876BF5822C9}" dt="2021-11-01T10:53:30.560" v="676" actId="20577"/>
        <pc:sldMkLst>
          <pc:docMk/>
          <pc:sldMk cId="2620610211" sldId="261"/>
        </pc:sldMkLst>
        <pc:spChg chg="add mod">
          <ac:chgData name="Emma Parris" userId="6c14fed1-277c-4256-a7e1-ec416c5f4ff8" providerId="ADAL" clId="{71E62C1C-1056-4FCA-94A5-1876BF5822C9}" dt="2021-11-01T09:50:17.597" v="668" actId="113"/>
          <ac:spMkLst>
            <pc:docMk/>
            <pc:sldMk cId="2620610211" sldId="261"/>
            <ac:spMk id="4" creationId="{79306E92-A6AE-4D3A-9586-2FD7BF430CF4}"/>
          </ac:spMkLst>
        </pc:spChg>
        <pc:picChg chg="add mod">
          <ac:chgData name="Emma Parris" userId="6c14fed1-277c-4256-a7e1-ec416c5f4ff8" providerId="ADAL" clId="{71E62C1C-1056-4FCA-94A5-1876BF5822C9}" dt="2021-11-01T09:45:09.358" v="22" actId="962"/>
          <ac:picMkLst>
            <pc:docMk/>
            <pc:sldMk cId="2620610211" sldId="261"/>
            <ac:picMk id="3" creationId="{F37BD7EA-756E-4023-A781-0291458C7095}"/>
          </ac:picMkLst>
        </pc:picChg>
      </pc:sldChg>
    </pc:docChg>
  </pc:docChgLst>
  <pc:docChgLst>
    <pc:chgData name="Rosie Smith" userId="S::rosie@amazingapprenticeships.com::746153d4-69d2-4822-9e9c-d5b458c7f447" providerId="AD" clId="Web-{4C9B0418-6A05-D1A4-B8E9-FB4C44E46FFF}"/>
    <pc:docChg chg="modSld">
      <pc:chgData name="Rosie Smith" userId="S::rosie@amazingapprenticeships.com::746153d4-69d2-4822-9e9c-d5b458c7f447" providerId="AD" clId="Web-{4C9B0418-6A05-D1A4-B8E9-FB4C44E46FFF}" dt="2021-11-01T10:22:33.333" v="16" actId="20577"/>
      <pc:docMkLst>
        <pc:docMk/>
      </pc:docMkLst>
      <pc:sldChg chg="addSp delSp modSp">
        <pc:chgData name="Rosie Smith" userId="S::rosie@amazingapprenticeships.com::746153d4-69d2-4822-9e9c-d5b458c7f447" providerId="AD" clId="Web-{4C9B0418-6A05-D1A4-B8E9-FB4C44E46FFF}" dt="2021-11-01T10:22:33.333" v="16" actId="20577"/>
        <pc:sldMkLst>
          <pc:docMk/>
          <pc:sldMk cId="2234282404" sldId="258"/>
        </pc:sldMkLst>
        <pc:spChg chg="add del mod">
          <ac:chgData name="Rosie Smith" userId="S::rosie@amazingapprenticeships.com::746153d4-69d2-4822-9e9c-d5b458c7f447" providerId="AD" clId="Web-{4C9B0418-6A05-D1A4-B8E9-FB4C44E46FFF}" dt="2021-11-01T10:15:46.420" v="2"/>
          <ac:spMkLst>
            <pc:docMk/>
            <pc:sldMk cId="2234282404" sldId="258"/>
            <ac:spMk id="2" creationId="{5A685FEF-8BCA-4E53-921E-3782A7FC309D}"/>
          </ac:spMkLst>
        </pc:spChg>
        <pc:spChg chg="add del mod">
          <ac:chgData name="Rosie Smith" userId="S::rosie@amazingapprenticeships.com::746153d4-69d2-4822-9e9c-d5b458c7f447" providerId="AD" clId="Web-{4C9B0418-6A05-D1A4-B8E9-FB4C44E46FFF}" dt="2021-11-01T10:16:14.280" v="7"/>
          <ac:spMkLst>
            <pc:docMk/>
            <pc:sldMk cId="2234282404" sldId="258"/>
            <ac:spMk id="4" creationId="{9E074B02-D9A0-435F-9CDE-EAA2E2A5E7F2}"/>
          </ac:spMkLst>
        </pc:spChg>
        <pc:spChg chg="add mod">
          <ac:chgData name="Rosie Smith" userId="S::rosie@amazingapprenticeships.com::746153d4-69d2-4822-9e9c-d5b458c7f447" providerId="AD" clId="Web-{4C9B0418-6A05-D1A4-B8E9-FB4C44E46FFF}" dt="2021-11-01T10:22:33.333" v="16" actId="20577"/>
          <ac:spMkLst>
            <pc:docMk/>
            <pc:sldMk cId="2234282404" sldId="258"/>
            <ac:spMk id="5" creationId="{C2BD0494-62E1-4683-BDDD-82E64730F44A}"/>
          </ac:spMkLst>
        </pc:spChg>
        <pc:picChg chg="mod">
          <ac:chgData name="Rosie Smith" userId="S::rosie@amazingapprenticeships.com::746153d4-69d2-4822-9e9c-d5b458c7f447" providerId="AD" clId="Web-{4C9B0418-6A05-D1A4-B8E9-FB4C44E46FFF}" dt="2021-11-01T10:15:57.592" v="3" actId="14100"/>
          <ac:picMkLst>
            <pc:docMk/>
            <pc:sldMk cId="2234282404" sldId="258"/>
            <ac:picMk id="3" creationId="{96813B1D-9A75-4E71-B9F6-18E49C4B79C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B28C8-33C3-498D-BA97-A9324335B847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1D7B7-E106-48B8-9B62-2A5C24D63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7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mazingapprenticeships.com/resource/carlys-apprentice-story-fil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mazingapprenticeships.com/resource/house-of-commons-apprenticeship-scheme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Carly’s Apprentice Story Film can also be played from this link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Carly @ House of Commons Apprentice Story - Amazing Apprenticeships</a:t>
            </a:r>
            <a:endParaRPr lang="en-GB" sz="1200" u="sng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1D7B7-E106-48B8-9B62-2A5C24D634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870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film</a:t>
            </a:r>
            <a:r>
              <a:rPr lang="en-GB" baseline="0" dirty="0"/>
              <a:t> for the homework activity can also be found here -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http://amazingapprenticeships.com/resource/house-of-commons-apprenticeship-scheme/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1D7B7-E106-48B8-9B62-2A5C24D634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209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6E86-5BCF-49F3-8FAB-2A9D70152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D0578B-B9D9-42B0-B1A0-00E4EC47B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F54A6-7CBF-4BDD-925B-C35BC51E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F337F-49D4-48D8-87A6-C8E7B76E5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B602A-E5AF-4752-ADE0-979461E9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C69DC-BF62-455A-A278-3C44A881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1D904-3BB7-4685-AC21-9FD77B903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FD17D-C70A-421E-8FDD-EB6FBB949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0649F-D480-4885-A208-83416FA56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02FE9-1FB5-47C2-B4E2-449E2275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39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6311D4-2708-4CE3-B832-147401E0A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34DA0-15AC-48D8-8C4B-35C700EE28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389BC-A8F4-49AC-9D6E-2325A367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66DCE-B7CD-4F5E-AFF4-E5D2E9E39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45892-D054-4939-BCC5-CC232B23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7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782C3-304D-42BE-8D33-036C44307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6BCA2-2AC0-4E92-BF00-D38BC9CB4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7856E-CD9D-402F-BAD6-58ADC7CCE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51288-86D6-4026-BD6D-C8807ECF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4E1D2-D71C-4C9E-9637-775499307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1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D42E9-41AA-4F5B-B0B7-C8A292059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40CB8-F032-4CC7-A789-682F59674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4513D-2B88-4467-B3FD-D7DE323E6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D53E7-2C36-4CE9-A84E-D856B7BFA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3EED4-F326-4AD1-A7B5-077C13EB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76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20BB1-73B0-424F-91B0-F680B79AB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D0B29-EEA0-4C0D-804D-C2C27FDAA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1E2B88-4B44-4E26-A216-93FDD0684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5127AF-0549-4075-8A9B-902F0B4B2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D06D0-072C-42A4-9B87-D5CB45631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67A3B-5E75-4E2E-86A9-522D40CD2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57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76CC-E45B-4221-A9FC-F443A41BF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E6417-0073-46F3-AC9F-BC718A831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8F0192-BB2A-4081-9F58-37471894E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110C4-BE69-4E17-9674-0E5E6AC563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770396-55C6-4676-8959-E8B628A906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9EB606-6916-4E2A-8927-13C9B65A3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8318F3-FD63-41DD-8D88-7E4466A2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984E99-0B77-4973-BDD4-AE9BD6C6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53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E240-F8D9-479A-8769-688E967B0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B0280-7256-4844-BDF0-B4D8E3741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054BB-945B-4A23-9097-5D3A91E2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F2A84B-25E3-41E3-8735-74C4FE02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08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BC82B9-5800-46CD-837F-48A32716B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FF9B0F-F78A-4D52-BBC1-828673E52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9C62-D907-4DE8-9237-4E651274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27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0D8B1-A11B-4276-BC02-D6619B44B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1D713-8592-4D32-9ECD-6F58A1B6B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803C0-B206-4772-A4E4-38381B012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1F878-8B5A-4B52-87DF-64FBA97CE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F80F7-E750-43DE-B427-59B213F77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22E47-1AB5-4D8F-90A1-5014885E1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42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50E1-7473-4260-9E6E-0B067081C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39FE1-4403-4153-B1B2-862A65686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C5DA9-9229-4C51-8A90-ECF994746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B97C3E-A7E1-4620-8F5E-C6BE7453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970F3-90FB-4911-87ED-815C63C5C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9B9BE-2A73-42A3-8AF9-1C8B32B2E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6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F805B2-6506-49AE-95F3-46392490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4D7F2-BE9E-4156-8403-308E0680F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FB578-CD48-43CD-A866-9A91E8353D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6DF1-AF55-4A71-9EF6-399A24F3902F}" type="datetimeFigureOut">
              <a:rPr lang="en-GB" smtClean="0"/>
              <a:t>01/11/2021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A357-1B6A-4E27-BDD9-F37E71BAB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4690-C524-41F5-BAD4-D4110607E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5E97-8D1D-4AB1-A6E6-FD7CF78283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3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mazingapprenticeships.com/resource/carlys-apprentice-story-fil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mazingapprenticeships.com/resource/house-of-commons-apprenticeship-sche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6A6F7-C7B4-43B0-97BF-AE887A30DC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E6782E-7387-40B8-86D5-6D50E09C0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picture containing text, green, outdoor, sign&#10;&#10;Description automatically generated">
            <a:extLst>
              <a:ext uri="{FF2B5EF4-FFF2-40B4-BE49-F238E27FC236}">
                <a16:creationId xmlns:a16="http://schemas.microsoft.com/office/drawing/2014/main" id="{868FADA9-C1B9-4F53-B995-C8BCADE7D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8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7DC85951-EA5E-4536-93A7-B569C8A9E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52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6813B1D-9A75-4E71-B9F6-18E49C4B79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C2BD0494-62E1-4683-BDDD-82E64730F44A}"/>
              </a:ext>
            </a:extLst>
          </p:cNvPr>
          <p:cNvSpPr txBox="1"/>
          <p:nvPr/>
        </p:nvSpPr>
        <p:spPr>
          <a:xfrm>
            <a:off x="5752618" y="4632371"/>
            <a:ext cx="338808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>
                <a:highlight>
                  <a:srgbClr val="C0C0C0"/>
                </a:highlight>
                <a:latin typeface="Montserrat"/>
              </a:rPr>
              <a:t>Watch Carly’s story </a:t>
            </a:r>
            <a:r>
              <a:rPr lang="en-GB" b="1">
                <a:highlight>
                  <a:srgbClr val="C0C0C0"/>
                </a:highlight>
                <a:latin typeface="Montserrat"/>
                <a:hlinkClick r:id="rId4"/>
              </a:rPr>
              <a:t>here.</a:t>
            </a:r>
            <a:r>
              <a:rPr lang="en-GB" b="1">
                <a:highlight>
                  <a:srgbClr val="C0C0C0"/>
                </a:highlight>
                <a:latin typeface="Montserrat"/>
              </a:rPr>
              <a:t> </a:t>
            </a:r>
            <a:endParaRPr lang="en-GB" b="1">
              <a:highlight>
                <a:srgbClr val="C0C0C0"/>
              </a:highlight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8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521DA7AE-B70B-40FB-9537-483E19465F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403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FC8FE05A-544C-43C4-96E9-5E468DA87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04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F37BD7EA-756E-4023-A781-0291458C7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306E92-A6AE-4D3A-9586-2FD7BF430CF4}"/>
              </a:ext>
            </a:extLst>
          </p:cNvPr>
          <p:cNvSpPr txBox="1"/>
          <p:nvPr/>
        </p:nvSpPr>
        <p:spPr>
          <a:xfrm>
            <a:off x="1270000" y="2611120"/>
            <a:ext cx="71526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Go to the </a:t>
            </a:r>
            <a:r>
              <a:rPr lang="en-GB" sz="2000" dirty="0">
                <a:latin typeface="+mj-lt"/>
                <a:hlinkClick r:id="rId4"/>
              </a:rPr>
              <a:t>Amazing Apprenticeships website </a:t>
            </a:r>
            <a:r>
              <a:rPr lang="en-GB" sz="2000" dirty="0">
                <a:latin typeface="+mj-lt"/>
              </a:rPr>
              <a:t>and watch another video all about apprenticeships in the House of Commons.</a:t>
            </a:r>
          </a:p>
          <a:p>
            <a:endParaRPr lang="en-GB" sz="2000" dirty="0"/>
          </a:p>
          <a:p>
            <a:r>
              <a:rPr lang="en-GB" sz="2000" dirty="0"/>
              <a:t>Find the answers to these questions:</a:t>
            </a:r>
          </a:p>
          <a:p>
            <a:r>
              <a:rPr lang="en-GB" sz="2000" dirty="0"/>
              <a:t>1. In addition to finance, which other apprenticeships are on offer at UK Parliament?</a:t>
            </a:r>
          </a:p>
          <a:p>
            <a:r>
              <a:rPr lang="en-GB" sz="2000" dirty="0"/>
              <a:t>2. Why do apprentices shadow different teams?</a:t>
            </a:r>
          </a:p>
          <a:p>
            <a:r>
              <a:rPr lang="en-GB" sz="2000" dirty="0"/>
              <a:t>3. What was surprising about Andy and Jack’s job roles?</a:t>
            </a:r>
          </a:p>
          <a:p>
            <a:r>
              <a:rPr lang="en-GB" sz="2000" dirty="0"/>
              <a:t>4. How are apprentices supported when their contracts end?</a:t>
            </a:r>
          </a:p>
          <a:p>
            <a:r>
              <a:rPr lang="en-GB" sz="2000" dirty="0"/>
              <a:t>5. Which words were used to describe the apprenticeships?</a:t>
            </a:r>
          </a:p>
        </p:txBody>
      </p:sp>
    </p:spTree>
    <p:extLst>
      <p:ext uri="{BB962C8B-B14F-4D97-AF65-F5344CB8AC3E}">
        <p14:creationId xmlns:p14="http://schemas.microsoft.com/office/powerpoint/2010/main" val="2620610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A76601-7CF5-4FB0-B8B2-FB5D71BABDAD}">
  <ds:schemaRefs>
    <ds:schemaRef ds:uri="01cdd075-c344-4c65-8551-ba9dc45e019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FCD9F31-F563-48F3-8090-0EEBCD8055F9}">
  <ds:schemaRefs>
    <ds:schemaRef ds:uri="01cdd075-c344-4c65-8551-ba9dc45e0196"/>
    <ds:schemaRef ds:uri="6c2c260b-7b8b-4528-a165-310b68aa19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27DF5C8-96CE-4841-9438-7DFF977628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Widescreen</PresentationFormat>
  <Paragraphs>17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Parris</dc:creator>
  <cp:lastModifiedBy>Emma Parris</cp:lastModifiedBy>
  <cp:revision>1</cp:revision>
  <dcterms:created xsi:type="dcterms:W3CDTF">2021-11-01T09:42:39Z</dcterms:created>
  <dcterms:modified xsi:type="dcterms:W3CDTF">2021-11-01T10:53:35Z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