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4" r:id="rId9"/>
    <p:sldId id="261" r:id="rId10"/>
    <p:sldId id="262" r:id="rId11"/>
    <p:sldId id="263" r:id="rId12"/>
  </p:sldIdLst>
  <p:sldSz cx="14630400" cy="8229600"/>
  <p:notesSz cx="6858000" cy="9144000"/>
  <p:embeddedFontLst>
    <p:embeddedFont>
      <p:font typeface="Bushcraft" panose="020B0604020202020204" charset="0"/>
      <p:regular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Montserrat" panose="00000500000000000000" pitchFamily="50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E206B7-207F-41ED-8362-F51C8122BF4C}" v="89" dt="2022-02-24T15:36:16.9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4" d="100"/>
          <a:sy n="54" d="100"/>
        </p:scale>
        <p:origin x="86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5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font" Target="fonts/font3.fntdata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2.fntdata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cia Pascall" userId="f48d9b52-e07b-4665-86be-07889693307c" providerId="ADAL" clId="{26E206B7-207F-41ED-8362-F51C8122BF4C}"/>
    <pc:docChg chg="undo custSel addSld delSld modSld">
      <pc:chgData name="Alicia Pascall" userId="f48d9b52-e07b-4665-86be-07889693307c" providerId="ADAL" clId="{26E206B7-207F-41ED-8362-F51C8122BF4C}" dt="2022-02-24T15:36:16.955" v="224"/>
      <pc:docMkLst>
        <pc:docMk/>
      </pc:docMkLst>
      <pc:sldChg chg="modAnim">
        <pc:chgData name="Alicia Pascall" userId="f48d9b52-e07b-4665-86be-07889693307c" providerId="ADAL" clId="{26E206B7-207F-41ED-8362-F51C8122BF4C}" dt="2022-02-24T15:17:21.600" v="54"/>
        <pc:sldMkLst>
          <pc:docMk/>
          <pc:sldMk cId="0" sldId="258"/>
        </pc:sldMkLst>
      </pc:sldChg>
      <pc:sldChg chg="modSp modTransition">
        <pc:chgData name="Alicia Pascall" userId="f48d9b52-e07b-4665-86be-07889693307c" providerId="ADAL" clId="{26E206B7-207F-41ED-8362-F51C8122BF4C}" dt="2022-02-24T15:35:57.270" v="222"/>
        <pc:sldMkLst>
          <pc:docMk/>
          <pc:sldMk cId="0" sldId="259"/>
        </pc:sldMkLst>
        <pc:picChg chg="mod">
          <ac:chgData name="Alicia Pascall" userId="f48d9b52-e07b-4665-86be-07889693307c" providerId="ADAL" clId="{26E206B7-207F-41ED-8362-F51C8122BF4C}" dt="2022-02-24T15:35:57.270" v="222"/>
          <ac:picMkLst>
            <pc:docMk/>
            <pc:sldMk cId="0" sldId="259"/>
            <ac:picMk id="20" creationId="{00000000-0000-0000-0000-000000000000}"/>
          </ac:picMkLst>
        </pc:picChg>
      </pc:sldChg>
      <pc:sldChg chg="delSp del mod modTransition">
        <pc:chgData name="Alicia Pascall" userId="f48d9b52-e07b-4665-86be-07889693307c" providerId="ADAL" clId="{26E206B7-207F-41ED-8362-F51C8122BF4C}" dt="2022-02-24T15:19:58.032" v="85" actId="2696"/>
        <pc:sldMkLst>
          <pc:docMk/>
          <pc:sldMk cId="0" sldId="260"/>
        </pc:sldMkLst>
        <pc:picChg chg="del">
          <ac:chgData name="Alicia Pascall" userId="f48d9b52-e07b-4665-86be-07889693307c" providerId="ADAL" clId="{26E206B7-207F-41ED-8362-F51C8122BF4C}" dt="2022-02-24T15:16:01.273" v="28" actId="478"/>
          <ac:picMkLst>
            <pc:docMk/>
            <pc:sldMk cId="0" sldId="260"/>
            <ac:picMk id="15" creationId="{00000000-0000-0000-0000-000000000000}"/>
          </ac:picMkLst>
        </pc:picChg>
      </pc:sldChg>
      <pc:sldChg chg="addSp delSp modSp add del mod modTransition modAnim">
        <pc:chgData name="Alicia Pascall" userId="f48d9b52-e07b-4665-86be-07889693307c" providerId="ADAL" clId="{26E206B7-207F-41ED-8362-F51C8122BF4C}" dt="2022-02-24T15:21:52.731" v="112"/>
        <pc:sldMkLst>
          <pc:docMk/>
          <pc:sldMk cId="0" sldId="261"/>
        </pc:sldMkLst>
        <pc:spChg chg="mod">
          <ac:chgData name="Alicia Pascall" userId="f48d9b52-e07b-4665-86be-07889693307c" providerId="ADAL" clId="{26E206B7-207F-41ED-8362-F51C8122BF4C}" dt="2022-02-24T15:20:22.314" v="90" actId="21"/>
          <ac:spMkLst>
            <pc:docMk/>
            <pc:sldMk cId="0" sldId="261"/>
            <ac:spMk id="20" creationId="{00000000-0000-0000-0000-000000000000}"/>
          </ac:spMkLst>
        </pc:spChg>
        <pc:spChg chg="add mod">
          <ac:chgData name="Alicia Pascall" userId="f48d9b52-e07b-4665-86be-07889693307c" providerId="ADAL" clId="{26E206B7-207F-41ED-8362-F51C8122BF4C}" dt="2022-02-24T15:21:30.654" v="106" actId="1076"/>
          <ac:spMkLst>
            <pc:docMk/>
            <pc:sldMk cId="0" sldId="261"/>
            <ac:spMk id="26" creationId="{D244C449-8F57-49CA-92CB-4816FDE10916}"/>
          </ac:spMkLst>
        </pc:spChg>
        <pc:spChg chg="add mod">
          <ac:chgData name="Alicia Pascall" userId="f48d9b52-e07b-4665-86be-07889693307c" providerId="ADAL" clId="{26E206B7-207F-41ED-8362-F51C8122BF4C}" dt="2022-02-24T15:21:05.199" v="99" actId="21"/>
          <ac:spMkLst>
            <pc:docMk/>
            <pc:sldMk cId="0" sldId="261"/>
            <ac:spMk id="28" creationId="{4132775D-9EFD-4A2E-9A38-2473AC53B65B}"/>
          </ac:spMkLst>
        </pc:spChg>
        <pc:spChg chg="add mod">
          <ac:chgData name="Alicia Pascall" userId="f48d9b52-e07b-4665-86be-07889693307c" providerId="ADAL" clId="{26E206B7-207F-41ED-8362-F51C8122BF4C}" dt="2022-02-24T15:21:11.105" v="101" actId="1076"/>
          <ac:spMkLst>
            <pc:docMk/>
            <pc:sldMk cId="0" sldId="261"/>
            <ac:spMk id="30" creationId="{14987592-9EAB-4329-ABD9-59D48573C96D}"/>
          </ac:spMkLst>
        </pc:spChg>
        <pc:spChg chg="add mod">
          <ac:chgData name="Alicia Pascall" userId="f48d9b52-e07b-4665-86be-07889693307c" providerId="ADAL" clId="{26E206B7-207F-41ED-8362-F51C8122BF4C}" dt="2022-02-24T15:21:36.663" v="108" actId="21"/>
          <ac:spMkLst>
            <pc:docMk/>
            <pc:sldMk cId="0" sldId="261"/>
            <ac:spMk id="32" creationId="{82CBB3CE-085A-4B90-9816-FF4A6657D810}"/>
          </ac:spMkLst>
        </pc:spChg>
        <pc:spChg chg="add mod">
          <ac:chgData name="Alicia Pascall" userId="f48d9b52-e07b-4665-86be-07889693307c" providerId="ADAL" clId="{26E206B7-207F-41ED-8362-F51C8122BF4C}" dt="2022-02-24T15:21:43.379" v="110" actId="1076"/>
          <ac:spMkLst>
            <pc:docMk/>
            <pc:sldMk cId="0" sldId="261"/>
            <ac:spMk id="34" creationId="{8EBBA9E1-C7DC-4525-B9CC-695D9FED2E1D}"/>
          </ac:spMkLst>
        </pc:spChg>
        <pc:grpChg chg="del">
          <ac:chgData name="Alicia Pascall" userId="f48d9b52-e07b-4665-86be-07889693307c" providerId="ADAL" clId="{26E206B7-207F-41ED-8362-F51C8122BF4C}" dt="2022-02-24T15:15:13.503" v="3" actId="478"/>
          <ac:grpSpMkLst>
            <pc:docMk/>
            <pc:sldMk cId="0" sldId="261"/>
            <ac:grpSpMk id="2" creationId="{00000000-0000-0000-0000-000000000000}"/>
          </ac:grpSpMkLst>
        </pc:grpChg>
        <pc:grpChg chg="del">
          <ac:chgData name="Alicia Pascall" userId="f48d9b52-e07b-4665-86be-07889693307c" providerId="ADAL" clId="{26E206B7-207F-41ED-8362-F51C8122BF4C}" dt="2022-02-24T15:15:12.698" v="2" actId="478"/>
          <ac:grpSpMkLst>
            <pc:docMk/>
            <pc:sldMk cId="0" sldId="261"/>
            <ac:grpSpMk id="5" creationId="{00000000-0000-0000-0000-000000000000}"/>
          </ac:grpSpMkLst>
        </pc:grpChg>
        <pc:grpChg chg="del">
          <ac:chgData name="Alicia Pascall" userId="f48d9b52-e07b-4665-86be-07889693307c" providerId="ADAL" clId="{26E206B7-207F-41ED-8362-F51C8122BF4C}" dt="2022-02-24T15:15:17.131" v="6" actId="478"/>
          <ac:grpSpMkLst>
            <pc:docMk/>
            <pc:sldMk cId="0" sldId="261"/>
            <ac:grpSpMk id="7" creationId="{00000000-0000-0000-0000-000000000000}"/>
          </ac:grpSpMkLst>
        </pc:grpChg>
        <pc:grpChg chg="del">
          <ac:chgData name="Alicia Pascall" userId="f48d9b52-e07b-4665-86be-07889693307c" providerId="ADAL" clId="{26E206B7-207F-41ED-8362-F51C8122BF4C}" dt="2022-02-24T15:15:19.576" v="7" actId="478"/>
          <ac:grpSpMkLst>
            <pc:docMk/>
            <pc:sldMk cId="0" sldId="261"/>
            <ac:grpSpMk id="9" creationId="{00000000-0000-0000-0000-000000000000}"/>
          </ac:grpSpMkLst>
        </pc:grpChg>
        <pc:grpChg chg="del">
          <ac:chgData name="Alicia Pascall" userId="f48d9b52-e07b-4665-86be-07889693307c" providerId="ADAL" clId="{26E206B7-207F-41ED-8362-F51C8122BF4C}" dt="2022-02-24T15:15:14.150" v="4" actId="478"/>
          <ac:grpSpMkLst>
            <pc:docMk/>
            <pc:sldMk cId="0" sldId="261"/>
            <ac:grpSpMk id="11" creationId="{00000000-0000-0000-0000-000000000000}"/>
          </ac:grpSpMkLst>
        </pc:grpChg>
        <pc:grpChg chg="del">
          <ac:chgData name="Alicia Pascall" userId="f48d9b52-e07b-4665-86be-07889693307c" providerId="ADAL" clId="{26E206B7-207F-41ED-8362-F51C8122BF4C}" dt="2022-02-24T15:15:11.567" v="1" actId="478"/>
          <ac:grpSpMkLst>
            <pc:docMk/>
            <pc:sldMk cId="0" sldId="261"/>
            <ac:grpSpMk id="13" creationId="{00000000-0000-0000-0000-000000000000}"/>
          </ac:grpSpMkLst>
        </pc:grpChg>
        <pc:grpChg chg="del">
          <ac:chgData name="Alicia Pascall" userId="f48d9b52-e07b-4665-86be-07889693307c" providerId="ADAL" clId="{26E206B7-207F-41ED-8362-F51C8122BF4C}" dt="2022-02-24T15:15:11.038" v="0" actId="478"/>
          <ac:grpSpMkLst>
            <pc:docMk/>
            <pc:sldMk cId="0" sldId="261"/>
            <ac:grpSpMk id="21" creationId="{00000000-0000-0000-0000-000000000000}"/>
          </ac:grpSpMkLst>
        </pc:grpChg>
        <pc:picChg chg="del">
          <ac:chgData name="Alicia Pascall" userId="f48d9b52-e07b-4665-86be-07889693307c" providerId="ADAL" clId="{26E206B7-207F-41ED-8362-F51C8122BF4C}" dt="2022-02-24T15:15:29.494" v="12" actId="478"/>
          <ac:picMkLst>
            <pc:docMk/>
            <pc:sldMk cId="0" sldId="261"/>
            <ac:picMk id="4" creationId="{00000000-0000-0000-0000-000000000000}"/>
          </ac:picMkLst>
        </pc:picChg>
        <pc:picChg chg="del">
          <ac:chgData name="Alicia Pascall" userId="f48d9b52-e07b-4665-86be-07889693307c" providerId="ADAL" clId="{26E206B7-207F-41ED-8362-F51C8122BF4C}" dt="2022-02-24T15:15:59.100" v="27" actId="478"/>
          <ac:picMkLst>
            <pc:docMk/>
            <pc:sldMk cId="0" sldId="261"/>
            <ac:picMk id="15" creationId="{00000000-0000-0000-0000-000000000000}"/>
          </ac:picMkLst>
        </pc:picChg>
        <pc:picChg chg="del">
          <ac:chgData name="Alicia Pascall" userId="f48d9b52-e07b-4665-86be-07889693307c" providerId="ADAL" clId="{26E206B7-207F-41ED-8362-F51C8122BF4C}" dt="2022-02-24T15:15:16.128" v="5" actId="478"/>
          <ac:picMkLst>
            <pc:docMk/>
            <pc:sldMk cId="0" sldId="261"/>
            <ac:picMk id="16" creationId="{00000000-0000-0000-0000-000000000000}"/>
          </ac:picMkLst>
        </pc:picChg>
        <pc:picChg chg="add mod ord">
          <ac:chgData name="Alicia Pascall" userId="f48d9b52-e07b-4665-86be-07889693307c" providerId="ADAL" clId="{26E206B7-207F-41ED-8362-F51C8122BF4C}" dt="2022-02-24T15:15:27.417" v="11" actId="962"/>
          <ac:picMkLst>
            <pc:docMk/>
            <pc:sldMk cId="0" sldId="261"/>
            <ac:picMk id="24" creationId="{29A173A7-B610-4D80-A1E9-30C4180BD74C}"/>
          </ac:picMkLst>
        </pc:picChg>
      </pc:sldChg>
      <pc:sldChg chg="addSp delSp modSp mod modTransition modAnim">
        <pc:chgData name="Alicia Pascall" userId="f48d9b52-e07b-4665-86be-07889693307c" providerId="ADAL" clId="{26E206B7-207F-41ED-8362-F51C8122BF4C}" dt="2022-02-24T15:28:06.698" v="183"/>
        <pc:sldMkLst>
          <pc:docMk/>
          <pc:sldMk cId="0" sldId="262"/>
        </pc:sldMkLst>
        <pc:spChg chg="del mod">
          <ac:chgData name="Alicia Pascall" userId="f48d9b52-e07b-4665-86be-07889693307c" providerId="ADAL" clId="{26E206B7-207F-41ED-8362-F51C8122BF4C}" dt="2022-02-24T15:27:20.730" v="171" actId="478"/>
          <ac:spMkLst>
            <pc:docMk/>
            <pc:sldMk cId="0" sldId="262"/>
            <ac:spMk id="21" creationId="{00000000-0000-0000-0000-000000000000}"/>
          </ac:spMkLst>
        </pc:spChg>
        <pc:spChg chg="add mod">
          <ac:chgData name="Alicia Pascall" userId="f48d9b52-e07b-4665-86be-07889693307c" providerId="ADAL" clId="{26E206B7-207F-41ED-8362-F51C8122BF4C}" dt="2022-02-24T15:27:49.351" v="179" actId="1076"/>
          <ac:spMkLst>
            <pc:docMk/>
            <pc:sldMk cId="0" sldId="262"/>
            <ac:spMk id="25" creationId="{B16C3008-8062-4B5D-B0A9-7F86C8D8345A}"/>
          </ac:spMkLst>
        </pc:spChg>
        <pc:spChg chg="add mod">
          <ac:chgData name="Alicia Pascall" userId="f48d9b52-e07b-4665-86be-07889693307c" providerId="ADAL" clId="{26E206B7-207F-41ED-8362-F51C8122BF4C}" dt="2022-02-24T15:27:46.891" v="178" actId="1076"/>
          <ac:spMkLst>
            <pc:docMk/>
            <pc:sldMk cId="0" sldId="262"/>
            <ac:spMk id="27" creationId="{4274CF30-9B91-4D3C-9F89-07CB4465AE36}"/>
          </ac:spMkLst>
        </pc:spChg>
        <pc:spChg chg="add del mod">
          <ac:chgData name="Alicia Pascall" userId="f48d9b52-e07b-4665-86be-07889693307c" providerId="ADAL" clId="{26E206B7-207F-41ED-8362-F51C8122BF4C}" dt="2022-02-24T15:26:43.268" v="163" actId="478"/>
          <ac:spMkLst>
            <pc:docMk/>
            <pc:sldMk cId="0" sldId="262"/>
            <ac:spMk id="29" creationId="{A7BE1A85-FAED-4A2E-BC08-D9A1A93E365C}"/>
          </ac:spMkLst>
        </pc:spChg>
        <pc:spChg chg="add mod">
          <ac:chgData name="Alicia Pascall" userId="f48d9b52-e07b-4665-86be-07889693307c" providerId="ADAL" clId="{26E206B7-207F-41ED-8362-F51C8122BF4C}" dt="2022-02-24T15:27:39.282" v="177" actId="1076"/>
          <ac:spMkLst>
            <pc:docMk/>
            <pc:sldMk cId="0" sldId="262"/>
            <ac:spMk id="31" creationId="{946DD988-2CED-4905-9DC2-6E95CC178A44}"/>
          </ac:spMkLst>
        </pc:spChg>
        <pc:spChg chg="add mod">
          <ac:chgData name="Alicia Pascall" userId="f48d9b52-e07b-4665-86be-07889693307c" providerId="ADAL" clId="{26E206B7-207F-41ED-8362-F51C8122BF4C}" dt="2022-02-24T15:27:37.062" v="176" actId="1076"/>
          <ac:spMkLst>
            <pc:docMk/>
            <pc:sldMk cId="0" sldId="262"/>
            <ac:spMk id="33" creationId="{2826BA92-80FB-4431-A1B5-960CB2C16AF1}"/>
          </ac:spMkLst>
        </pc:spChg>
        <pc:grpChg chg="del">
          <ac:chgData name="Alicia Pascall" userId="f48d9b52-e07b-4665-86be-07889693307c" providerId="ADAL" clId="{26E206B7-207F-41ED-8362-F51C8122BF4C}" dt="2022-02-24T15:15:41.772" v="18" actId="478"/>
          <ac:grpSpMkLst>
            <pc:docMk/>
            <pc:sldMk cId="0" sldId="262"/>
            <ac:grpSpMk id="2" creationId="{00000000-0000-0000-0000-000000000000}"/>
          </ac:grpSpMkLst>
        </pc:grpChg>
        <pc:grpChg chg="del">
          <ac:chgData name="Alicia Pascall" userId="f48d9b52-e07b-4665-86be-07889693307c" providerId="ADAL" clId="{26E206B7-207F-41ED-8362-F51C8122BF4C}" dt="2022-02-24T15:15:38.517" v="15" actId="478"/>
          <ac:grpSpMkLst>
            <pc:docMk/>
            <pc:sldMk cId="0" sldId="262"/>
            <ac:grpSpMk id="5" creationId="{00000000-0000-0000-0000-000000000000}"/>
          </ac:grpSpMkLst>
        </pc:grpChg>
        <pc:grpChg chg="del">
          <ac:chgData name="Alicia Pascall" userId="f48d9b52-e07b-4665-86be-07889693307c" providerId="ADAL" clId="{26E206B7-207F-41ED-8362-F51C8122BF4C}" dt="2022-02-24T15:15:44.036" v="20" actId="478"/>
          <ac:grpSpMkLst>
            <pc:docMk/>
            <pc:sldMk cId="0" sldId="262"/>
            <ac:grpSpMk id="7" creationId="{00000000-0000-0000-0000-000000000000}"/>
          </ac:grpSpMkLst>
        </pc:grpChg>
        <pc:grpChg chg="del">
          <ac:chgData name="Alicia Pascall" userId="f48d9b52-e07b-4665-86be-07889693307c" providerId="ADAL" clId="{26E206B7-207F-41ED-8362-F51C8122BF4C}" dt="2022-02-24T15:15:54.069" v="25" actId="478"/>
          <ac:grpSpMkLst>
            <pc:docMk/>
            <pc:sldMk cId="0" sldId="262"/>
            <ac:grpSpMk id="9" creationId="{00000000-0000-0000-0000-000000000000}"/>
          </ac:grpSpMkLst>
        </pc:grpChg>
        <pc:grpChg chg="del">
          <ac:chgData name="Alicia Pascall" userId="f48d9b52-e07b-4665-86be-07889693307c" providerId="ADAL" clId="{26E206B7-207F-41ED-8362-F51C8122BF4C}" dt="2022-02-24T15:15:41.083" v="17" actId="478"/>
          <ac:grpSpMkLst>
            <pc:docMk/>
            <pc:sldMk cId="0" sldId="262"/>
            <ac:grpSpMk id="11" creationId="{00000000-0000-0000-0000-000000000000}"/>
          </ac:grpSpMkLst>
        </pc:grpChg>
        <pc:grpChg chg="del">
          <ac:chgData name="Alicia Pascall" userId="f48d9b52-e07b-4665-86be-07889693307c" providerId="ADAL" clId="{26E206B7-207F-41ED-8362-F51C8122BF4C}" dt="2022-02-24T15:15:37.133" v="14" actId="478"/>
          <ac:grpSpMkLst>
            <pc:docMk/>
            <pc:sldMk cId="0" sldId="262"/>
            <ac:grpSpMk id="13" creationId="{00000000-0000-0000-0000-000000000000}"/>
          </ac:grpSpMkLst>
        </pc:grpChg>
        <pc:grpChg chg="del">
          <ac:chgData name="Alicia Pascall" userId="f48d9b52-e07b-4665-86be-07889693307c" providerId="ADAL" clId="{26E206B7-207F-41ED-8362-F51C8122BF4C}" dt="2022-02-24T15:15:36.539" v="13" actId="478"/>
          <ac:grpSpMkLst>
            <pc:docMk/>
            <pc:sldMk cId="0" sldId="262"/>
            <ac:grpSpMk id="15" creationId="{00000000-0000-0000-0000-000000000000}"/>
          </ac:grpSpMkLst>
        </pc:grpChg>
        <pc:picChg chg="del">
          <ac:chgData name="Alicia Pascall" userId="f48d9b52-e07b-4665-86be-07889693307c" providerId="ADAL" clId="{26E206B7-207F-41ED-8362-F51C8122BF4C}" dt="2022-02-24T15:15:39.200" v="16" actId="478"/>
          <ac:picMkLst>
            <pc:docMk/>
            <pc:sldMk cId="0" sldId="262"/>
            <ac:picMk id="4" creationId="{00000000-0000-0000-0000-000000000000}"/>
          </ac:picMkLst>
        </pc:picChg>
        <pc:picChg chg="del">
          <ac:chgData name="Alicia Pascall" userId="f48d9b52-e07b-4665-86be-07889693307c" providerId="ADAL" clId="{26E206B7-207F-41ED-8362-F51C8122BF4C}" dt="2022-02-24T15:15:55.827" v="26" actId="478"/>
          <ac:picMkLst>
            <pc:docMk/>
            <pc:sldMk cId="0" sldId="262"/>
            <ac:picMk id="17" creationId="{00000000-0000-0000-0000-000000000000}"/>
          </ac:picMkLst>
        </pc:picChg>
        <pc:picChg chg="del">
          <ac:chgData name="Alicia Pascall" userId="f48d9b52-e07b-4665-86be-07889693307c" providerId="ADAL" clId="{26E206B7-207F-41ED-8362-F51C8122BF4C}" dt="2022-02-24T15:15:43.081" v="19" actId="478"/>
          <ac:picMkLst>
            <pc:docMk/>
            <pc:sldMk cId="0" sldId="262"/>
            <ac:picMk id="18" creationId="{00000000-0000-0000-0000-000000000000}"/>
          </ac:picMkLst>
        </pc:picChg>
        <pc:picChg chg="add mod ord">
          <ac:chgData name="Alicia Pascall" userId="f48d9b52-e07b-4665-86be-07889693307c" providerId="ADAL" clId="{26E206B7-207F-41ED-8362-F51C8122BF4C}" dt="2022-02-24T15:25:57.369" v="150" actId="1076"/>
          <ac:picMkLst>
            <pc:docMk/>
            <pc:sldMk cId="0" sldId="262"/>
            <ac:picMk id="23" creationId="{A28A5D82-B760-4A14-BA0D-677A2DD484F1}"/>
          </ac:picMkLst>
        </pc:picChg>
      </pc:sldChg>
      <pc:sldChg chg="addSp delSp modSp mod modTransition modAnim">
        <pc:chgData name="Alicia Pascall" userId="f48d9b52-e07b-4665-86be-07889693307c" providerId="ADAL" clId="{26E206B7-207F-41ED-8362-F51C8122BF4C}" dt="2022-02-24T15:36:16.955" v="224"/>
        <pc:sldMkLst>
          <pc:docMk/>
          <pc:sldMk cId="0" sldId="263"/>
        </pc:sldMkLst>
        <pc:spChg chg="add del">
          <ac:chgData name="Alicia Pascall" userId="f48d9b52-e07b-4665-86be-07889693307c" providerId="ADAL" clId="{26E206B7-207F-41ED-8362-F51C8122BF4C}" dt="2022-02-24T15:16:23.139" v="39" actId="478"/>
          <ac:spMkLst>
            <pc:docMk/>
            <pc:sldMk cId="0" sldId="263"/>
            <ac:spMk id="20" creationId="{00000000-0000-0000-0000-000000000000}"/>
          </ac:spMkLst>
        </pc:spChg>
        <pc:spChg chg="add del mod">
          <ac:chgData name="Alicia Pascall" userId="f48d9b52-e07b-4665-86be-07889693307c" providerId="ADAL" clId="{26E206B7-207F-41ED-8362-F51C8122BF4C}" dt="2022-02-24T15:32:46.255" v="195" actId="478"/>
          <ac:spMkLst>
            <pc:docMk/>
            <pc:sldMk cId="0" sldId="263"/>
            <ac:spMk id="24" creationId="{4B92E55A-7C03-4A96-986A-E62D7866BCD5}"/>
          </ac:spMkLst>
        </pc:spChg>
        <pc:spChg chg="add mod">
          <ac:chgData name="Alicia Pascall" userId="f48d9b52-e07b-4665-86be-07889693307c" providerId="ADAL" clId="{26E206B7-207F-41ED-8362-F51C8122BF4C}" dt="2022-02-24T15:34:02.925" v="207" actId="20577"/>
          <ac:spMkLst>
            <pc:docMk/>
            <pc:sldMk cId="0" sldId="263"/>
            <ac:spMk id="25" creationId="{F89FBDCE-0F7D-4AE6-91E9-06C5CD31A3B6}"/>
          </ac:spMkLst>
        </pc:spChg>
        <pc:spChg chg="add mod">
          <ac:chgData name="Alicia Pascall" userId="f48d9b52-e07b-4665-86be-07889693307c" providerId="ADAL" clId="{26E206B7-207F-41ED-8362-F51C8122BF4C}" dt="2022-02-24T15:35:14.191" v="221" actId="1076"/>
          <ac:spMkLst>
            <pc:docMk/>
            <pc:sldMk cId="0" sldId="263"/>
            <ac:spMk id="26" creationId="{86B79270-D402-46DA-8B9E-636677E87362}"/>
          </ac:spMkLst>
        </pc:spChg>
        <pc:grpChg chg="del mod">
          <ac:chgData name="Alicia Pascall" userId="f48d9b52-e07b-4665-86be-07889693307c" providerId="ADAL" clId="{26E206B7-207F-41ED-8362-F51C8122BF4C}" dt="2022-02-24T15:16:17.783" v="34" actId="478"/>
          <ac:grpSpMkLst>
            <pc:docMk/>
            <pc:sldMk cId="0" sldId="263"/>
            <ac:grpSpMk id="2" creationId="{00000000-0000-0000-0000-000000000000}"/>
          </ac:grpSpMkLst>
        </pc:grpChg>
        <pc:grpChg chg="del mod">
          <ac:chgData name="Alicia Pascall" userId="f48d9b52-e07b-4665-86be-07889693307c" providerId="ADAL" clId="{26E206B7-207F-41ED-8362-F51C8122BF4C}" dt="2022-02-24T15:16:18.550" v="36" actId="478"/>
          <ac:grpSpMkLst>
            <pc:docMk/>
            <pc:sldMk cId="0" sldId="263"/>
            <ac:grpSpMk id="5" creationId="{00000000-0000-0000-0000-000000000000}"/>
          </ac:grpSpMkLst>
        </pc:grpChg>
        <pc:grpChg chg="del">
          <ac:chgData name="Alicia Pascall" userId="f48d9b52-e07b-4665-86be-07889693307c" providerId="ADAL" clId="{26E206B7-207F-41ED-8362-F51C8122BF4C}" dt="2022-02-24T15:16:25.731" v="41" actId="478"/>
          <ac:grpSpMkLst>
            <pc:docMk/>
            <pc:sldMk cId="0" sldId="263"/>
            <ac:grpSpMk id="7" creationId="{00000000-0000-0000-0000-000000000000}"/>
          </ac:grpSpMkLst>
        </pc:grpChg>
        <pc:grpChg chg="del">
          <ac:chgData name="Alicia Pascall" userId="f48d9b52-e07b-4665-86be-07889693307c" providerId="ADAL" clId="{26E206B7-207F-41ED-8362-F51C8122BF4C}" dt="2022-02-24T15:16:33.867" v="46" actId="478"/>
          <ac:grpSpMkLst>
            <pc:docMk/>
            <pc:sldMk cId="0" sldId="263"/>
            <ac:grpSpMk id="9" creationId="{00000000-0000-0000-0000-000000000000}"/>
          </ac:grpSpMkLst>
        </pc:grpChg>
        <pc:grpChg chg="del">
          <ac:chgData name="Alicia Pascall" userId="f48d9b52-e07b-4665-86be-07889693307c" providerId="ADAL" clId="{26E206B7-207F-41ED-8362-F51C8122BF4C}" dt="2022-02-24T15:16:20.158" v="37" actId="478"/>
          <ac:grpSpMkLst>
            <pc:docMk/>
            <pc:sldMk cId="0" sldId="263"/>
            <ac:grpSpMk id="11" creationId="{00000000-0000-0000-0000-000000000000}"/>
          </ac:grpSpMkLst>
        </pc:grpChg>
        <pc:grpChg chg="del">
          <ac:chgData name="Alicia Pascall" userId="f48d9b52-e07b-4665-86be-07889693307c" providerId="ADAL" clId="{26E206B7-207F-41ED-8362-F51C8122BF4C}" dt="2022-02-24T15:16:16.034" v="31" actId="478"/>
          <ac:grpSpMkLst>
            <pc:docMk/>
            <pc:sldMk cId="0" sldId="263"/>
            <ac:grpSpMk id="13" creationId="{00000000-0000-0000-0000-000000000000}"/>
          </ac:grpSpMkLst>
        </pc:grpChg>
        <pc:grpChg chg="del mod">
          <ac:chgData name="Alicia Pascall" userId="f48d9b52-e07b-4665-86be-07889693307c" providerId="ADAL" clId="{26E206B7-207F-41ED-8362-F51C8122BF4C}" dt="2022-02-24T15:16:15.467" v="30" actId="478"/>
          <ac:grpSpMkLst>
            <pc:docMk/>
            <pc:sldMk cId="0" sldId="263"/>
            <ac:grpSpMk id="15" creationId="{00000000-0000-0000-0000-000000000000}"/>
          </ac:grpSpMkLst>
        </pc:grpChg>
        <pc:picChg chg="del">
          <ac:chgData name="Alicia Pascall" userId="f48d9b52-e07b-4665-86be-07889693307c" providerId="ADAL" clId="{26E206B7-207F-41ED-8362-F51C8122BF4C}" dt="2022-02-24T15:16:34.538" v="47" actId="478"/>
          <ac:picMkLst>
            <pc:docMk/>
            <pc:sldMk cId="0" sldId="263"/>
            <ac:picMk id="4" creationId="{00000000-0000-0000-0000-000000000000}"/>
          </ac:picMkLst>
        </pc:picChg>
        <pc:picChg chg="del">
          <ac:chgData name="Alicia Pascall" userId="f48d9b52-e07b-4665-86be-07889693307c" providerId="ADAL" clId="{26E206B7-207F-41ED-8362-F51C8122BF4C}" dt="2022-02-24T15:16:17.141" v="32" actId="478"/>
          <ac:picMkLst>
            <pc:docMk/>
            <pc:sldMk cId="0" sldId="263"/>
            <ac:picMk id="17" creationId="{00000000-0000-0000-0000-000000000000}"/>
          </ac:picMkLst>
        </pc:picChg>
        <pc:picChg chg="del">
          <ac:chgData name="Alicia Pascall" userId="f48d9b52-e07b-4665-86be-07889693307c" providerId="ADAL" clId="{26E206B7-207F-41ED-8362-F51C8122BF4C}" dt="2022-02-24T15:16:24.613" v="40" actId="478"/>
          <ac:picMkLst>
            <pc:docMk/>
            <pc:sldMk cId="0" sldId="263"/>
            <ac:picMk id="18" creationId="{00000000-0000-0000-0000-000000000000}"/>
          </ac:picMkLst>
        </pc:picChg>
        <pc:picChg chg="add mod ord">
          <ac:chgData name="Alicia Pascall" userId="f48d9b52-e07b-4665-86be-07889693307c" providerId="ADAL" clId="{26E206B7-207F-41ED-8362-F51C8122BF4C}" dt="2022-02-24T15:16:33.033" v="45" actId="962"/>
          <ac:picMkLst>
            <pc:docMk/>
            <pc:sldMk cId="0" sldId="263"/>
            <ac:picMk id="22" creationId="{3791E05D-ACFE-478B-ACB2-BBE0200DAE3E}"/>
          </ac:picMkLst>
        </pc:picChg>
      </pc:sldChg>
      <pc:sldChg chg="addSp delSp modSp add mod modAnim">
        <pc:chgData name="Alicia Pascall" userId="f48d9b52-e07b-4665-86be-07889693307c" providerId="ADAL" clId="{26E206B7-207F-41ED-8362-F51C8122BF4C}" dt="2022-02-24T15:25:11.798" v="147" actId="1076"/>
        <pc:sldMkLst>
          <pc:docMk/>
          <pc:sldMk cId="3634083211" sldId="264"/>
        </pc:sldMkLst>
        <pc:spChg chg="add mod">
          <ac:chgData name="Alicia Pascall" userId="f48d9b52-e07b-4665-86be-07889693307c" providerId="ADAL" clId="{26E206B7-207F-41ED-8362-F51C8122BF4C}" dt="2022-02-24T15:18:01.398" v="64" actId="1076"/>
          <ac:spMkLst>
            <pc:docMk/>
            <pc:sldMk cId="3634083211" sldId="264"/>
            <ac:spMk id="8" creationId="{8B0B729A-ED26-4635-9ED9-5D0D1946D4C8}"/>
          </ac:spMkLst>
        </pc:spChg>
        <pc:spChg chg="add mod">
          <ac:chgData name="Alicia Pascall" userId="f48d9b52-e07b-4665-86be-07889693307c" providerId="ADAL" clId="{26E206B7-207F-41ED-8362-F51C8122BF4C}" dt="2022-02-24T15:24:55.612" v="143" actId="1076"/>
          <ac:spMkLst>
            <pc:docMk/>
            <pc:sldMk cId="3634083211" sldId="264"/>
            <ac:spMk id="10" creationId="{81E7DE42-C0A1-45F8-90A1-7E3D97A20288}"/>
          </ac:spMkLst>
        </pc:spChg>
        <pc:spChg chg="add mod">
          <ac:chgData name="Alicia Pascall" userId="f48d9b52-e07b-4665-86be-07889693307c" providerId="ADAL" clId="{26E206B7-207F-41ED-8362-F51C8122BF4C}" dt="2022-02-24T15:24:57.929" v="144" actId="1076"/>
          <ac:spMkLst>
            <pc:docMk/>
            <pc:sldMk cId="3634083211" sldId="264"/>
            <ac:spMk id="12" creationId="{124415B8-E01D-46A9-8747-04B7E43A4177}"/>
          </ac:spMkLst>
        </pc:spChg>
        <pc:spChg chg="add mod">
          <ac:chgData name="Alicia Pascall" userId="f48d9b52-e07b-4665-86be-07889693307c" providerId="ADAL" clId="{26E206B7-207F-41ED-8362-F51C8122BF4C}" dt="2022-02-24T15:25:00.940" v="145" actId="1076"/>
          <ac:spMkLst>
            <pc:docMk/>
            <pc:sldMk cId="3634083211" sldId="264"/>
            <ac:spMk id="14" creationId="{393DB80B-A326-472C-82D2-7D3D92053D43}"/>
          </ac:spMkLst>
        </pc:spChg>
        <pc:spChg chg="add mod">
          <ac:chgData name="Alicia Pascall" userId="f48d9b52-e07b-4665-86be-07889693307c" providerId="ADAL" clId="{26E206B7-207F-41ED-8362-F51C8122BF4C}" dt="2022-02-24T15:25:03.046" v="146" actId="1076"/>
          <ac:spMkLst>
            <pc:docMk/>
            <pc:sldMk cId="3634083211" sldId="264"/>
            <ac:spMk id="16" creationId="{D7686BD4-A9BD-42A7-9E09-1A71ECACD32E}"/>
          </ac:spMkLst>
        </pc:spChg>
        <pc:spChg chg="add del mod">
          <ac:chgData name="Alicia Pascall" userId="f48d9b52-e07b-4665-86be-07889693307c" providerId="ADAL" clId="{26E206B7-207F-41ED-8362-F51C8122BF4C}" dt="2022-02-24T15:17:55.746" v="62" actId="21"/>
          <ac:spMkLst>
            <pc:docMk/>
            <pc:sldMk cId="3634083211" sldId="264"/>
            <ac:spMk id="20" creationId="{00000000-0000-0000-0000-000000000000}"/>
          </ac:spMkLst>
        </pc:spChg>
        <pc:spChg chg="add mod">
          <ac:chgData name="Alicia Pascall" userId="f48d9b52-e07b-4665-86be-07889693307c" providerId="ADAL" clId="{26E206B7-207F-41ED-8362-F51C8122BF4C}" dt="2022-02-24T15:24:22.298" v="136" actId="14100"/>
          <ac:spMkLst>
            <pc:docMk/>
            <pc:sldMk cId="3634083211" sldId="264"/>
            <ac:spMk id="21" creationId="{043A541F-DE0D-4F95-839B-F84AFE0E2F49}"/>
          </ac:spMkLst>
        </pc:spChg>
        <pc:spChg chg="add mod">
          <ac:chgData name="Alicia Pascall" userId="f48d9b52-e07b-4665-86be-07889693307c" providerId="ADAL" clId="{26E206B7-207F-41ED-8362-F51C8122BF4C}" dt="2022-02-24T15:25:11.798" v="147" actId="1076"/>
          <ac:spMkLst>
            <pc:docMk/>
            <pc:sldMk cId="3634083211" sldId="264"/>
            <ac:spMk id="22" creationId="{C1FA0ACF-9370-4D75-BFCE-5618D46BF329}"/>
          </ac:spMkLst>
        </pc:spChg>
        <pc:picChg chg="mod">
          <ac:chgData name="Alicia Pascall" userId="f48d9b52-e07b-4665-86be-07889693307c" providerId="ADAL" clId="{26E206B7-207F-41ED-8362-F51C8122BF4C}" dt="2022-02-24T15:24:51.620" v="142" actId="1076"/>
          <ac:picMkLst>
            <pc:docMk/>
            <pc:sldMk cId="3634083211" sldId="264"/>
            <ac:picMk id="24" creationId="{217BE005-D911-4672-AD11-470B05CADC69}"/>
          </ac:picMkLst>
        </pc:picChg>
      </pc:sldChg>
      <pc:sldChg chg="add del">
        <pc:chgData name="Alicia Pascall" userId="f48d9b52-e07b-4665-86be-07889693307c" providerId="ADAL" clId="{26E206B7-207F-41ED-8362-F51C8122BF4C}" dt="2022-02-24T15:22:06.078" v="113" actId="2696"/>
        <pc:sldMkLst>
          <pc:docMk/>
          <pc:sldMk cId="639726810" sldId="265"/>
        </pc:sldMkLst>
      </pc:sldChg>
    </pc:docChg>
  </pc:docChgLst>
  <pc:docChgLst>
    <pc:chgData name="Katie Bright" userId="a7ec5abd-6d76-44df-ab0d-ade3466456f6" providerId="ADAL" clId="{B604F454-2024-4A4E-8BA4-2F9806C99276}"/>
    <pc:docChg chg="undo custSel modSld">
      <pc:chgData name="Katie Bright" userId="a7ec5abd-6d76-44df-ab0d-ade3466456f6" providerId="ADAL" clId="{B604F454-2024-4A4E-8BA4-2F9806C99276}" dt="2022-02-25T11:13:35.725" v="11" actId="1035"/>
      <pc:docMkLst>
        <pc:docMk/>
      </pc:docMkLst>
      <pc:sldChg chg="modSp mod">
        <pc:chgData name="Katie Bright" userId="a7ec5abd-6d76-44df-ab0d-ade3466456f6" providerId="ADAL" clId="{B604F454-2024-4A4E-8BA4-2F9806C99276}" dt="2022-02-25T11:12:41.120" v="4" actId="1035"/>
        <pc:sldMkLst>
          <pc:docMk/>
          <pc:sldMk cId="0" sldId="261"/>
        </pc:sldMkLst>
        <pc:spChg chg="mod">
          <ac:chgData name="Katie Bright" userId="a7ec5abd-6d76-44df-ab0d-ade3466456f6" providerId="ADAL" clId="{B604F454-2024-4A4E-8BA4-2F9806C99276}" dt="2022-02-25T11:12:41.120" v="4" actId="1035"/>
          <ac:spMkLst>
            <pc:docMk/>
            <pc:sldMk cId="0" sldId="261"/>
            <ac:spMk id="19" creationId="{00000000-0000-0000-0000-000000000000}"/>
          </ac:spMkLst>
        </pc:spChg>
        <pc:spChg chg="mod">
          <ac:chgData name="Katie Bright" userId="a7ec5abd-6d76-44df-ab0d-ade3466456f6" providerId="ADAL" clId="{B604F454-2024-4A4E-8BA4-2F9806C99276}" dt="2022-02-25T11:12:41.120" v="4" actId="1035"/>
          <ac:spMkLst>
            <pc:docMk/>
            <pc:sldMk cId="0" sldId="261"/>
            <ac:spMk id="20" creationId="{00000000-0000-0000-0000-000000000000}"/>
          </ac:spMkLst>
        </pc:spChg>
        <pc:spChg chg="mod">
          <ac:chgData name="Katie Bright" userId="a7ec5abd-6d76-44df-ab0d-ade3466456f6" providerId="ADAL" clId="{B604F454-2024-4A4E-8BA4-2F9806C99276}" dt="2022-02-25T11:12:41.120" v="4" actId="1035"/>
          <ac:spMkLst>
            <pc:docMk/>
            <pc:sldMk cId="0" sldId="261"/>
            <ac:spMk id="26" creationId="{D244C449-8F57-49CA-92CB-4816FDE10916}"/>
          </ac:spMkLst>
        </pc:spChg>
        <pc:spChg chg="mod">
          <ac:chgData name="Katie Bright" userId="a7ec5abd-6d76-44df-ab0d-ade3466456f6" providerId="ADAL" clId="{B604F454-2024-4A4E-8BA4-2F9806C99276}" dt="2022-02-25T11:12:41.120" v="4" actId="1035"/>
          <ac:spMkLst>
            <pc:docMk/>
            <pc:sldMk cId="0" sldId="261"/>
            <ac:spMk id="28" creationId="{4132775D-9EFD-4A2E-9A38-2473AC53B65B}"/>
          </ac:spMkLst>
        </pc:spChg>
        <pc:spChg chg="mod">
          <ac:chgData name="Katie Bright" userId="a7ec5abd-6d76-44df-ab0d-ade3466456f6" providerId="ADAL" clId="{B604F454-2024-4A4E-8BA4-2F9806C99276}" dt="2022-02-25T11:12:41.120" v="4" actId="1035"/>
          <ac:spMkLst>
            <pc:docMk/>
            <pc:sldMk cId="0" sldId="261"/>
            <ac:spMk id="30" creationId="{14987592-9EAB-4329-ABD9-59D48573C96D}"/>
          </ac:spMkLst>
        </pc:spChg>
        <pc:spChg chg="mod">
          <ac:chgData name="Katie Bright" userId="a7ec5abd-6d76-44df-ab0d-ade3466456f6" providerId="ADAL" clId="{B604F454-2024-4A4E-8BA4-2F9806C99276}" dt="2022-02-25T11:12:41.120" v="4" actId="1035"/>
          <ac:spMkLst>
            <pc:docMk/>
            <pc:sldMk cId="0" sldId="261"/>
            <ac:spMk id="32" creationId="{82CBB3CE-085A-4B90-9816-FF4A6657D810}"/>
          </ac:spMkLst>
        </pc:spChg>
        <pc:spChg chg="mod">
          <ac:chgData name="Katie Bright" userId="a7ec5abd-6d76-44df-ab0d-ade3466456f6" providerId="ADAL" clId="{B604F454-2024-4A4E-8BA4-2F9806C99276}" dt="2022-02-25T11:12:41.120" v="4" actId="1035"/>
          <ac:spMkLst>
            <pc:docMk/>
            <pc:sldMk cId="0" sldId="261"/>
            <ac:spMk id="34" creationId="{8EBBA9E1-C7DC-4525-B9CC-695D9FED2E1D}"/>
          </ac:spMkLst>
        </pc:spChg>
        <pc:picChg chg="mod">
          <ac:chgData name="Katie Bright" userId="a7ec5abd-6d76-44df-ab0d-ade3466456f6" providerId="ADAL" clId="{B604F454-2024-4A4E-8BA4-2F9806C99276}" dt="2022-02-25T11:12:30.985" v="3" actId="1076"/>
          <ac:picMkLst>
            <pc:docMk/>
            <pc:sldMk cId="0" sldId="261"/>
            <ac:picMk id="24" creationId="{29A173A7-B610-4D80-A1E9-30C4180BD74C}"/>
          </ac:picMkLst>
        </pc:picChg>
      </pc:sldChg>
      <pc:sldChg chg="modSp mod">
        <pc:chgData name="Katie Bright" userId="a7ec5abd-6d76-44df-ab0d-ade3466456f6" providerId="ADAL" clId="{B604F454-2024-4A4E-8BA4-2F9806C99276}" dt="2022-02-25T11:13:35.725" v="11" actId="1035"/>
        <pc:sldMkLst>
          <pc:docMk/>
          <pc:sldMk cId="0" sldId="263"/>
        </pc:sldMkLst>
        <pc:spChg chg="mod">
          <ac:chgData name="Katie Bright" userId="a7ec5abd-6d76-44df-ab0d-ade3466456f6" providerId="ADAL" clId="{B604F454-2024-4A4E-8BA4-2F9806C99276}" dt="2022-02-25T11:13:35.725" v="11" actId="1035"/>
          <ac:spMkLst>
            <pc:docMk/>
            <pc:sldMk cId="0" sldId="263"/>
            <ac:spMk id="26" creationId="{86B79270-D402-46DA-8B9E-636677E87362}"/>
          </ac:spMkLst>
        </pc:spChg>
      </pc:sldChg>
      <pc:sldChg chg="modSp mod">
        <pc:chgData name="Katie Bright" userId="a7ec5abd-6d76-44df-ab0d-ade3466456f6" providerId="ADAL" clId="{B604F454-2024-4A4E-8BA4-2F9806C99276}" dt="2022-02-25T11:12:21.618" v="1" actId="1035"/>
        <pc:sldMkLst>
          <pc:docMk/>
          <pc:sldMk cId="3634083211" sldId="264"/>
        </pc:sldMkLst>
        <pc:spChg chg="mod">
          <ac:chgData name="Katie Bright" userId="a7ec5abd-6d76-44df-ab0d-ade3466456f6" providerId="ADAL" clId="{B604F454-2024-4A4E-8BA4-2F9806C99276}" dt="2022-02-25T11:12:21.618" v="1" actId="1035"/>
          <ac:spMkLst>
            <pc:docMk/>
            <pc:sldMk cId="3634083211" sldId="264"/>
            <ac:spMk id="8" creationId="{8B0B729A-ED26-4635-9ED9-5D0D1946D4C8}"/>
          </ac:spMkLst>
        </pc:spChg>
        <pc:spChg chg="mod">
          <ac:chgData name="Katie Bright" userId="a7ec5abd-6d76-44df-ab0d-ade3466456f6" providerId="ADAL" clId="{B604F454-2024-4A4E-8BA4-2F9806C99276}" dt="2022-02-25T11:12:21.618" v="1" actId="1035"/>
          <ac:spMkLst>
            <pc:docMk/>
            <pc:sldMk cId="3634083211" sldId="264"/>
            <ac:spMk id="10" creationId="{81E7DE42-C0A1-45F8-90A1-7E3D97A20288}"/>
          </ac:spMkLst>
        </pc:spChg>
        <pc:spChg chg="mod">
          <ac:chgData name="Katie Bright" userId="a7ec5abd-6d76-44df-ab0d-ade3466456f6" providerId="ADAL" clId="{B604F454-2024-4A4E-8BA4-2F9806C99276}" dt="2022-02-25T11:12:21.618" v="1" actId="1035"/>
          <ac:spMkLst>
            <pc:docMk/>
            <pc:sldMk cId="3634083211" sldId="264"/>
            <ac:spMk id="12" creationId="{124415B8-E01D-46A9-8747-04B7E43A4177}"/>
          </ac:spMkLst>
        </pc:spChg>
        <pc:spChg chg="mod">
          <ac:chgData name="Katie Bright" userId="a7ec5abd-6d76-44df-ab0d-ade3466456f6" providerId="ADAL" clId="{B604F454-2024-4A4E-8BA4-2F9806C99276}" dt="2022-02-25T11:12:21.618" v="1" actId="1035"/>
          <ac:spMkLst>
            <pc:docMk/>
            <pc:sldMk cId="3634083211" sldId="264"/>
            <ac:spMk id="14" creationId="{393DB80B-A326-472C-82D2-7D3D92053D43}"/>
          </ac:spMkLst>
        </pc:spChg>
        <pc:spChg chg="mod">
          <ac:chgData name="Katie Bright" userId="a7ec5abd-6d76-44df-ab0d-ade3466456f6" providerId="ADAL" clId="{B604F454-2024-4A4E-8BA4-2F9806C99276}" dt="2022-02-25T11:12:21.618" v="1" actId="1035"/>
          <ac:spMkLst>
            <pc:docMk/>
            <pc:sldMk cId="3634083211" sldId="264"/>
            <ac:spMk id="16" creationId="{D7686BD4-A9BD-42A7-9E09-1A71ECACD32E}"/>
          </ac:spMkLst>
        </pc:spChg>
        <pc:spChg chg="mod">
          <ac:chgData name="Katie Bright" userId="a7ec5abd-6d76-44df-ab0d-ade3466456f6" providerId="ADAL" clId="{B604F454-2024-4A4E-8BA4-2F9806C99276}" dt="2022-02-25T11:12:21.618" v="1" actId="1035"/>
          <ac:spMkLst>
            <pc:docMk/>
            <pc:sldMk cId="3634083211" sldId="264"/>
            <ac:spMk id="19" creationId="{00000000-0000-0000-0000-000000000000}"/>
          </ac:spMkLst>
        </pc:spChg>
        <pc:spChg chg="mod">
          <ac:chgData name="Katie Bright" userId="a7ec5abd-6d76-44df-ab0d-ade3466456f6" providerId="ADAL" clId="{B604F454-2024-4A4E-8BA4-2F9806C99276}" dt="2022-02-25T11:12:21.618" v="1" actId="1035"/>
          <ac:spMkLst>
            <pc:docMk/>
            <pc:sldMk cId="3634083211" sldId="264"/>
            <ac:spMk id="20" creationId="{00000000-0000-0000-0000-000000000000}"/>
          </ac:spMkLst>
        </pc:spChg>
        <pc:spChg chg="mod">
          <ac:chgData name="Katie Bright" userId="a7ec5abd-6d76-44df-ab0d-ade3466456f6" providerId="ADAL" clId="{B604F454-2024-4A4E-8BA4-2F9806C99276}" dt="2022-02-25T11:12:21.618" v="1" actId="1035"/>
          <ac:spMkLst>
            <pc:docMk/>
            <pc:sldMk cId="3634083211" sldId="264"/>
            <ac:spMk id="21" creationId="{043A541F-DE0D-4F95-839B-F84AFE0E2F49}"/>
          </ac:spMkLst>
        </pc:spChg>
        <pc:spChg chg="mod">
          <ac:chgData name="Katie Bright" userId="a7ec5abd-6d76-44df-ab0d-ade3466456f6" providerId="ADAL" clId="{B604F454-2024-4A4E-8BA4-2F9806C99276}" dt="2022-02-25T11:12:21.618" v="1" actId="1035"/>
          <ac:spMkLst>
            <pc:docMk/>
            <pc:sldMk cId="3634083211" sldId="264"/>
            <ac:spMk id="22" creationId="{C1FA0ACF-9370-4D75-BFCE-5618D46BF32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hyperlink" Target="https://vimeo.com/66525312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mazingapprenticeships.com/resource/the-apprenticeship-a-z-of-men-at-work-case-study-booklet/" TargetMode="External"/><Relationship Id="rId4" Type="http://schemas.openxmlformats.org/officeDocument/2006/relationships/image" Target="../media/image1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erson holding a blue banner&#10;&#10;Description automatically generated with low confidence">
            <a:extLst>
              <a:ext uri="{FF2B5EF4-FFF2-40B4-BE49-F238E27FC236}">
                <a16:creationId xmlns:a16="http://schemas.microsoft.com/office/drawing/2014/main" id="{159EA729-D4F9-4C81-9FAA-559D4B742B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399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9A5FEDC5-A3FF-4773-932A-4B2E75381B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399" cy="8229600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891742" y="2109736"/>
            <a:ext cx="8217705" cy="4326267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378716" y="5105400"/>
            <a:ext cx="5134311" cy="8642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78"/>
              </a:lnSpc>
            </a:pPr>
            <a:r>
              <a:rPr lang="en-US" sz="2484" dirty="0">
                <a:solidFill>
                  <a:srgbClr val="3C3C3B"/>
                </a:solidFill>
                <a:latin typeface="Montserrat"/>
              </a:rPr>
              <a:t>How many firefighters in England are female?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9A51BC4-ABFA-4504-AB65-95239997D933}"/>
              </a:ext>
            </a:extLst>
          </p:cNvPr>
          <p:cNvSpPr txBox="1"/>
          <p:nvPr/>
        </p:nvSpPr>
        <p:spPr>
          <a:xfrm>
            <a:off x="762000" y="3124200"/>
            <a:ext cx="4260016" cy="9564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478"/>
              </a:lnSpc>
            </a:pPr>
            <a:r>
              <a:rPr lang="en-US" sz="2480" dirty="0">
                <a:solidFill>
                  <a:srgbClr val="3C3C3B"/>
                </a:solidFill>
                <a:latin typeface="Montserrat"/>
              </a:rPr>
              <a:t>How many firefighters are there in England?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EE2C570E-81BB-44C3-AF09-2A44F54F78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399" cy="8229600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l="33440" t="10032" r="16483" b="13301"/>
          <a:stretch>
            <a:fillRect/>
          </a:stretch>
        </p:blipFill>
        <p:spPr>
          <a:xfrm>
            <a:off x="6488294" y="1974915"/>
            <a:ext cx="4012843" cy="4059078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230000" y="1674814"/>
            <a:ext cx="4529023" cy="543211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1763877">
            <a:off x="3300243" y="5683071"/>
            <a:ext cx="2484408" cy="701845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4071246" flipH="1">
            <a:off x="10667752" y="4670682"/>
            <a:ext cx="2484408" cy="701845"/>
          </a:xfrm>
          <a:prstGeom prst="rect">
            <a:avLst/>
          </a:prstGeom>
        </p:spPr>
      </p:pic>
      <p:sp>
        <p:nvSpPr>
          <p:cNvPr id="24" name="TextBox 24"/>
          <p:cNvSpPr txBox="1"/>
          <p:nvPr/>
        </p:nvSpPr>
        <p:spPr>
          <a:xfrm>
            <a:off x="644146" y="3813050"/>
            <a:ext cx="5407040" cy="12765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23"/>
              </a:lnSpc>
            </a:pPr>
            <a:r>
              <a:rPr lang="en-US" sz="2445" dirty="0">
                <a:solidFill>
                  <a:srgbClr val="3C3C3B"/>
                </a:solidFill>
                <a:latin typeface="Montserrat"/>
              </a:rPr>
              <a:t>Work your way through the worksheet and choose the correct facts about her apprentice story. 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6230000" y="6199678"/>
            <a:ext cx="4529023" cy="8472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846"/>
              </a:lnSpc>
            </a:pPr>
            <a:r>
              <a:rPr lang="en-US" sz="4890">
                <a:solidFill>
                  <a:srgbClr val="2FA3DC"/>
                </a:solidFill>
                <a:latin typeface="Bushcraft"/>
              </a:rPr>
              <a:t>Chantelle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A234788-77F7-4B1C-85C0-F1309D6A948C}"/>
              </a:ext>
            </a:extLst>
          </p:cNvPr>
          <p:cNvSpPr txBox="1"/>
          <p:nvPr/>
        </p:nvSpPr>
        <p:spPr>
          <a:xfrm>
            <a:off x="563064" y="2702388"/>
            <a:ext cx="5621876" cy="9330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423"/>
              </a:lnSpc>
            </a:pPr>
            <a:r>
              <a:rPr lang="en-US" sz="2450" dirty="0">
                <a:solidFill>
                  <a:srgbClr val="3C3C3B"/>
                </a:solidFill>
                <a:latin typeface="Montserrat"/>
              </a:rPr>
              <a:t>We are now going to watch Chantelle's film.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6F0596B3-8623-4CAC-96CF-69E78D5E32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399" cy="8229600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3"/>
          <a:srcRect t="1064"/>
          <a:stretch>
            <a:fillRect/>
          </a:stretch>
        </p:blipFill>
        <p:spPr>
          <a:xfrm>
            <a:off x="2344144" y="1400369"/>
            <a:ext cx="9942113" cy="6006271"/>
          </a:xfrm>
          <a:prstGeom prst="rect">
            <a:avLst/>
          </a:prstGeom>
        </p:spPr>
      </p:pic>
      <p:pic>
        <p:nvPicPr>
          <p:cNvPr id="20" name="Picture 20">
            <a:hlinkClick r:id="rId4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639226" y="1741651"/>
            <a:ext cx="7269198" cy="4590301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217BE005-D911-4672-AD11-470B05CADC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399" cy="8229600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1398438" y="3193289"/>
            <a:ext cx="2132196" cy="2997816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11992843" y="2800087"/>
            <a:ext cx="1537791" cy="1537791"/>
          </a:xfrm>
          <a:prstGeom prst="rect">
            <a:avLst/>
          </a:prstGeom>
        </p:spPr>
      </p:pic>
      <p:sp>
        <p:nvSpPr>
          <p:cNvPr id="19" name="TextBox 19"/>
          <p:cNvSpPr txBox="1"/>
          <p:nvPr/>
        </p:nvSpPr>
        <p:spPr>
          <a:xfrm>
            <a:off x="520706" y="1905000"/>
            <a:ext cx="11372515" cy="4801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83"/>
              </a:lnSpc>
            </a:pPr>
            <a:r>
              <a:rPr lang="en-US" sz="2845" dirty="0">
                <a:solidFill>
                  <a:srgbClr val="3C3C3B"/>
                </a:solidFill>
                <a:latin typeface="Montserrat"/>
              </a:rPr>
              <a:t>Worksheet Answers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520706" y="2574976"/>
            <a:ext cx="10387718" cy="297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31"/>
              </a:lnSpc>
              <a:spcBef>
                <a:spcPct val="0"/>
              </a:spcBef>
            </a:pPr>
            <a:r>
              <a:rPr lang="en-US" sz="1808" dirty="0">
                <a:solidFill>
                  <a:srgbClr val="000000"/>
                </a:solidFill>
                <a:latin typeface="Montserrat"/>
              </a:rPr>
              <a:t>Chantelle knew she wanted to be a firefighter since the age of 3: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0B729A-ED26-4635-9ED9-5D0D1946D4C8}"/>
              </a:ext>
            </a:extLst>
          </p:cNvPr>
          <p:cNvSpPr txBox="1"/>
          <p:nvPr/>
        </p:nvSpPr>
        <p:spPr>
          <a:xfrm>
            <a:off x="500653" y="2860268"/>
            <a:ext cx="7427494" cy="3898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31"/>
              </a:lnSpc>
              <a:spcBef>
                <a:spcPct val="0"/>
              </a:spcBef>
            </a:pPr>
            <a:r>
              <a:rPr lang="en-US" sz="1800" dirty="0">
                <a:solidFill>
                  <a:srgbClr val="2FA3DC"/>
                </a:solidFill>
                <a:latin typeface="Montserrat"/>
              </a:rPr>
              <a:t>True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E7DE42-C0A1-45F8-90A1-7E3D97A20288}"/>
              </a:ext>
            </a:extLst>
          </p:cNvPr>
          <p:cNvSpPr txBox="1"/>
          <p:nvPr/>
        </p:nvSpPr>
        <p:spPr>
          <a:xfrm>
            <a:off x="461793" y="3249866"/>
            <a:ext cx="7315200" cy="3898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31"/>
              </a:lnSpc>
              <a:spcBef>
                <a:spcPct val="0"/>
              </a:spcBef>
            </a:pPr>
            <a:r>
              <a:rPr lang="en-GB" dirty="0">
                <a:solidFill>
                  <a:srgbClr val="000000"/>
                </a:solidFill>
                <a:latin typeface="Montserrat"/>
              </a:rPr>
              <a:t>As a firefighter, Chantelle only puts out fires:</a:t>
            </a:r>
            <a:endParaRPr lang="en-US" sz="1800" dirty="0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4415B8-E01D-46A9-8747-04B7E43A4177}"/>
              </a:ext>
            </a:extLst>
          </p:cNvPr>
          <p:cNvSpPr txBox="1"/>
          <p:nvPr/>
        </p:nvSpPr>
        <p:spPr>
          <a:xfrm>
            <a:off x="461793" y="3580092"/>
            <a:ext cx="7315200" cy="1351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31"/>
              </a:lnSpc>
              <a:spcBef>
                <a:spcPct val="0"/>
              </a:spcBef>
            </a:pPr>
            <a:r>
              <a:rPr lang="en-GB" dirty="0">
                <a:solidFill>
                  <a:srgbClr val="2FA3DC"/>
                </a:solidFill>
                <a:latin typeface="Montserrat"/>
              </a:rPr>
              <a:t>False. Not only does Chantelle put out fires, she also has other responsibilities, such as helping her community to install smoke alarms, attending charity events and fetes and practising her drills.</a:t>
            </a:r>
            <a:endParaRPr lang="en-US" sz="1800" dirty="0">
              <a:solidFill>
                <a:srgbClr val="2FA3DC"/>
              </a:solidFill>
              <a:latin typeface="Montserra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3DB80B-A326-472C-82D2-7D3D92053D43}"/>
              </a:ext>
            </a:extLst>
          </p:cNvPr>
          <p:cNvSpPr txBox="1"/>
          <p:nvPr/>
        </p:nvSpPr>
        <p:spPr>
          <a:xfrm>
            <a:off x="461793" y="4942532"/>
            <a:ext cx="7323220" cy="3898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31"/>
              </a:lnSpc>
              <a:spcBef>
                <a:spcPct val="0"/>
              </a:spcBef>
            </a:pPr>
            <a:r>
              <a:rPr lang="en-GB" dirty="0">
                <a:solidFill>
                  <a:srgbClr val="000000"/>
                </a:solidFill>
                <a:latin typeface="Montserrat"/>
              </a:rPr>
              <a:t>Chantelle has been a firefighter for 6 years: </a:t>
            </a:r>
            <a:endParaRPr lang="en-US" sz="1800" dirty="0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7686BD4-A9BD-42A7-9E09-1A71ECACD32E}"/>
              </a:ext>
            </a:extLst>
          </p:cNvPr>
          <p:cNvSpPr txBox="1"/>
          <p:nvPr/>
        </p:nvSpPr>
        <p:spPr>
          <a:xfrm>
            <a:off x="474086" y="5304456"/>
            <a:ext cx="7427494" cy="710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31"/>
              </a:lnSpc>
              <a:spcBef>
                <a:spcPct val="0"/>
              </a:spcBef>
            </a:pPr>
            <a:r>
              <a:rPr lang="en-GB" dirty="0">
                <a:solidFill>
                  <a:srgbClr val="2FA3DC"/>
                </a:solidFill>
                <a:latin typeface="Montserrat"/>
              </a:rPr>
              <a:t>False. Chantelle has been a firefighter for 5 years. She spent the first 2 years as a firefighter apprentice. </a:t>
            </a:r>
            <a:endParaRPr lang="en-US" sz="1800" dirty="0">
              <a:solidFill>
                <a:srgbClr val="2FA3DC"/>
              </a:solidFill>
              <a:latin typeface="Montserra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3A541F-DE0D-4F95-839B-F84AFE0E2F49}"/>
              </a:ext>
            </a:extLst>
          </p:cNvPr>
          <p:cNvSpPr txBox="1"/>
          <p:nvPr/>
        </p:nvSpPr>
        <p:spPr>
          <a:xfrm>
            <a:off x="469814" y="6189926"/>
            <a:ext cx="8064586" cy="710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31"/>
              </a:lnSpc>
              <a:spcBef>
                <a:spcPct val="0"/>
              </a:spcBef>
            </a:pPr>
            <a:r>
              <a:rPr lang="en-GB" dirty="0">
                <a:solidFill>
                  <a:srgbClr val="000000"/>
                </a:solidFill>
                <a:latin typeface="Montserrat"/>
              </a:rPr>
              <a:t>Chantelle found her apprenticeship by looking on her employer's website:</a:t>
            </a:r>
            <a:endParaRPr lang="en-US" sz="1800" dirty="0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FA0ACF-9370-4D75-BFCE-5618D46BF329}"/>
              </a:ext>
            </a:extLst>
          </p:cNvPr>
          <p:cNvSpPr txBox="1"/>
          <p:nvPr/>
        </p:nvSpPr>
        <p:spPr>
          <a:xfrm>
            <a:off x="476590" y="6872451"/>
            <a:ext cx="7427494" cy="710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31"/>
              </a:lnSpc>
              <a:spcBef>
                <a:spcPct val="0"/>
              </a:spcBef>
            </a:pPr>
            <a:r>
              <a:rPr lang="en-GB" dirty="0">
                <a:solidFill>
                  <a:srgbClr val="2FA3DC"/>
                </a:solidFill>
                <a:latin typeface="Montserrat"/>
              </a:rPr>
              <a:t>True. Chantelle found her apprenticeship by searching on the Buckinghamshire Fire and Rescue website.</a:t>
            </a:r>
            <a:endParaRPr lang="en-US" sz="1800" dirty="0">
              <a:solidFill>
                <a:srgbClr val="2FA3DC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63408321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8" grpId="0"/>
      <p:bldP spid="10" grpId="0"/>
      <p:bldP spid="12" grpId="0"/>
      <p:bldP spid="14" grpId="0"/>
      <p:bldP spid="16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29A173A7-B610-4D80-A1E9-30C4180BD7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399" cy="8229600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1398438" y="3193289"/>
            <a:ext cx="2132196" cy="2997816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11992843" y="2800087"/>
            <a:ext cx="1537791" cy="1537791"/>
          </a:xfrm>
          <a:prstGeom prst="rect">
            <a:avLst/>
          </a:prstGeom>
        </p:spPr>
      </p:pic>
      <p:sp>
        <p:nvSpPr>
          <p:cNvPr id="19" name="TextBox 19"/>
          <p:cNvSpPr txBox="1"/>
          <p:nvPr/>
        </p:nvSpPr>
        <p:spPr>
          <a:xfrm>
            <a:off x="520706" y="1981200"/>
            <a:ext cx="11372515" cy="4801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83"/>
              </a:lnSpc>
            </a:pPr>
            <a:r>
              <a:rPr lang="en-US" sz="2845" dirty="0">
                <a:solidFill>
                  <a:srgbClr val="3C3C3B"/>
                </a:solidFill>
                <a:latin typeface="Montserrat"/>
              </a:rPr>
              <a:t>Worksheet Answers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520706" y="2651176"/>
            <a:ext cx="10387718" cy="297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31"/>
              </a:lnSpc>
              <a:spcBef>
                <a:spcPct val="0"/>
              </a:spcBef>
            </a:pPr>
            <a:r>
              <a:rPr lang="en-US" sz="1808" dirty="0">
                <a:solidFill>
                  <a:srgbClr val="000000"/>
                </a:solidFill>
                <a:latin typeface="Montserrat"/>
              </a:rPr>
              <a:t>Chantelle felt like an outside with the team being an apprentice: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44C449-8F57-49CA-92CB-4816FDE10916}"/>
              </a:ext>
            </a:extLst>
          </p:cNvPr>
          <p:cNvSpPr txBox="1"/>
          <p:nvPr/>
        </p:nvSpPr>
        <p:spPr>
          <a:xfrm>
            <a:off x="469813" y="2948950"/>
            <a:ext cx="7315200" cy="710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31"/>
              </a:lnSpc>
              <a:spcBef>
                <a:spcPct val="0"/>
              </a:spcBef>
            </a:pPr>
            <a:r>
              <a:rPr lang="en-US" sz="1800" dirty="0">
                <a:solidFill>
                  <a:srgbClr val="2FA3DC"/>
                </a:solidFill>
                <a:latin typeface="Montserrat"/>
              </a:rPr>
              <a:t>False. Chantelle felt a part of the team from the very beginning. She explains that the team is like a family.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132775D-9EFD-4A2E-9A38-2473AC53B65B}"/>
              </a:ext>
            </a:extLst>
          </p:cNvPr>
          <p:cNvSpPr txBox="1"/>
          <p:nvPr/>
        </p:nvSpPr>
        <p:spPr>
          <a:xfrm>
            <a:off x="469813" y="4032851"/>
            <a:ext cx="7331242" cy="710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31"/>
              </a:lnSpc>
              <a:spcBef>
                <a:spcPct val="0"/>
              </a:spcBef>
            </a:pPr>
            <a:r>
              <a:rPr lang="en-US" sz="1800" dirty="0">
                <a:solidFill>
                  <a:srgbClr val="000000"/>
                </a:solidFill>
                <a:latin typeface="Montserrat"/>
              </a:rPr>
              <a:t>Chantelle struggled to have a balanced social life due to her apprenticeship: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4987592-9EAB-4329-ABD9-59D48573C96D}"/>
              </a:ext>
            </a:extLst>
          </p:cNvPr>
          <p:cNvSpPr txBox="1"/>
          <p:nvPr/>
        </p:nvSpPr>
        <p:spPr>
          <a:xfrm>
            <a:off x="469813" y="4683623"/>
            <a:ext cx="7427494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31"/>
              </a:lnSpc>
              <a:spcBef>
                <a:spcPct val="0"/>
              </a:spcBef>
            </a:pPr>
            <a:r>
              <a:rPr lang="en-US" sz="1800" dirty="0">
                <a:solidFill>
                  <a:srgbClr val="2FA3DC"/>
                </a:solidFill>
                <a:latin typeface="Montserrat"/>
              </a:rPr>
              <a:t>False. Chantelle had a very active lifestyle while completing her apprenticeship. She got to spend time with friends and family and even visit her friends at university.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CBB3CE-085A-4B90-9816-FF4A6657D810}"/>
              </a:ext>
            </a:extLst>
          </p:cNvPr>
          <p:cNvSpPr txBox="1"/>
          <p:nvPr/>
        </p:nvSpPr>
        <p:spPr>
          <a:xfrm>
            <a:off x="469813" y="5994421"/>
            <a:ext cx="7331242" cy="710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31"/>
              </a:lnSpc>
              <a:spcBef>
                <a:spcPct val="0"/>
              </a:spcBef>
            </a:pPr>
            <a:r>
              <a:rPr lang="en-US" sz="1800" dirty="0">
                <a:solidFill>
                  <a:srgbClr val="000000"/>
                </a:solidFill>
                <a:latin typeface="Montserrat"/>
              </a:rPr>
              <a:t>Chantelle's recruitment process followed the steps in process 1: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EBBA9E1-C7DC-4525-B9CC-695D9FED2E1D}"/>
              </a:ext>
            </a:extLst>
          </p:cNvPr>
          <p:cNvSpPr txBox="1"/>
          <p:nvPr/>
        </p:nvSpPr>
        <p:spPr>
          <a:xfrm>
            <a:off x="453771" y="6585963"/>
            <a:ext cx="7315200" cy="710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31"/>
              </a:lnSpc>
              <a:spcBef>
                <a:spcPct val="0"/>
              </a:spcBef>
            </a:pPr>
            <a:r>
              <a:rPr lang="en-US" sz="1800" dirty="0">
                <a:solidFill>
                  <a:srgbClr val="2FA3DC"/>
                </a:solidFill>
                <a:latin typeface="Montserrat"/>
              </a:rPr>
              <a:t>False. Chantelle's recruitment process followed the steps in process 2.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6" grpId="0"/>
      <p:bldP spid="28" grpId="0"/>
      <p:bldP spid="30" grpId="0"/>
      <p:bldP spid="32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A28A5D82-B760-4A14-BA0D-677A2DD484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399" cy="8229600"/>
          </a:xfrm>
          <a:prstGeom prst="rect">
            <a:avLst/>
          </a:prstGeom>
        </p:spPr>
      </p:pic>
      <p:sp>
        <p:nvSpPr>
          <p:cNvPr id="19" name="TextBox 19"/>
          <p:cNvSpPr txBox="1"/>
          <p:nvPr/>
        </p:nvSpPr>
        <p:spPr>
          <a:xfrm>
            <a:off x="520706" y="2043096"/>
            <a:ext cx="11372515" cy="4801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83"/>
              </a:lnSpc>
            </a:pPr>
            <a:r>
              <a:rPr lang="en-US" sz="2845">
                <a:solidFill>
                  <a:srgbClr val="3C3C3B"/>
                </a:solidFill>
                <a:latin typeface="Montserrat"/>
              </a:rPr>
              <a:t>After questions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520706" y="2713072"/>
            <a:ext cx="6595467" cy="3064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33"/>
              </a:lnSpc>
              <a:spcBef>
                <a:spcPct val="0"/>
              </a:spcBef>
            </a:pPr>
            <a:r>
              <a:rPr lang="en-US" sz="1809">
                <a:solidFill>
                  <a:srgbClr val="3C3C3B"/>
                </a:solidFill>
                <a:latin typeface="Montserrat"/>
              </a:rPr>
              <a:t>Work in pairs and think about the following questions: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16C3008-8062-4B5D-B0A9-7F86C8D8345A}"/>
              </a:ext>
            </a:extLst>
          </p:cNvPr>
          <p:cNvSpPr txBox="1"/>
          <p:nvPr/>
        </p:nvSpPr>
        <p:spPr>
          <a:xfrm>
            <a:off x="519017" y="3319808"/>
            <a:ext cx="10528294" cy="3898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33"/>
              </a:lnSpc>
            </a:pPr>
            <a:r>
              <a:rPr lang="en-US" sz="1800" dirty="0">
                <a:solidFill>
                  <a:srgbClr val="2FA3DC"/>
                </a:solidFill>
                <a:latin typeface="Montserrat"/>
              </a:rPr>
              <a:t>1. </a:t>
            </a:r>
            <a:r>
              <a:rPr lang="en-US" sz="1800" dirty="0">
                <a:solidFill>
                  <a:srgbClr val="100F0D"/>
                </a:solidFill>
                <a:latin typeface="Montserrat"/>
              </a:rPr>
              <a:t>What do you think is the most dangerous job Chantelle does as a firefighter?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274CF30-9B91-4D3C-9F89-07CB4465AE36}"/>
              </a:ext>
            </a:extLst>
          </p:cNvPr>
          <p:cNvSpPr txBox="1"/>
          <p:nvPr/>
        </p:nvSpPr>
        <p:spPr>
          <a:xfrm>
            <a:off x="519017" y="4207712"/>
            <a:ext cx="12814294" cy="3898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33"/>
              </a:lnSpc>
            </a:pPr>
            <a:r>
              <a:rPr lang="en-US" sz="1800" dirty="0">
                <a:solidFill>
                  <a:srgbClr val="2FA3DC"/>
                </a:solidFill>
                <a:latin typeface="Montserrat"/>
              </a:rPr>
              <a:t>2. </a:t>
            </a:r>
            <a:r>
              <a:rPr lang="en-US" sz="1800" dirty="0">
                <a:solidFill>
                  <a:srgbClr val="100F0D"/>
                </a:solidFill>
                <a:latin typeface="Montserrat"/>
              </a:rPr>
              <a:t>Chantelle knew from the age of 3 that she wanted to be a firefighter, what is your dream job and why?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6DD988-2CED-4905-9DC2-6E95CC178A44}"/>
              </a:ext>
            </a:extLst>
          </p:cNvPr>
          <p:cNvSpPr txBox="1"/>
          <p:nvPr/>
        </p:nvSpPr>
        <p:spPr>
          <a:xfrm>
            <a:off x="519017" y="5203820"/>
            <a:ext cx="12433294" cy="3898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33"/>
              </a:lnSpc>
            </a:pPr>
            <a:r>
              <a:rPr lang="en-US" sz="1800" dirty="0">
                <a:solidFill>
                  <a:srgbClr val="2FA3DC"/>
                </a:solidFill>
                <a:latin typeface="Montserrat"/>
              </a:rPr>
              <a:t>3. </a:t>
            </a:r>
            <a:r>
              <a:rPr lang="en-US" sz="1800" dirty="0">
                <a:solidFill>
                  <a:srgbClr val="100F0D"/>
                </a:solidFill>
                <a:latin typeface="Montserrat"/>
              </a:rPr>
              <a:t>How important do you think it is to have a balanced life between your work and your social life?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826BA92-80FB-4431-A1B5-960CB2C16AF1}"/>
              </a:ext>
            </a:extLst>
          </p:cNvPr>
          <p:cNvSpPr txBox="1"/>
          <p:nvPr/>
        </p:nvSpPr>
        <p:spPr>
          <a:xfrm>
            <a:off x="519017" y="6223991"/>
            <a:ext cx="13592364" cy="3898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33"/>
              </a:lnSpc>
            </a:pPr>
            <a:r>
              <a:rPr lang="en-US" sz="1800" dirty="0">
                <a:solidFill>
                  <a:srgbClr val="2FA3DC"/>
                </a:solidFill>
                <a:latin typeface="Montserrat"/>
              </a:rPr>
              <a:t>4. </a:t>
            </a:r>
            <a:r>
              <a:rPr lang="en-US" sz="1800" dirty="0">
                <a:solidFill>
                  <a:srgbClr val="100F0D"/>
                </a:solidFill>
                <a:latin typeface="Montserrat"/>
              </a:rPr>
              <a:t>Chantelle found her apprenticeship by looking on her employer’s website – where else do you think you can look?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31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3791E05D-ACFE-478B-ACB2-BBE0200DA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399" cy="8229600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0832035" y="2942009"/>
            <a:ext cx="2786651" cy="3091984"/>
          </a:xfrm>
          <a:prstGeom prst="rect">
            <a:avLst/>
          </a:prstGeom>
        </p:spPr>
      </p:pic>
      <p:sp>
        <p:nvSpPr>
          <p:cNvPr id="20" name="TextBox 20"/>
          <p:cNvSpPr txBox="1"/>
          <p:nvPr/>
        </p:nvSpPr>
        <p:spPr>
          <a:xfrm>
            <a:off x="692706" y="2026553"/>
            <a:ext cx="11372515" cy="4801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83"/>
              </a:lnSpc>
            </a:pPr>
            <a:r>
              <a:rPr lang="en-US" sz="2845">
                <a:solidFill>
                  <a:srgbClr val="3C3C3B"/>
                </a:solidFill>
                <a:latin typeface="Montserrat"/>
              </a:rPr>
              <a:t>Homework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89FBDCE-0F7D-4AE6-91E9-06C5CD31A3B6}"/>
              </a:ext>
            </a:extLst>
          </p:cNvPr>
          <p:cNvSpPr txBox="1"/>
          <p:nvPr/>
        </p:nvSpPr>
        <p:spPr>
          <a:xfrm>
            <a:off x="533400" y="3063462"/>
            <a:ext cx="12814294" cy="1351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533"/>
              </a:lnSpc>
            </a:pPr>
            <a:r>
              <a:rPr lang="en-GB" dirty="0">
                <a:latin typeface="Montserrat"/>
              </a:rPr>
              <a:t>* Go to the Amazing Apprenticeships website and </a:t>
            </a:r>
          </a:p>
          <a:p>
            <a:pPr>
              <a:lnSpc>
                <a:spcPts val="2533"/>
              </a:lnSpc>
            </a:pPr>
            <a:r>
              <a:rPr lang="en-GB" dirty="0">
                <a:latin typeface="Montserrat"/>
              </a:rPr>
              <a:t>   find the </a:t>
            </a:r>
            <a:r>
              <a:rPr lang="en-GB" dirty="0">
                <a:latin typeface="Montserrat"/>
                <a:hlinkClick r:id="rId5"/>
              </a:rPr>
              <a:t>International Men’s Day booklet resource </a:t>
            </a:r>
            <a:r>
              <a:rPr lang="en-GB" dirty="0">
                <a:latin typeface="Montserrat"/>
              </a:rPr>
              <a:t>and find the letter F.</a:t>
            </a:r>
          </a:p>
          <a:p>
            <a:pPr>
              <a:lnSpc>
                <a:spcPts val="2533"/>
              </a:lnSpc>
            </a:pPr>
            <a:r>
              <a:rPr lang="en-GB" dirty="0">
                <a:latin typeface="Montserrat"/>
              </a:rPr>
              <a:t>* Find Connor the Firefighter </a:t>
            </a:r>
          </a:p>
          <a:p>
            <a:pPr>
              <a:lnSpc>
                <a:spcPts val="2533"/>
              </a:lnSpc>
            </a:pPr>
            <a:r>
              <a:rPr lang="en-GB" dirty="0">
                <a:latin typeface="Montserrat"/>
              </a:rPr>
              <a:t>* Read about Connor’s apprenticeship and answer the questions.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6B79270-D402-46DA-8B9E-636677E87362}"/>
              </a:ext>
            </a:extLst>
          </p:cNvPr>
          <p:cNvSpPr txBox="1"/>
          <p:nvPr/>
        </p:nvSpPr>
        <p:spPr>
          <a:xfrm>
            <a:off x="533400" y="5105400"/>
            <a:ext cx="9525000" cy="19900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ts val="2533"/>
              </a:lnSpc>
              <a:buFont typeface="+mj-lt"/>
              <a:buAutoNum type="arabicPeriod"/>
            </a:pPr>
            <a:r>
              <a:rPr lang="en-GB" dirty="0">
                <a:latin typeface="Montserrat"/>
              </a:rPr>
              <a:t>Is Connor’s apprenticeships level and type the same as Chantelle?</a:t>
            </a:r>
          </a:p>
          <a:p>
            <a:pPr marL="342900" indent="-342900">
              <a:lnSpc>
                <a:spcPts val="2533"/>
              </a:lnSpc>
              <a:buFont typeface="+mj-lt"/>
              <a:buAutoNum type="arabicPeriod"/>
            </a:pPr>
            <a:r>
              <a:rPr lang="en-GB" dirty="0">
                <a:latin typeface="Montserrat"/>
              </a:rPr>
              <a:t>What is the most exciting project Connor has worked on?</a:t>
            </a:r>
          </a:p>
          <a:p>
            <a:pPr marL="342900" indent="-342900">
              <a:lnSpc>
                <a:spcPts val="2533"/>
              </a:lnSpc>
              <a:buFont typeface="+mj-lt"/>
              <a:buAutoNum type="arabicPeriod"/>
            </a:pPr>
            <a:r>
              <a:rPr lang="en-GB" dirty="0">
                <a:latin typeface="Montserrat"/>
              </a:rPr>
              <a:t>Connor got awarded the Silver Axe at the end of his initial Firefighter training. What is the Silver Axe award?</a:t>
            </a:r>
          </a:p>
          <a:p>
            <a:pPr marL="342900" indent="-342900">
              <a:lnSpc>
                <a:spcPts val="2533"/>
              </a:lnSpc>
              <a:buFont typeface="+mj-lt"/>
              <a:buAutoNum type="arabicPeriod"/>
            </a:pPr>
            <a:r>
              <a:rPr lang="en-GB" dirty="0">
                <a:latin typeface="Montserrat"/>
              </a:rPr>
              <a:t>Connor’s inspirational male figure is Si David Attenborough, who is your inspiration male figure and why?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7A01B3A3E01C46B68A68956A53F376" ma:contentTypeVersion="21" ma:contentTypeDescription="Create a new document." ma:contentTypeScope="" ma:versionID="4bdfe560132ac3c257337ece1815d1c5">
  <xsd:schema xmlns:xsd="http://www.w3.org/2001/XMLSchema" xmlns:xs="http://www.w3.org/2001/XMLSchema" xmlns:p="http://schemas.microsoft.com/office/2006/metadata/properties" xmlns:ns2="01cdd075-c344-4c65-8551-ba9dc45e0196" xmlns:ns3="6c2c260b-7b8b-4528-a165-310b68aa19c0" targetNamespace="http://schemas.microsoft.com/office/2006/metadata/properties" ma:root="true" ma:fieldsID="a0c7f2540c6d9f8ab94f08cbeff088fd" ns2:_="" ns3:_="">
    <xsd:import namespace="01cdd075-c344-4c65-8551-ba9dc45e0196"/>
    <xsd:import namespace="6c2c260b-7b8b-4528-a165-310b68aa19c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Location" minOccurs="0"/>
                <xsd:element ref="ns2:f07d3687-ac90-42b1-a51b-18f0a9d734dcCountryOrRegion" minOccurs="0"/>
                <xsd:element ref="ns2:f07d3687-ac90-42b1-a51b-18f0a9d734dcState" minOccurs="0"/>
                <xsd:element ref="ns2:f07d3687-ac90-42b1-a51b-18f0a9d734dcCity" minOccurs="0"/>
                <xsd:element ref="ns2:f07d3687-ac90-42b1-a51b-18f0a9d734dcPostalCode" minOccurs="0"/>
                <xsd:element ref="ns2:f07d3687-ac90-42b1-a51b-18f0a9d734dcStreet" minOccurs="0"/>
                <xsd:element ref="ns2:f07d3687-ac90-42b1-a51b-18f0a9d734dcGeoLoc" minOccurs="0"/>
                <xsd:element ref="ns2:f07d3687-ac90-42b1-a51b-18f0a9d734dcDispName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dd075-c344-4c65-8551-ba9dc45e01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Location" ma:index="18" nillable="true" ma:displayName="Location" ma:format="Dropdown" ma:internalName="Location">
      <xsd:simpleType>
        <xsd:restriction base="dms:Unknown"/>
      </xsd:simpleType>
    </xsd:element>
    <xsd:element name="f07d3687-ac90-42b1-a51b-18f0a9d734dcCountryOrRegion" ma:index="19" nillable="true" ma:displayName="Location: Country/Region" ma:internalName="CountryOrRegion" ma:readOnly="true">
      <xsd:simpleType>
        <xsd:restriction base="dms:Text"/>
      </xsd:simpleType>
    </xsd:element>
    <xsd:element name="f07d3687-ac90-42b1-a51b-18f0a9d734dcState" ma:index="20" nillable="true" ma:displayName="Location: State" ma:internalName="State" ma:readOnly="true">
      <xsd:simpleType>
        <xsd:restriction base="dms:Text"/>
      </xsd:simpleType>
    </xsd:element>
    <xsd:element name="f07d3687-ac90-42b1-a51b-18f0a9d734dcCity" ma:index="21" nillable="true" ma:displayName="Location: City" ma:internalName="City" ma:readOnly="true">
      <xsd:simpleType>
        <xsd:restriction base="dms:Text"/>
      </xsd:simpleType>
    </xsd:element>
    <xsd:element name="f07d3687-ac90-42b1-a51b-18f0a9d734dcPostalCode" ma:index="22" nillable="true" ma:displayName="Location: Postal Code" ma:internalName="PostalCode" ma:readOnly="true">
      <xsd:simpleType>
        <xsd:restriction base="dms:Text"/>
      </xsd:simpleType>
    </xsd:element>
    <xsd:element name="f07d3687-ac90-42b1-a51b-18f0a9d734dcStreet" ma:index="23" nillable="true" ma:displayName="Location: Street" ma:internalName="Street" ma:readOnly="true">
      <xsd:simpleType>
        <xsd:restriction base="dms:Text"/>
      </xsd:simpleType>
    </xsd:element>
    <xsd:element name="f07d3687-ac90-42b1-a51b-18f0a9d734dcGeoLoc" ma:index="24" nillable="true" ma:displayName="Location: Coordinates" ma:internalName="GeoLoc" ma:readOnly="true">
      <xsd:simpleType>
        <xsd:restriction base="dms:Unknown"/>
      </xsd:simpleType>
    </xsd:element>
    <xsd:element name="f07d3687-ac90-42b1-a51b-18f0a9d734dcDispName" ma:index="25" nillable="true" ma:displayName="Location: Name" ma:internalName="DispName" ma:readOnly="true">
      <xsd:simpleType>
        <xsd:restriction base="dms:Text"/>
      </xsd:simpleType>
    </xsd:element>
    <xsd:element name="MediaServiceAutoKeyPoints" ma:index="2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2c260b-7b8b-4528-a165-310b68aa19c0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ation xmlns="01cdd075-c344-4c65-8551-ba9dc45e019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245CA25-6D4D-43F4-A022-5B88301145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cdd075-c344-4c65-8551-ba9dc45e0196"/>
    <ds:schemaRef ds:uri="6c2c260b-7b8b-4528-a165-310b68aa19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57926CC-C102-4507-B4B5-665CAAC680C8}">
  <ds:schemaRefs>
    <ds:schemaRef ds:uri="http://schemas.microsoft.com/office/2006/metadata/properties"/>
    <ds:schemaRef ds:uri="http://schemas.microsoft.com/office/infopath/2007/PartnerControls"/>
    <ds:schemaRef ds:uri="01cdd075-c344-4c65-8551-ba9dc45e0196"/>
  </ds:schemaRefs>
</ds:datastoreItem>
</file>

<file path=customXml/itemProps3.xml><?xml version="1.0" encoding="utf-8"?>
<ds:datastoreItem xmlns:ds="http://schemas.openxmlformats.org/officeDocument/2006/customXml" ds:itemID="{CEBA740C-60E3-47EF-86CC-CC2C75CE28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464</Words>
  <Application>Microsoft Office PowerPoint</Application>
  <PresentationFormat>Custom</PresentationFormat>
  <Paragraphs>36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Bushcraft</vt:lpstr>
      <vt:lpstr>Calibri</vt:lpstr>
      <vt:lpstr>Montserrat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BFR Chantelle (16 x 9 in)</dc:title>
  <dc:creator>Alicia Pascall</dc:creator>
  <cp:lastModifiedBy>Katie Bright</cp:lastModifiedBy>
  <cp:revision>2</cp:revision>
  <dcterms:created xsi:type="dcterms:W3CDTF">2006-08-16T00:00:00Z</dcterms:created>
  <dcterms:modified xsi:type="dcterms:W3CDTF">2022-02-25T11:13:46Z</dcterms:modified>
  <dc:identifier>DAE4_tsoTYM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0x010100447A01B3A3E01C46B68A68956A53F376</vt:lpwstr>
  </property>
</Properties>
</file>