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95" r:id="rId6"/>
  </p:sldMasterIdLst>
  <p:notesMasterIdLst>
    <p:notesMasterId r:id="rId19"/>
  </p:notesMasterIdLst>
  <p:sldIdLst>
    <p:sldId id="429" r:id="rId7"/>
    <p:sldId id="431" r:id="rId8"/>
    <p:sldId id="256" r:id="rId9"/>
    <p:sldId id="677" r:id="rId10"/>
    <p:sldId id="678" r:id="rId11"/>
    <p:sldId id="680" r:id="rId12"/>
    <p:sldId id="679" r:id="rId13"/>
    <p:sldId id="681" r:id="rId14"/>
    <p:sldId id="682" r:id="rId15"/>
    <p:sldId id="683" r:id="rId16"/>
    <p:sldId id="684" r:id="rId17"/>
    <p:sldId id="685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B7F3BF-6D86-467A-878A-F09D9BD17F50}">
          <p14:sldIdLst>
            <p14:sldId id="429"/>
            <p14:sldId id="431"/>
            <p14:sldId id="256"/>
            <p14:sldId id="677"/>
            <p14:sldId id="678"/>
            <p14:sldId id="680"/>
            <p14:sldId id="679"/>
            <p14:sldId id="681"/>
            <p14:sldId id="682"/>
            <p14:sldId id="683"/>
            <p14:sldId id="684"/>
            <p14:sldId id="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250" autoAdjust="0"/>
  </p:normalViewPr>
  <p:slideViewPr>
    <p:cSldViewPr>
      <p:cViewPr varScale="1">
        <p:scale>
          <a:sx n="55" d="100"/>
          <a:sy n="55" d="100"/>
        </p:scale>
        <p:origin x="113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B1AB1-266E-485F-98BC-E9FC13003DC9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BD7C5-F2A8-47D7-A1C1-D58E4EC58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3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09B99-394F-4E50-BF20-54A585ECB8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64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38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012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09B99-394F-4E50-BF20-54A585ECB8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9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09B99-394F-4E50-BF20-54A585ECB8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6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39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17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15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99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3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027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BD7C5-F2A8-47D7-A1C1-D58E4EC58A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45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pic>
        <p:nvPicPr>
          <p:cNvPr id="5" name="Picture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7625" y="9386156"/>
            <a:ext cx="1043178" cy="4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34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4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0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8912" y="2487168"/>
            <a:ext cx="8247888" cy="650443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403220" indent="0">
              <a:buNone/>
              <a:defRPr/>
            </a:lvl3pPr>
            <a:lvl4pPr marL="869940" indent="0">
              <a:buNone/>
              <a:defRPr/>
            </a:lvl4pPr>
            <a:lvl5pPr marL="126363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582912" y="2487168"/>
            <a:ext cx="8247888" cy="650443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403220" indent="0">
              <a:buNone/>
              <a:defRPr/>
            </a:lvl3pPr>
            <a:lvl4pPr marL="869940" indent="0">
              <a:buNone/>
              <a:defRPr/>
            </a:lvl4pPr>
            <a:lvl5pPr marL="126363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1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4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8912" y="438912"/>
            <a:ext cx="8266176" cy="1609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74320" y="2267712"/>
            <a:ext cx="8412480" cy="6723888"/>
          </a:xfrm>
        </p:spPr>
        <p:txBody>
          <a:bodyPr/>
          <a:lstStyle>
            <a:lvl1pPr>
              <a:lnSpc>
                <a:spcPct val="90000"/>
              </a:lnSpc>
              <a:defRPr sz="19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8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8912" y="438912"/>
            <a:ext cx="8266176" cy="1609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274320" y="2267712"/>
            <a:ext cx="8412480" cy="6723888"/>
          </a:xfrm>
        </p:spPr>
        <p:txBody>
          <a:bodyPr/>
          <a:lstStyle>
            <a:lvl1pPr>
              <a:lnSpc>
                <a:spcPct val="90000"/>
              </a:lnSpc>
              <a:defRPr sz="19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9144000" cy="10287000"/>
          </a:xfrm>
        </p:spPr>
        <p:txBody>
          <a:bodyPr lIns="91440" tIns="91440" rIns="91440" bIns="91440"/>
          <a:lstStyle>
            <a:lvl1pPr>
              <a:defRPr baseline="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8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274324" y="182880"/>
            <a:ext cx="17556344" cy="8808720"/>
          </a:xfrm>
        </p:spPr>
        <p:txBody>
          <a:bodyPr/>
          <a:lstStyle>
            <a:lvl1pPr>
              <a:defRPr sz="19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08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8" y="402336"/>
            <a:ext cx="11125070" cy="85892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4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8589264"/>
          </a:xfrm>
        </p:spPr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9582912" y="402336"/>
            <a:ext cx="8247888" cy="85892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8912" y="2487168"/>
            <a:ext cx="8247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582916" y="2487168"/>
            <a:ext cx="8247752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55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420624" y="2432304"/>
            <a:ext cx="8284464" cy="6559296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9582912" y="2487168"/>
            <a:ext cx="8247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38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010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582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4154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4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38912" y="2487168"/>
            <a:ext cx="8247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9144000" cy="102870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29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85892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9582912" y="402336"/>
            <a:ext cx="3675888" cy="85892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154912" y="402336"/>
            <a:ext cx="3675888" cy="85892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21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split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8" y="402336"/>
            <a:ext cx="8284328" cy="85892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Black rectangle">
            <a:extLst>
              <a:ext uri="{FF2B5EF4-FFF2-40B4-BE49-F238E27FC236}">
                <a16:creationId xmlns:a16="http://schemas.microsoft.com/office/drawing/2014/main" id="{613BEF3B-E39E-D741-8D0B-795560608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2400" b="0" i="0">
              <a:solidFill>
                <a:srgbClr val="FFFFFF"/>
              </a:solidFill>
              <a:latin typeface="+mn-lt"/>
              <a:cs typeface="Arial"/>
            </a:endParaRP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9582912" y="402336"/>
            <a:ext cx="8247888" cy="858926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09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85892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9144000" cy="102870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1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85892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50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61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"/>
          <p:cNvSpPr>
            <a:spLocks noGrp="1"/>
          </p:cNvSpPr>
          <p:nvPr>
            <p:ph type="body" sz="quarter" idx="13"/>
          </p:nvPr>
        </p:nvSpPr>
        <p:spPr>
          <a:xfrm>
            <a:off x="438912" y="2487168"/>
            <a:ext cx="8247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quarter" idx="17"/>
          </p:nvPr>
        </p:nvSpPr>
        <p:spPr>
          <a:xfrm>
            <a:off x="9144000" y="0"/>
            <a:ext cx="4572000" cy="5143500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8"/>
          </p:nvPr>
        </p:nvSpPr>
        <p:spPr>
          <a:xfrm>
            <a:off x="13716000" y="0"/>
            <a:ext cx="4572000" cy="51435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9"/>
          </p:nvPr>
        </p:nvSpPr>
        <p:spPr>
          <a:xfrm>
            <a:off x="9144000" y="5140328"/>
            <a:ext cx="9144000" cy="5146674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19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143502"/>
          </a:xfrm>
          <a:solidFill>
            <a:srgbClr val="0530AD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7"/>
          </p:nvPr>
        </p:nvSpPr>
        <p:spPr>
          <a:xfrm>
            <a:off x="9144000" y="0"/>
            <a:ext cx="4572000" cy="5143500"/>
          </a:xfrm>
          <a:solidFill>
            <a:schemeClr val="accent2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13716000" y="0"/>
            <a:ext cx="4572000" cy="5143500"/>
          </a:xfrm>
          <a:solidFill>
            <a:srgbClr val="061F80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0"/>
          </p:nvPr>
        </p:nvSpPr>
        <p:spPr>
          <a:xfrm>
            <a:off x="0" y="5140328"/>
            <a:ext cx="9144000" cy="5146674"/>
          </a:xfrm>
          <a:solidFill>
            <a:schemeClr val="tx1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9144000" y="5140328"/>
            <a:ext cx="9144000" cy="5146674"/>
          </a:xfrm>
          <a:solidFill>
            <a:srgbClr val="0530AD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08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-1"/>
            <a:ext cx="18288000" cy="5138927"/>
          </a:xfrm>
          <a:noFill/>
        </p:spPr>
        <p:txBody>
          <a:bodyPr lIns="182880" tIns="164592" rIns="228600" bIns="228600"/>
          <a:lstStyle>
            <a:lvl1pPr>
              <a:defRPr sz="9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"/>
          <p:cNvSpPr>
            <a:spLocks noGrp="1"/>
          </p:cNvSpPr>
          <p:nvPr>
            <p:ph sz="quarter" idx="20"/>
          </p:nvPr>
        </p:nvSpPr>
        <p:spPr>
          <a:xfrm>
            <a:off x="0" y="5140328"/>
            <a:ext cx="4572000" cy="5146674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9"/>
          </p:nvPr>
        </p:nvSpPr>
        <p:spPr>
          <a:xfrm>
            <a:off x="4572002" y="5140328"/>
            <a:ext cx="4572000" cy="5146674"/>
          </a:xfrm>
          <a:solidFill>
            <a:srgbClr val="054ADA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7"/>
          </p:nvPr>
        </p:nvSpPr>
        <p:spPr>
          <a:xfrm>
            <a:off x="9144000" y="5140325"/>
            <a:ext cx="4572000" cy="5146676"/>
          </a:xfrm>
          <a:solidFill>
            <a:srgbClr val="408BFC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13716000" y="5140325"/>
            <a:ext cx="4572000" cy="5146676"/>
          </a:xfrm>
          <a:solidFill>
            <a:srgbClr val="6EA6FF"/>
          </a:solidFill>
          <a:ln>
            <a:noFill/>
          </a:ln>
        </p:spPr>
        <p:txBody>
          <a:bodyPr lIns="219456" tIns="201168" rIns="228600" bIns="2286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09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0" y="0"/>
            <a:ext cx="18288000" cy="2552700"/>
          </a:xfrm>
          <a:solidFill>
            <a:schemeClr val="accent2"/>
          </a:solidFill>
        </p:spPr>
        <p:txBody>
          <a:bodyPr lIns="210312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"/>
          <p:cNvSpPr>
            <a:spLocks noGrp="1"/>
          </p:cNvSpPr>
          <p:nvPr>
            <p:ph type="pic" sz="quarter" idx="12"/>
          </p:nvPr>
        </p:nvSpPr>
        <p:spPr>
          <a:xfrm>
            <a:off x="0" y="2552700"/>
            <a:ext cx="18288000" cy="77343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6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88000" cy="10296144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0" y="5143500"/>
            <a:ext cx="4572000" cy="5143500"/>
          </a:xfrm>
          <a:solidFill>
            <a:schemeClr val="accent2"/>
          </a:solidFill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50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/>
          <p:cNvSpPr>
            <a:spLocks noGrp="1"/>
          </p:cNvSpPr>
          <p:nvPr>
            <p:ph sz="quarter" idx="12"/>
          </p:nvPr>
        </p:nvSpPr>
        <p:spPr>
          <a:xfrm>
            <a:off x="0" y="0"/>
            <a:ext cx="4572000" cy="10296144"/>
          </a:xfrm>
          <a:noFill/>
        </p:spPr>
        <p:txBody>
          <a:bodyPr lIns="219456" tIns="201168" rIns="228600" bIns="2286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13"/>
          </p:nvPr>
        </p:nvSpPr>
        <p:spPr>
          <a:xfrm>
            <a:off x="4572000" y="0"/>
            <a:ext cx="4572000" cy="10296144"/>
          </a:xfrm>
          <a:solidFill>
            <a:srgbClr val="054ADA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4"/>
          </p:nvPr>
        </p:nvSpPr>
        <p:spPr>
          <a:xfrm>
            <a:off x="9144000" y="0"/>
            <a:ext cx="4572000" cy="10296144"/>
          </a:xfrm>
          <a:solidFill>
            <a:srgbClr val="0530AD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5"/>
          </p:nvPr>
        </p:nvSpPr>
        <p:spPr>
          <a:xfrm>
            <a:off x="13716000" y="0"/>
            <a:ext cx="4572000" cy="10296144"/>
          </a:xfrm>
          <a:solidFill>
            <a:srgbClr val="061F80"/>
          </a:solidFill>
        </p:spPr>
        <p:txBody>
          <a:bodyPr lIns="219456" tIns="201168" rIns="228600" bIns="2286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1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38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"/>
          <p:cNvSpPr>
            <a:spLocks noGrp="1"/>
          </p:cNvSpPr>
          <p:nvPr>
            <p:ph sz="quarter" idx="13"/>
          </p:nvPr>
        </p:nvSpPr>
        <p:spPr>
          <a:xfrm>
            <a:off x="5029200" y="2487168"/>
            <a:ext cx="12801600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90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38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: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8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010912" y="2487168"/>
            <a:ext cx="3675888" cy="6504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"/>
          <p:cNvSpPr>
            <a:spLocks noGrp="1"/>
          </p:cNvSpPr>
          <p:nvPr>
            <p:ph type="pic" sz="quarter" idx="14"/>
          </p:nvPr>
        </p:nvSpPr>
        <p:spPr>
          <a:xfrm>
            <a:off x="9144000" y="0"/>
            <a:ext cx="9144000" cy="10287000"/>
          </a:xfrm>
        </p:spPr>
        <p:txBody>
          <a:bodyPr lIns="91440" tIns="91440" rIns="91440" bIns="91440"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4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38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010912" y="2487168"/>
            <a:ext cx="3675888" cy="65044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546336" y="2432304"/>
            <a:ext cx="8284464" cy="6559296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6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"/>
          <p:cNvSpPr>
            <a:spLocks noGrp="1"/>
          </p:cNvSpPr>
          <p:nvPr>
            <p:ph type="body" sz="quarter" idx="12"/>
          </p:nvPr>
        </p:nvSpPr>
        <p:spPr>
          <a:xfrm>
            <a:off x="438912" y="402336"/>
            <a:ext cx="3675888" cy="85892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able Placeholder"/>
          <p:cNvSpPr>
            <a:spLocks noGrp="1"/>
          </p:cNvSpPr>
          <p:nvPr>
            <p:ph type="tbl" sz="quarter" idx="13"/>
          </p:nvPr>
        </p:nvSpPr>
        <p:spPr>
          <a:xfrm>
            <a:off x="5010914" y="402336"/>
            <a:ext cx="12819752" cy="8589264"/>
          </a:xfrm>
        </p:spPr>
        <p:txBody>
          <a:bodyPr lIns="0" tIns="0" rIns="91440" bIns="91440"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21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228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160934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8912" y="2523744"/>
            <a:ext cx="8247888" cy="2619756"/>
          </a:xfrm>
        </p:spPr>
        <p:txBody>
          <a:bodyPr/>
          <a:lstStyle>
            <a:lvl1pPr>
              <a:spcBef>
                <a:spcPts val="0"/>
              </a:spcBef>
              <a:defRPr sz="2000"/>
            </a:lvl1pPr>
            <a:lvl2pPr marL="0" indent="0">
              <a:spcBef>
                <a:spcPts val="0"/>
              </a:spcBef>
              <a:buNone/>
              <a:defRPr/>
            </a:lvl2pPr>
            <a:lvl3pPr marL="403220" indent="0">
              <a:buNone/>
              <a:defRPr/>
            </a:lvl3pPr>
            <a:lvl4pPr marL="869940" indent="0">
              <a:buNone/>
              <a:defRPr/>
            </a:lvl4pPr>
            <a:lvl5pPr marL="1263635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A559C73-A008-FB4D-B34A-1B1C1C01C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912" y="6419088"/>
            <a:ext cx="12819888" cy="2615184"/>
          </a:xfrm>
        </p:spPr>
        <p:txBody>
          <a:bodyPr anchor="b"/>
          <a:lstStyle>
            <a:lvl1pPr>
              <a:spcBef>
                <a:spcPts val="600"/>
              </a:spcBef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80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" descr="IBM 8-bar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10" y="4631236"/>
            <a:ext cx="2584190" cy="1024538"/>
          </a:xfrm>
          <a:prstGeom prst="rect">
            <a:avLst/>
          </a:prstGeom>
        </p:spPr>
      </p:pic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4" name="Slide Number Placeholder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74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ght, text, box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694472" y="763969"/>
            <a:ext cx="13915473" cy="949658"/>
          </a:xfrm>
        </p:spPr>
        <p:txBody>
          <a:bodyPr/>
          <a:lstStyle>
            <a:lvl1pPr>
              <a:defRPr sz="36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94472" y="2194563"/>
            <a:ext cx="13915473" cy="6460314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1">
                <a:solidFill>
                  <a:schemeClr val="tx1"/>
                </a:solidFill>
              </a:defRPr>
            </a:lvl2pPr>
            <a:lvl3pPr>
              <a:defRPr sz="2801">
                <a:solidFill>
                  <a:schemeClr val="tx1"/>
                </a:solidFill>
              </a:defRPr>
            </a:lvl3pPr>
            <a:lvl4pPr>
              <a:defRPr sz="2801">
                <a:solidFill>
                  <a:schemeClr val="tx1"/>
                </a:solidFill>
              </a:defRPr>
            </a:lvl4pPr>
            <a:lvl5pPr>
              <a:defRPr sz="2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127955" y="0"/>
            <a:ext cx="1371600" cy="13716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240000" cy="10287000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69" y="9278483"/>
            <a:ext cx="1405475" cy="5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72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6547964"/>
            <a:ext cx="18287997" cy="3780000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2191277"/>
            <a:ext cx="17373600" cy="4023708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1">
                <a:solidFill>
                  <a:schemeClr val="tx1"/>
                </a:solidFill>
              </a:defRPr>
            </a:lvl2pPr>
            <a:lvl3pPr>
              <a:defRPr sz="2801">
                <a:solidFill>
                  <a:schemeClr val="tx1"/>
                </a:solidFill>
              </a:defRPr>
            </a:lvl3pPr>
            <a:lvl4pPr>
              <a:defRPr sz="2801">
                <a:solidFill>
                  <a:schemeClr val="tx1"/>
                </a:solidFill>
              </a:defRPr>
            </a:lvl4pPr>
            <a:lvl5pPr>
              <a:defRPr sz="2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199" y="512065"/>
            <a:ext cx="17290814" cy="1512527"/>
          </a:xfrm>
        </p:spPr>
        <p:txBody>
          <a:bodyPr/>
          <a:lstStyle>
            <a:lvl1pPr>
              <a:defRPr sz="90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07175" y="9215435"/>
            <a:ext cx="8623139" cy="69304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02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694472" y="763969"/>
            <a:ext cx="13915473" cy="949658"/>
          </a:xfrm>
        </p:spPr>
        <p:txBody>
          <a:bodyPr/>
          <a:lstStyle>
            <a:lvl1pPr>
              <a:defRPr sz="36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94472" y="2194563"/>
            <a:ext cx="13915473" cy="6460314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1">
                <a:solidFill>
                  <a:schemeClr val="tx1"/>
                </a:solidFill>
              </a:defRPr>
            </a:lvl2pPr>
            <a:lvl3pPr>
              <a:defRPr sz="2801">
                <a:solidFill>
                  <a:schemeClr val="tx1"/>
                </a:solidFill>
              </a:defRPr>
            </a:lvl3pPr>
            <a:lvl4pPr>
              <a:defRPr sz="2801">
                <a:solidFill>
                  <a:schemeClr val="tx1"/>
                </a:solidFill>
              </a:defRPr>
            </a:lvl4pPr>
            <a:lvl5pPr>
              <a:defRPr sz="2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127955" y="0"/>
            <a:ext cx="1371600" cy="13716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2970000" cy="10287000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457201" y="6492741"/>
            <a:ext cx="2042931" cy="307636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</a:t>
            </a:r>
            <a:b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</a:br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YOUR </a:t>
            </a:r>
            <a:b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</a:br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BEST </a:t>
            </a:r>
            <a:b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</a:br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WORK </a:t>
            </a:r>
            <a:b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</a:br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EVER.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69" y="9278483"/>
            <a:ext cx="1405475" cy="5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68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8828512"/>
            <a:ext cx="18287997" cy="1511459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2191277"/>
            <a:ext cx="17290815" cy="6470549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1">
                <a:solidFill>
                  <a:schemeClr val="tx1"/>
                </a:solidFill>
              </a:defRPr>
            </a:lvl2pPr>
            <a:lvl3pPr>
              <a:defRPr sz="2801">
                <a:solidFill>
                  <a:schemeClr val="tx1"/>
                </a:solidFill>
              </a:defRPr>
            </a:lvl3pPr>
            <a:lvl4pPr>
              <a:defRPr sz="2801">
                <a:solidFill>
                  <a:schemeClr val="tx1"/>
                </a:solidFill>
              </a:defRPr>
            </a:lvl4pPr>
            <a:lvl5pPr>
              <a:defRPr sz="2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199" y="512065"/>
            <a:ext cx="17290814" cy="1512527"/>
          </a:xfrm>
        </p:spPr>
        <p:txBody>
          <a:bodyPr/>
          <a:lstStyle>
            <a:lvl1pPr>
              <a:defRPr sz="90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07175" y="9215435"/>
            <a:ext cx="8623139" cy="69304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0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25742" y="763969"/>
            <a:ext cx="15012534" cy="949658"/>
          </a:xfrm>
        </p:spPr>
        <p:txBody>
          <a:bodyPr/>
          <a:lstStyle>
            <a:lvl1pPr>
              <a:defRPr sz="36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25742" y="2194564"/>
            <a:ext cx="15012534" cy="646031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1">
                <a:solidFill>
                  <a:schemeClr val="tx1"/>
                </a:solidFill>
              </a:defRPr>
            </a:lvl2pPr>
            <a:lvl3pPr>
              <a:defRPr sz="2801">
                <a:solidFill>
                  <a:schemeClr val="tx1"/>
                </a:solidFill>
              </a:defRPr>
            </a:lvl3pPr>
            <a:lvl4pPr>
              <a:defRPr sz="2801">
                <a:solidFill>
                  <a:schemeClr val="tx1"/>
                </a:solidFill>
              </a:defRPr>
            </a:lvl4pPr>
            <a:lvl5pPr>
              <a:defRPr sz="2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127955" y="0"/>
            <a:ext cx="1371600" cy="1371600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-2" y="0"/>
            <a:ext cx="1620000" cy="10287000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 rot="16200000">
            <a:off x="-3109259" y="5348847"/>
            <a:ext cx="7760499" cy="84772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69" y="9278483"/>
            <a:ext cx="1405475" cy="5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24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" y="8127000"/>
            <a:ext cx="18287997" cy="2160000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1949141"/>
            <a:ext cx="17290815" cy="579933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1">
                <a:solidFill>
                  <a:schemeClr val="tx1"/>
                </a:solidFill>
              </a:defRPr>
            </a:lvl2pPr>
            <a:lvl3pPr>
              <a:defRPr sz="2801">
                <a:solidFill>
                  <a:schemeClr val="tx1"/>
                </a:solidFill>
              </a:defRPr>
            </a:lvl3pPr>
            <a:lvl4pPr>
              <a:defRPr sz="2801">
                <a:solidFill>
                  <a:schemeClr val="tx1"/>
                </a:solidFill>
              </a:defRPr>
            </a:lvl4pPr>
            <a:lvl5pPr>
              <a:defRPr sz="280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199" y="512065"/>
            <a:ext cx="17290814" cy="1512527"/>
          </a:xfrm>
        </p:spPr>
        <p:txBody>
          <a:bodyPr/>
          <a:lstStyle>
            <a:lvl1pPr>
              <a:defRPr sz="90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07175" y="9215435"/>
            <a:ext cx="8623139" cy="69304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7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4996659"/>
            <a:ext cx="8536331" cy="1803951"/>
          </a:xfrm>
        </p:spPr>
        <p:txBody>
          <a:bodyPr/>
          <a:lstStyle>
            <a:lvl1pPr>
              <a:defRPr sz="105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Divider Page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" y="9259773"/>
            <a:ext cx="18287997" cy="1080000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1" y="9375911"/>
            <a:ext cx="7876571" cy="84772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555672" y="1"/>
            <a:ext cx="8732328" cy="882851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1" y="7033277"/>
            <a:ext cx="8536331" cy="1632267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2100">
                <a:solidFill>
                  <a:schemeClr val="tx1"/>
                </a:solidFill>
              </a:defRPr>
            </a:lvl4pPr>
            <a:lvl5pPr>
              <a:defRPr sz="2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537971"/>
            <a:ext cx="1405470" cy="52360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" y="8828513"/>
            <a:ext cx="18287997" cy="1511457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307175" y="9215435"/>
            <a:ext cx="8623139" cy="69304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30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-24263" y="1"/>
            <a:ext cx="8732328" cy="882851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211684" y="4846536"/>
            <a:ext cx="8536331" cy="1803951"/>
          </a:xfrm>
        </p:spPr>
        <p:txBody>
          <a:bodyPr/>
          <a:lstStyle>
            <a:lvl1pPr>
              <a:defRPr sz="105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Divider Page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211684" y="6883154"/>
            <a:ext cx="8536331" cy="1778475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2100">
                <a:solidFill>
                  <a:schemeClr val="tx1"/>
                </a:solidFill>
              </a:defRPr>
            </a:lvl4pPr>
            <a:lvl5pPr>
              <a:defRPr sz="2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" y="8828513"/>
            <a:ext cx="18287997" cy="1511457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307175" y="9215435"/>
            <a:ext cx="8623139" cy="69304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19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1481433" y="1310825"/>
            <a:ext cx="4572000" cy="7031619"/>
          </a:xfrm>
          <a:prstGeom prst="rect">
            <a:avLst/>
          </a:prstGeom>
          <a:solidFill>
            <a:srgbClr val="61A8DC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9"/>
          <p:cNvSpPr>
            <a:spLocks noGrp="1"/>
          </p:cNvSpPr>
          <p:nvPr>
            <p:ph sz="quarter" idx="19"/>
          </p:nvPr>
        </p:nvSpPr>
        <p:spPr>
          <a:xfrm>
            <a:off x="1481433" y="1503539"/>
            <a:ext cx="4572000" cy="3637344"/>
          </a:xfrm>
        </p:spPr>
        <p:txBody>
          <a:bodyPr/>
          <a:lstStyle/>
          <a:p>
            <a:pPr eaLnBrk="1" hangingPunct="1"/>
            <a:endParaRPr lang="en-US" altLang="en-US" sz="315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481433" y="8343260"/>
            <a:ext cx="4572000" cy="277791"/>
          </a:xfrm>
          <a:prstGeom prst="rect">
            <a:avLst/>
          </a:prstGeom>
          <a:solidFill>
            <a:srgbClr val="36417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800381" y="1310825"/>
            <a:ext cx="4572000" cy="7031619"/>
          </a:xfrm>
          <a:prstGeom prst="rect">
            <a:avLst/>
          </a:prstGeom>
          <a:solidFill>
            <a:srgbClr val="9F4D9D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Content Placeholder 10"/>
          <p:cNvSpPr>
            <a:spLocks noGrp="1"/>
          </p:cNvSpPr>
          <p:nvPr>
            <p:ph sz="quarter" idx="20"/>
          </p:nvPr>
        </p:nvSpPr>
        <p:spPr>
          <a:xfrm>
            <a:off x="6800381" y="1503539"/>
            <a:ext cx="4572000" cy="3637344"/>
          </a:xfrm>
        </p:spPr>
        <p:txBody>
          <a:bodyPr/>
          <a:lstStyle/>
          <a:p>
            <a:pPr eaLnBrk="1" hangingPunct="1"/>
            <a:endParaRPr lang="en-US" altLang="en-US" sz="2700"/>
          </a:p>
        </p:txBody>
      </p:sp>
      <p:sp>
        <p:nvSpPr>
          <p:cNvPr id="33" name="Rectangle 32"/>
          <p:cNvSpPr/>
          <p:nvPr userDrawn="1"/>
        </p:nvSpPr>
        <p:spPr>
          <a:xfrm>
            <a:off x="6800381" y="8343260"/>
            <a:ext cx="4572000" cy="277791"/>
          </a:xfrm>
          <a:prstGeom prst="rect">
            <a:avLst/>
          </a:prstGeom>
          <a:solidFill>
            <a:srgbClr val="36417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2119328" y="1310825"/>
            <a:ext cx="4572000" cy="7031619"/>
          </a:xfrm>
          <a:prstGeom prst="rect">
            <a:avLst/>
          </a:prstGeom>
          <a:solidFill>
            <a:srgbClr val="F6851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" name="Content Placeholder 11"/>
          <p:cNvSpPr>
            <a:spLocks noGrp="1"/>
          </p:cNvSpPr>
          <p:nvPr>
            <p:ph sz="quarter" idx="21"/>
          </p:nvPr>
        </p:nvSpPr>
        <p:spPr>
          <a:xfrm>
            <a:off x="12119328" y="1503539"/>
            <a:ext cx="4572000" cy="3637344"/>
          </a:xfrm>
        </p:spPr>
        <p:txBody>
          <a:bodyPr>
            <a:noAutofit/>
          </a:bodyPr>
          <a:lstStyle/>
          <a:p>
            <a:pPr eaLnBrk="1" hangingPunct="1"/>
            <a:endParaRPr lang="en-US" altLang="en-US" sz="2700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12119328" y="8343260"/>
            <a:ext cx="4572000" cy="277791"/>
          </a:xfrm>
          <a:prstGeom prst="rect">
            <a:avLst/>
          </a:prstGeom>
          <a:solidFill>
            <a:srgbClr val="36417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29206" y="442496"/>
            <a:ext cx="16709070" cy="636810"/>
          </a:xfrm>
        </p:spPr>
        <p:txBody>
          <a:bodyPr/>
          <a:lstStyle>
            <a:lvl1pPr>
              <a:defRPr sz="3200" b="1">
                <a:solidFill>
                  <a:srgbClr val="2B384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1689253" y="5523723"/>
            <a:ext cx="4156364" cy="437148"/>
          </a:xfrm>
        </p:spPr>
        <p:txBody>
          <a:bodyPr/>
          <a:lstStyle>
            <a:lvl1pPr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1688308" y="6365070"/>
            <a:ext cx="4157663" cy="165735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85153" y="5523723"/>
            <a:ext cx="4156364" cy="437148"/>
          </a:xfrm>
        </p:spPr>
        <p:txBody>
          <a:bodyPr/>
          <a:lstStyle>
            <a:lvl1pPr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6984208" y="6365070"/>
            <a:ext cx="4157663" cy="165735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19153" y="5523723"/>
            <a:ext cx="4156364" cy="437148"/>
          </a:xfrm>
        </p:spPr>
        <p:txBody>
          <a:bodyPr/>
          <a:lstStyle>
            <a:lvl1pPr>
              <a:defRPr sz="27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5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12318207" y="6365070"/>
            <a:ext cx="4157663" cy="165735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3" y="8828513"/>
            <a:ext cx="18287997" cy="1511457"/>
          </a:xfrm>
          <a:prstGeom prst="rect">
            <a:avLst/>
          </a:prstGeom>
          <a:solidFill>
            <a:srgbClr val="2B384F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307175" y="9215435"/>
            <a:ext cx="8623139" cy="693042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200" b="1" dirty="0">
                <a:solidFill>
                  <a:schemeClr val="bg2"/>
                </a:solidFill>
                <a:latin typeface="IBM Plex Sans" charset="0"/>
                <a:ea typeface="IBM Plex Sans" charset="0"/>
                <a:cs typeface="IBM Plex Sans" charset="0"/>
              </a:rPr>
              <a:t>DO YOUR BEST WORK EVER.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21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2B3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Rectangle 3"/>
          <p:cNvSpPr/>
          <p:nvPr userDrawn="1"/>
        </p:nvSpPr>
        <p:spPr>
          <a:xfrm>
            <a:off x="2061684" y="2403615"/>
            <a:ext cx="14164632" cy="54797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700">
              <a:latin typeface="IBM Plex Sans Text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86000" y="6303768"/>
            <a:ext cx="13716000" cy="795651"/>
          </a:xfrm>
        </p:spPr>
        <p:txBody>
          <a:bodyPr/>
          <a:lstStyle>
            <a:lvl1pPr algn="ctr">
              <a:defRPr sz="2100"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 dirty="0" err="1"/>
              <a:t>Lorum</a:t>
            </a:r>
            <a:r>
              <a:rPr lang="en-US" dirty="0"/>
              <a:t>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ctrTitle" hasCustomPrompt="1"/>
          </p:nvPr>
        </p:nvSpPr>
        <p:spPr>
          <a:xfrm>
            <a:off x="2286000" y="3331408"/>
            <a:ext cx="13716000" cy="2681234"/>
          </a:xfrm>
          <a:prstGeom prst="rect">
            <a:avLst/>
          </a:prstGeom>
        </p:spPr>
        <p:txBody>
          <a:bodyPr anchor="ctr"/>
          <a:lstStyle>
            <a:lvl1pPr algn="ctr">
              <a:defRPr sz="10800" b="1">
                <a:solidFill>
                  <a:srgbClr val="2B384F"/>
                </a:solidFill>
              </a:defRPr>
            </a:lvl1pPr>
          </a:lstStyle>
          <a:p>
            <a:r>
              <a:rPr lang="en-US" dirty="0"/>
              <a:t>Title Page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04475" y="9281959"/>
            <a:ext cx="1405470" cy="5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33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33825" y="763969"/>
            <a:ext cx="15012534" cy="486098"/>
          </a:xfrm>
        </p:spPr>
        <p:txBody>
          <a:bodyPr/>
          <a:lstStyle>
            <a:lvl1pPr>
              <a:defRPr sz="3200" b="1">
                <a:solidFill>
                  <a:srgbClr val="2B384F"/>
                </a:solidFill>
              </a:defRPr>
            </a:lvl1pPr>
          </a:lstStyle>
          <a:p>
            <a:r>
              <a:rPr lang="en-US" dirty="0" err="1"/>
              <a:t>Colour</a:t>
            </a:r>
            <a:r>
              <a:rPr lang="en-US" dirty="0"/>
              <a:t> Palette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933825" y="1535349"/>
            <a:ext cx="1665522" cy="1649289"/>
          </a:xfrm>
          <a:prstGeom prst="rect">
            <a:avLst/>
          </a:prstGeom>
          <a:solidFill>
            <a:srgbClr val="F6851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2876549" y="1535349"/>
            <a:ext cx="1665522" cy="1649289"/>
          </a:xfrm>
          <a:prstGeom prst="rect">
            <a:avLst/>
          </a:prstGeom>
          <a:solidFill>
            <a:srgbClr val="9F4D9D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3825" y="3408262"/>
            <a:ext cx="16655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0" dirty="0">
                <a:latin typeface="IBM Plex Sans" charset="0"/>
                <a:ea typeface="IBM Plex Sans" charset="0"/>
                <a:cs typeface="IBM Plex Sans" charset="0"/>
              </a:rPr>
              <a:t>Orange Tone </a:t>
            </a:r>
          </a:p>
          <a:p>
            <a:endParaRPr lang="en-US" sz="1350" b="0" i="0" dirty="0">
              <a:latin typeface="IBM Plex Sans" charset="0"/>
              <a:ea typeface="IBM Plex Sans" charset="0"/>
              <a:cs typeface="IBM Plex Sans" charset="0"/>
            </a:endParaRPr>
          </a:p>
          <a:p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#F6851F</a:t>
            </a:r>
          </a:p>
          <a:p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R246 G133 B31</a:t>
            </a:r>
          </a:p>
          <a:p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C</a:t>
            </a:r>
            <a:r>
              <a:rPr lang="mr-IN" sz="1350" b="0" i="0" dirty="0">
                <a:latin typeface="IBM Plex Sans" charset="0"/>
                <a:ea typeface="IBM Plex Sans" charset="0"/>
                <a:cs typeface="IBM Plex Sans" charset="0"/>
              </a:rPr>
              <a:t>0</a:t>
            </a:r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 M</a:t>
            </a:r>
            <a:r>
              <a:rPr lang="mr-IN" sz="1350" b="0" i="0" dirty="0">
                <a:latin typeface="IBM Plex Sans" charset="0"/>
                <a:ea typeface="IBM Plex Sans" charset="0"/>
                <a:cs typeface="IBM Plex Sans" charset="0"/>
              </a:rPr>
              <a:t>58</a:t>
            </a:r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 Y</a:t>
            </a:r>
            <a:r>
              <a:rPr lang="mr-IN" sz="1350" b="0" i="0" dirty="0">
                <a:latin typeface="IBM Plex Sans" charset="0"/>
                <a:ea typeface="IBM Plex Sans" charset="0"/>
                <a:cs typeface="IBM Plex Sans" charset="0"/>
              </a:rPr>
              <a:t>99</a:t>
            </a:r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 K</a:t>
            </a:r>
            <a:r>
              <a:rPr lang="mr-IN" sz="1350" b="0" i="0" dirty="0">
                <a:latin typeface="IBM Plex Sans" charset="0"/>
                <a:ea typeface="IBM Plex Sans" charset="0"/>
                <a:cs typeface="IBM Plex Sans" charset="0"/>
              </a:rPr>
              <a:t>0</a:t>
            </a:r>
            <a:endParaRPr lang="en-US" sz="1350" b="0" i="0" dirty="0"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76549" y="3408262"/>
            <a:ext cx="16655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en-US" sz="1500" b="1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Purple Tone </a:t>
            </a:r>
            <a:b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</a:b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#9F4D9D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pl-PL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R160 G77 B157</a:t>
            </a:r>
          </a:p>
          <a:p>
            <a:pPr marL="0" algn="l" defTabSz="1371600" rtl="0" eaLnBrk="1" latinLnBrk="0" hangingPunct="1"/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</a:t>
            </a:r>
            <a:r>
              <a:rPr lang="mr-IN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41</a:t>
            </a:r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 M</a:t>
            </a:r>
            <a:r>
              <a:rPr lang="mr-IN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83</a:t>
            </a:r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 Y</a:t>
            </a:r>
            <a:r>
              <a:rPr lang="mr-IN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0</a:t>
            </a:r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K</a:t>
            </a:r>
            <a:r>
              <a:rPr lang="mr-IN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0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819272" y="1535349"/>
            <a:ext cx="1665522" cy="1649289"/>
          </a:xfrm>
          <a:prstGeom prst="rect">
            <a:avLst/>
          </a:prstGeom>
          <a:solidFill>
            <a:srgbClr val="61A8DC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819272" y="3408261"/>
            <a:ext cx="16655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en-US" sz="1500" b="1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OOH blue</a:t>
            </a:r>
            <a:b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</a:b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#61A8DC</a:t>
            </a: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R87 G171 B241</a:t>
            </a:r>
          </a:p>
          <a:p>
            <a:pPr marL="0" algn="l" defTabSz="1371600" rtl="0" eaLnBrk="1" latinLnBrk="0" hangingPunct="1"/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C59 M21 YO K0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761996" y="1535349"/>
            <a:ext cx="1665522" cy="1649289"/>
          </a:xfrm>
          <a:prstGeom prst="rect">
            <a:avLst/>
          </a:prstGeom>
          <a:solidFill>
            <a:srgbClr val="6C88C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61996" y="3408261"/>
            <a:ext cx="16655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en-US" sz="1500" b="1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Blue Tone 1</a:t>
            </a:r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</a:t>
            </a:r>
            <a:b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</a:b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#6C88C2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da-DK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R109 G137 B194</a:t>
            </a:r>
          </a:p>
          <a:p>
            <a:pPr marL="0" algn="l" defTabSz="1371600" rtl="0" eaLnBrk="1" latinLnBrk="0" hangingPunct="1"/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</a:t>
            </a:r>
            <a:r>
              <a:rPr lang="mr-IN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60</a:t>
            </a:r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M41 Y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2</a:t>
            </a:r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K0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704719" y="1535349"/>
            <a:ext cx="1665522" cy="1649289"/>
          </a:xfrm>
          <a:prstGeom prst="rect">
            <a:avLst/>
          </a:prstGeom>
          <a:solidFill>
            <a:srgbClr val="6C88C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704719" y="3408262"/>
            <a:ext cx="16655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en-US" sz="1500" b="1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Blue Tone 2</a:t>
            </a:r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</a:t>
            </a:r>
            <a:b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</a:b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#4A57A1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ru-RU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R74 G88 B16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82</a:t>
            </a:r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M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73</a:t>
            </a:r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Y4 K0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933825" y="4723092"/>
            <a:ext cx="1665522" cy="1649289"/>
          </a:xfrm>
          <a:prstGeom prst="rect">
            <a:avLst/>
          </a:prstGeom>
          <a:solidFill>
            <a:srgbClr val="E8B24B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876549" y="4723092"/>
            <a:ext cx="1665522" cy="1649289"/>
          </a:xfrm>
          <a:prstGeom prst="rect">
            <a:avLst/>
          </a:prstGeom>
          <a:solidFill>
            <a:srgbClr val="CE6A3D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933825" y="6576070"/>
            <a:ext cx="16655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dirty="0">
                <a:latin typeface="IBM Plex Sans" charset="0"/>
                <a:ea typeface="IBM Plex Sans" charset="0"/>
                <a:cs typeface="IBM Plex Sans" charset="0"/>
              </a:rPr>
              <a:t>E8B24B</a:t>
            </a:r>
          </a:p>
          <a:p>
            <a:r>
              <a:rPr lang="is-IS" sz="1350" b="0" i="0" dirty="0">
                <a:latin typeface="IBM Plex Sans" charset="0"/>
                <a:ea typeface="IBM Plex Sans" charset="0"/>
                <a:cs typeface="IBM Plex Sans" charset="0"/>
              </a:rPr>
              <a:t>R232 G177 B76</a:t>
            </a:r>
          </a:p>
          <a:p>
            <a:r>
              <a:rPr lang="tr-TR" sz="1350" b="0" i="0" dirty="0">
                <a:latin typeface="IBM Plex Sans" charset="0"/>
                <a:ea typeface="IBM Plex Sans" charset="0"/>
                <a:cs typeface="IBM Plex Sans" charset="0"/>
              </a:rPr>
              <a:t>C9 M31 Y82 K0</a:t>
            </a:r>
            <a:endParaRPr lang="en-US" sz="1350" b="0" i="0" dirty="0"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76549" y="6576070"/>
            <a:ext cx="16655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CE6A3D</a:t>
            </a: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R206 G106 B62</a:t>
            </a:r>
          </a:p>
          <a:p>
            <a:pPr marL="0" algn="l" defTabSz="1371600" rtl="0" eaLnBrk="1" latinLnBrk="0" hangingPunct="1"/>
            <a:r>
              <a:rPr lang="de-DE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C15 M69 Y85 K3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4854332" y="4723092"/>
            <a:ext cx="1665522" cy="1649289"/>
          </a:xfrm>
          <a:prstGeom prst="rect">
            <a:avLst/>
          </a:prstGeom>
          <a:solidFill>
            <a:srgbClr val="B43A2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4761696" y="6576069"/>
            <a:ext cx="18873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B43A26</a:t>
            </a:r>
          </a:p>
          <a:p>
            <a:pPr marL="0" algn="l" defTabSz="1371600" rtl="0" eaLnBrk="1" latinLnBrk="0" hangingPunct="1"/>
            <a:r>
              <a:rPr lang="da-DK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R180 G57 B32</a:t>
            </a:r>
          </a:p>
          <a:p>
            <a:pPr marL="0" algn="l" defTabSz="1371600" rtl="0" eaLnBrk="1" latinLnBrk="0" hangingPunct="1"/>
            <a:r>
              <a:rPr lang="cs-CZ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C21 M100 Y100</a:t>
            </a:r>
            <a:r>
              <a:rPr lang="cs-CZ" sz="1350" b="0" i="0" kern="1200" baseline="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cs-CZ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K11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828128" y="4723092"/>
            <a:ext cx="1665522" cy="1649289"/>
          </a:xfrm>
          <a:prstGeom prst="rect">
            <a:avLst/>
          </a:prstGeom>
          <a:solidFill>
            <a:srgbClr val="D3262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6759548" y="6576069"/>
            <a:ext cx="17766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D32627</a:t>
            </a: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R211 G36 B36</a:t>
            </a:r>
          </a:p>
          <a:p>
            <a:pPr marL="0" algn="l" defTabSz="1371600" rtl="0" eaLnBrk="1" latinLnBrk="0" hangingPunct="1"/>
            <a:r>
              <a:rPr lang="cs-CZ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C11 M99 Y100</a:t>
            </a:r>
            <a:r>
              <a:rPr lang="cs-CZ" sz="1350" b="0" i="0" kern="1200" baseline="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cs-CZ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K2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8773301" y="4723092"/>
            <a:ext cx="1665522" cy="1649289"/>
          </a:xfrm>
          <a:prstGeom prst="rect">
            <a:avLst/>
          </a:prstGeom>
          <a:solidFill>
            <a:srgbClr val="A23A59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04720" y="6576069"/>
            <a:ext cx="18016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A23A59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da-DK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R161 G57 B88 </a:t>
            </a:r>
          </a:p>
          <a:p>
            <a:pPr marL="0" algn="l" defTabSz="1371600" rtl="0" eaLnBrk="1" latinLnBrk="0" hangingPunct="1"/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C36 M87 Y56 K25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0743497" y="4723092"/>
            <a:ext cx="1665522" cy="1649289"/>
          </a:xfrm>
          <a:prstGeom prst="rect">
            <a:avLst/>
          </a:prstGeom>
          <a:solidFill>
            <a:srgbClr val="551C2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0674915" y="6576069"/>
            <a:ext cx="18016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551C26</a:t>
            </a: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R85 G28 B38 </a:t>
            </a:r>
          </a:p>
          <a:p>
            <a:pPr marL="0" algn="l" defTabSz="1371600" rtl="0" eaLnBrk="1" latinLnBrk="0" hangingPunct="1"/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C41 M87 Y67 K58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996765" y="7472254"/>
            <a:ext cx="1665522" cy="1649289"/>
          </a:xfrm>
          <a:prstGeom prst="rect">
            <a:avLst/>
          </a:prstGeom>
          <a:solidFill>
            <a:srgbClr val="5B719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963416" y="9358391"/>
            <a:ext cx="18016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5B7192</a:t>
            </a: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R90 G113 B146 </a:t>
            </a:r>
            <a:r>
              <a:rPr lang="it-IT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C71 M52 Y26 K4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2898380" y="7472254"/>
            <a:ext cx="1665522" cy="1649289"/>
          </a:xfrm>
          <a:prstGeom prst="rect">
            <a:avLst/>
          </a:prstGeom>
          <a:solidFill>
            <a:srgbClr val="364176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 userDrawn="1"/>
        </p:nvSpPr>
        <p:spPr>
          <a:xfrm>
            <a:off x="2829799" y="9325232"/>
            <a:ext cx="180167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cs-CZ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364176</a:t>
            </a:r>
            <a:endParaRPr lang="is-I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R90 G113 B146</a:t>
            </a:r>
          </a:p>
          <a:p>
            <a:pPr marL="0" algn="l" defTabSz="1371600" rtl="0" eaLnBrk="1" latinLnBrk="0" hangingPunct="1"/>
            <a:r>
              <a:rPr lang="it-IT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C71 M52 Y26 K4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4854332" y="7472254"/>
            <a:ext cx="1665522" cy="1649289"/>
          </a:xfrm>
          <a:prstGeom prst="rect">
            <a:avLst/>
          </a:prstGeom>
          <a:solidFill>
            <a:srgbClr val="2B384F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6797055" y="7472254"/>
            <a:ext cx="1665522" cy="1649289"/>
          </a:xfrm>
          <a:prstGeom prst="rect">
            <a:avLst/>
          </a:prstGeom>
          <a:solidFill>
            <a:srgbClr val="04719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4854332" y="9325232"/>
            <a:ext cx="177419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0" i="0" dirty="0"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cs-CZ" sz="1350" b="0" i="0" dirty="0">
                <a:latin typeface="IBM Plex Sans" charset="0"/>
                <a:ea typeface="IBM Plex Sans" charset="0"/>
                <a:cs typeface="IBM Plex Sans" charset="0"/>
              </a:rPr>
              <a:t> </a:t>
            </a:r>
            <a:r>
              <a:rPr lang="is-IS" sz="1350" b="0" i="0" dirty="0">
                <a:latin typeface="IBM Plex Sans" charset="0"/>
                <a:ea typeface="IBM Plex Sans" charset="0"/>
                <a:cs typeface="IBM Plex Sans" charset="0"/>
              </a:rPr>
              <a:t>2B384F</a:t>
            </a:r>
            <a:endParaRPr lang="cs-CZ" sz="1350" b="0" i="0" dirty="0">
              <a:latin typeface="IBM Plex Sans" charset="0"/>
              <a:ea typeface="IBM Plex Sans" charset="0"/>
              <a:cs typeface="IBM Plex Sans" charset="0"/>
            </a:endParaRPr>
          </a:p>
          <a:p>
            <a:r>
              <a:rPr lang="fi-FI" sz="1350" b="0" i="0" dirty="0">
                <a:latin typeface="IBM Plex Sans" charset="0"/>
                <a:ea typeface="IBM Plex Sans" charset="0"/>
                <a:cs typeface="IBM Plex Sans" charset="0"/>
              </a:rPr>
              <a:t>R43 G56 B79</a:t>
            </a:r>
            <a:endParaRPr lang="cs-CZ" sz="1350" b="0" i="0" dirty="0">
              <a:latin typeface="IBM Plex Sans" charset="0"/>
              <a:ea typeface="IBM Plex Sans" charset="0"/>
              <a:cs typeface="IBM Plex Sans" charset="0"/>
            </a:endParaRPr>
          </a:p>
          <a:p>
            <a:r>
              <a:rPr lang="tr-TR" sz="1350" b="0" i="0" dirty="0">
                <a:latin typeface="IBM Plex Sans" charset="0"/>
                <a:ea typeface="IBM Plex Sans" charset="0"/>
                <a:cs typeface="IBM Plex Sans" charset="0"/>
              </a:rPr>
              <a:t>C86 M74 Y45 K39</a:t>
            </a:r>
            <a:endParaRPr lang="en-US" sz="1350" b="0" i="0" dirty="0"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6797055" y="9325232"/>
            <a:ext cx="166552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047191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R4 G113 B145 </a:t>
            </a:r>
            <a:r>
              <a:rPr lang="fi-FI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C89 M47 Y30 K5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8774838" y="7472254"/>
            <a:ext cx="1665522" cy="1649289"/>
          </a:xfrm>
          <a:prstGeom prst="rect">
            <a:avLst/>
          </a:prstGeom>
          <a:solidFill>
            <a:srgbClr val="0F8169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8682203" y="9325232"/>
            <a:ext cx="18873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en-U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</a:t>
            </a:r>
            <a:r>
              <a:rPr lang="is-IS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 0F8169</a:t>
            </a:r>
          </a:p>
          <a:p>
            <a:pPr marL="0" algn="l" defTabSz="1371600" rtl="0" eaLnBrk="1" latinLnBrk="0" hangingPunct="1"/>
            <a:r>
              <a:rPr lang="de-DE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R14 G129 B105 </a:t>
            </a:r>
          </a:p>
          <a:p>
            <a:pPr marL="0" algn="l" defTabSz="1371600" rtl="0" eaLnBrk="1" latinLnBrk="0" hangingPunct="1"/>
            <a:r>
              <a:rPr lang="tr-TR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C86 M28 Y67 K11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10748634" y="7472254"/>
            <a:ext cx="1665522" cy="1649289"/>
          </a:xfrm>
          <a:prstGeom prst="rect">
            <a:avLst/>
          </a:prstGeom>
          <a:solidFill>
            <a:srgbClr val="53503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800" dirty="0" err="1">
              <a:solidFill>
                <a:srgbClr val="F6851F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0680054" y="9325232"/>
            <a:ext cx="177664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1371600" rtl="0" eaLnBrk="1" latinLnBrk="0" hangingPunct="1"/>
            <a:r>
              <a:rPr lang="uk-UA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# 535031</a:t>
            </a:r>
            <a:endParaRPr lang="is-I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  <a:p>
            <a:pPr marL="0" algn="l" defTabSz="1371600" rtl="0" eaLnBrk="1" latinLnBrk="0" hangingPunct="1"/>
            <a:r>
              <a:rPr lang="cs-CZ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R83 G80 B49 </a:t>
            </a:r>
          </a:p>
          <a:p>
            <a:pPr marL="0" algn="l" defTabSz="1371600" rtl="0" eaLnBrk="1" latinLnBrk="0" hangingPunct="1"/>
            <a:r>
              <a:rPr lang="it-IT" sz="1350" b="0" i="0" kern="1200" dirty="0">
                <a:solidFill>
                  <a:schemeClr val="tx1"/>
                </a:solidFill>
                <a:latin typeface="IBM Plex Sans" charset="0"/>
                <a:ea typeface="IBM Plex Sans" charset="0"/>
                <a:cs typeface="IBM Plex Sans" charset="0"/>
              </a:rPr>
              <a:t>C58 M51 Y83 K41</a:t>
            </a:r>
            <a:endParaRPr lang="en-US" sz="1350" b="0" i="0" kern="1200" dirty="0">
              <a:solidFill>
                <a:schemeClr val="tx1"/>
              </a:solidFill>
              <a:latin typeface="IBM Plex Sans" charset="0"/>
              <a:ea typeface="IBM Plex Sans" charset="0"/>
              <a:cs typeface="IBM Plex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37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2 - Examples with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7227" y="9786938"/>
            <a:ext cx="4248150" cy="342900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</a:lstStyle>
          <a:p>
            <a:fld id="{E98947E1-6E9C-4553-A175-053CB8F7220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57227" y="438152"/>
            <a:ext cx="17373600" cy="576263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 a title for this slide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712245"/>
            <a:ext cx="6048000" cy="3752291"/>
          </a:xfrm>
        </p:spPr>
        <p:txBody>
          <a:bodyPr tIns="914400" anchor="ctr" anchorCtr="0"/>
          <a:lstStyle>
            <a:lvl1pPr algn="ctr">
              <a:buNone/>
              <a:defRPr baseline="0"/>
            </a:lvl1pPr>
          </a:lstStyle>
          <a:p>
            <a:r>
              <a:rPr lang="en-US" dirty="0"/>
              <a:t>Picture example 1</a:t>
            </a: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099498" y="2712245"/>
            <a:ext cx="6048000" cy="3752291"/>
          </a:xfrm>
        </p:spPr>
        <p:txBody>
          <a:bodyPr tIns="914400" anchor="ctr" anchorCtr="0"/>
          <a:lstStyle>
            <a:lvl1pPr algn="ctr">
              <a:buNone/>
              <a:defRPr/>
            </a:lvl1pPr>
          </a:lstStyle>
          <a:p>
            <a:r>
              <a:rPr lang="en-US" dirty="0"/>
              <a:t>Picture example 2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2198996" y="2712245"/>
            <a:ext cx="6089004" cy="3752291"/>
          </a:xfrm>
        </p:spPr>
        <p:txBody>
          <a:bodyPr tIns="914400" anchor="ctr" anchorCtr="0"/>
          <a:lstStyle>
            <a:lvl1pPr algn="ctr">
              <a:buNone/>
              <a:defRPr/>
            </a:lvl1pPr>
          </a:lstStyle>
          <a:p>
            <a:r>
              <a:rPr lang="en-US" dirty="0"/>
              <a:t>Picture example 3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74910" y="6788894"/>
            <a:ext cx="5498183" cy="507206"/>
          </a:xfrm>
        </p:spPr>
        <p:txBody>
          <a:bodyPr anchor="t"/>
          <a:lstStyle>
            <a:lvl1pPr marL="0" indent="0" algn="ctr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 title for ex 1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364393" y="6788894"/>
            <a:ext cx="5507723" cy="507206"/>
          </a:xfrm>
        </p:spPr>
        <p:txBody>
          <a:bodyPr anchor="t"/>
          <a:lstStyle>
            <a:lvl1pPr marL="0" indent="0" algn="ctr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 title for ex 2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2475771" y="6788893"/>
            <a:ext cx="5535458" cy="507206"/>
          </a:xfrm>
        </p:spPr>
        <p:txBody>
          <a:bodyPr anchor="t"/>
          <a:lstStyle>
            <a:lvl1pPr marL="0" indent="0" algn="ctr">
              <a:buNone/>
              <a:defRPr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 title for ex 3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1437713" y="9786939"/>
            <a:ext cx="9251157" cy="342900"/>
          </a:xfr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350" kern="1200" dirty="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Please add your name and social media details here</a:t>
            </a:r>
          </a:p>
        </p:txBody>
      </p:sp>
    </p:spTree>
    <p:extLst>
      <p:ext uri="{BB962C8B-B14F-4D97-AF65-F5344CB8AC3E}">
        <p14:creationId xmlns:p14="http://schemas.microsoft.com/office/powerpoint/2010/main" val="2028139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"/>
          <p:cNvSpPr>
            <a:spLocks noGrp="1"/>
          </p:cNvSpPr>
          <p:nvPr>
            <p:ph type="title"/>
          </p:nvPr>
        </p:nvSpPr>
        <p:spPr>
          <a:xfrm>
            <a:off x="420624" y="402336"/>
            <a:ext cx="8284464" cy="85892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"/>
          <p:cNvSpPr>
            <a:spLocks noGrp="1"/>
          </p:cNvSpPr>
          <p:nvPr>
            <p:ph type="body" idx="1"/>
          </p:nvPr>
        </p:nvSpPr>
        <p:spPr>
          <a:xfrm>
            <a:off x="9582912" y="402336"/>
            <a:ext cx="8247888" cy="85892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334" y="9575803"/>
            <a:ext cx="8229470" cy="333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1371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Group Name / DOC ID / Month XX, 2019 / © 2019 IBM Corporation</a:t>
            </a:r>
          </a:p>
        </p:txBody>
      </p:sp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14173204" y="9575803"/>
            <a:ext cx="3657464" cy="333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59395FB3-9C97-154F-86B2-7E381B95126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9" name="Group 1" descr="Outside edge tick marks for alignmen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-219460" y="-220980"/>
            <a:ext cx="18728441" cy="10728960"/>
            <a:chOff x="-109730" y="-110490"/>
            <a:chExt cx="9364220" cy="5364480"/>
          </a:xfrm>
        </p:grpSpPr>
        <p:grpSp>
          <p:nvGrpSpPr>
            <p:cNvPr id="60" name="Group 59"/>
            <p:cNvGrpSpPr/>
            <p:nvPr userDrawn="1"/>
          </p:nvGrpSpPr>
          <p:grpSpPr>
            <a:xfrm>
              <a:off x="228600" y="-110490"/>
              <a:ext cx="8686732" cy="91440"/>
              <a:chOff x="228600" y="-152400"/>
              <a:chExt cx="8686732" cy="152400"/>
            </a:xfrm>
          </p:grpSpPr>
          <p:cxnSp>
            <p:nvCxnSpPr>
              <p:cNvPr id="93" name="Straight Connector 9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-762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 userDrawn="1"/>
          </p:nvGrpSpPr>
          <p:grpSpPr>
            <a:xfrm>
              <a:off x="228600" y="5162550"/>
              <a:ext cx="8686732" cy="91440"/>
              <a:chOff x="228600" y="5143500"/>
              <a:chExt cx="8686732" cy="152400"/>
            </a:xfrm>
          </p:grpSpPr>
          <p:cxnSp>
            <p:nvCxnSpPr>
              <p:cNvPr id="82" name="Straight Connector 8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52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1981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209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2438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267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495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4724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5532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67818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7010400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rot="5400000" flipH="1">
                <a:off x="8839132" y="5219700"/>
                <a:ext cx="15240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 userDrawn="1"/>
          </p:nvGrpSpPr>
          <p:grpSpPr>
            <a:xfrm>
              <a:off x="-109730" y="237744"/>
              <a:ext cx="91440" cy="4664456"/>
              <a:chOff x="-109730" y="237744"/>
              <a:chExt cx="91440" cy="4664456"/>
            </a:xfrm>
          </p:grpSpPr>
          <p:cxnSp>
            <p:nvCxnSpPr>
              <p:cNvPr id="73" name="Straight Connector 72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5379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930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938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7099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95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962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9427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774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902200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 userDrawn="1"/>
          </p:nvGrpSpPr>
          <p:grpSpPr>
            <a:xfrm>
              <a:off x="9163050" y="237744"/>
              <a:ext cx="91440" cy="4663440"/>
              <a:chOff x="-109730" y="231394"/>
              <a:chExt cx="91440" cy="4663440"/>
            </a:xfrm>
          </p:grpSpPr>
          <p:cxnSp>
            <p:nvCxnSpPr>
              <p:cNvPr id="64" name="Straight Connector 63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64744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28295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19230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56311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2031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384327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487926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23139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 userDrawn="1"/>
            </p:nvCxnSpPr>
            <p:spPr bwMode="auto">
              <a:xfrm flipH="1">
                <a:off x="-109730" y="4894834"/>
                <a:ext cx="91440" cy="0"/>
              </a:xfrm>
              <a:prstGeom prst="line">
                <a:avLst/>
              </a:prstGeom>
              <a:ln>
                <a:solidFill>
                  <a:srgbClr val="BEBEBE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81936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800" b="0">
          <a:solidFill>
            <a:schemeClr val="bg1"/>
          </a:solidFill>
          <a:latin typeface="+mj-lt"/>
          <a:ea typeface="IBM Plex Sans" charset="0"/>
          <a:cs typeface="IBM Plex Sans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5pPr>
      <a:lvl6pPr marL="72511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6pPr>
      <a:lvl7pPr marL="145024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7pPr>
      <a:lvl8pPr marL="21753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8pPr>
      <a:lvl9pPr marL="290048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40">
          <a:solidFill>
            <a:srgbClr val="191919"/>
          </a:solidFill>
          <a:latin typeface="HelvNeue Light for IBM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2201"/>
        </a:spcBef>
        <a:spcAft>
          <a:spcPct val="0"/>
        </a:spcAft>
        <a:buClr>
          <a:srgbClr val="6D6E70"/>
        </a:buClr>
        <a:buSzPct val="90000"/>
        <a:buFont typeface="Wingdings" pitchFamily="2" charset="2"/>
        <a:buNone/>
        <a:defRPr sz="2801">
          <a:solidFill>
            <a:schemeClr val="bg1"/>
          </a:solidFill>
          <a:latin typeface="+mn-lt"/>
          <a:ea typeface="IBM Plex Sans" charset="0"/>
          <a:cs typeface="IBM Plex Sans" charset="0"/>
        </a:defRPr>
      </a:lvl1pPr>
      <a:lvl2pPr marL="342896" indent="-347463" algn="l" rtl="0" eaLnBrk="1" fontAlgn="base" hangingPunct="1">
        <a:lnSpc>
          <a:spcPct val="100000"/>
        </a:lnSpc>
        <a:spcBef>
          <a:spcPts val="2201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2801">
          <a:solidFill>
            <a:schemeClr val="bg1"/>
          </a:solidFill>
          <a:latin typeface="+mn-lt"/>
          <a:ea typeface="IBM Plex Sans" charset="0"/>
          <a:cs typeface="IBM Plex Sans" charset="0"/>
        </a:defRPr>
      </a:lvl2pPr>
      <a:lvl3pPr marL="685793" indent="-347463" algn="l" rtl="0" eaLnBrk="1" fontAlgn="base" hangingPunct="1">
        <a:lnSpc>
          <a:spcPct val="100000"/>
        </a:lnSpc>
        <a:spcBef>
          <a:spcPts val="2201"/>
        </a:spcBef>
        <a:spcAft>
          <a:spcPct val="0"/>
        </a:spcAft>
        <a:buClr>
          <a:schemeClr val="bg1"/>
        </a:buClr>
        <a:buSzPct val="100000"/>
        <a:buFont typeface="Arial" panose="020B0604020202020204" pitchFamily="34" charset="0"/>
        <a:buChar char="•"/>
        <a:tabLst/>
        <a:defRPr sz="2801">
          <a:solidFill>
            <a:schemeClr val="bg1"/>
          </a:solidFill>
          <a:latin typeface="+mn-lt"/>
          <a:ea typeface="IBM Plex Sans" charset="0"/>
          <a:cs typeface="IBM Plex Sans" charset="0"/>
        </a:defRPr>
      </a:lvl3pPr>
      <a:lvl4pPr marL="1257285" indent="-347463" algn="l" rtl="0" eaLnBrk="1" fontAlgn="base" hangingPunct="1">
        <a:lnSpc>
          <a:spcPct val="100000"/>
        </a:lnSpc>
        <a:spcBef>
          <a:spcPts val="2201"/>
        </a:spcBef>
        <a:spcAft>
          <a:spcPct val="0"/>
        </a:spcAft>
        <a:buClr>
          <a:schemeClr val="bg1"/>
        </a:buClr>
        <a:buSzPct val="100000"/>
        <a:buFont typeface=".AppleSystemUIFont" charset="-120"/>
        <a:buChar char="–"/>
        <a:tabLst/>
        <a:defRPr sz="2801" baseline="0">
          <a:solidFill>
            <a:schemeClr val="bg1"/>
          </a:solidFill>
          <a:latin typeface="+mn-lt"/>
          <a:ea typeface="IBM Plex Sans" charset="0"/>
          <a:cs typeface="IBM Plex Sans" charset="0"/>
        </a:defRPr>
      </a:lvl4pPr>
      <a:lvl5pPr marL="1606530" indent="-347463" algn="l" rtl="0" eaLnBrk="1" fontAlgn="base" hangingPunct="1">
        <a:lnSpc>
          <a:spcPct val="100000"/>
        </a:lnSpc>
        <a:spcBef>
          <a:spcPts val="2201"/>
        </a:spcBef>
        <a:spcAft>
          <a:spcPct val="0"/>
        </a:spcAft>
        <a:buClr>
          <a:schemeClr val="bg1"/>
        </a:buClr>
        <a:buFont typeface=".AppleSystemUIFont" charset="-120"/>
        <a:buChar char="»"/>
        <a:tabLst/>
        <a:defRPr sz="2801">
          <a:solidFill>
            <a:schemeClr val="bg1"/>
          </a:solidFill>
          <a:latin typeface="+mn-lt"/>
          <a:ea typeface="IBM Plex Sans" charset="0"/>
          <a:cs typeface="IBM Plex Sans" charset="0"/>
        </a:defRPr>
      </a:lvl5pPr>
      <a:lvl6pPr marL="3167363" indent="-25933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2538">
          <a:solidFill>
            <a:schemeClr val="bg1"/>
          </a:solidFill>
          <a:latin typeface="Arial" charset="0"/>
        </a:defRPr>
      </a:lvl6pPr>
      <a:lvl7pPr marL="3892485" indent="-25933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2538">
          <a:solidFill>
            <a:schemeClr val="bg1"/>
          </a:solidFill>
          <a:latin typeface="Arial" charset="0"/>
        </a:defRPr>
      </a:lvl7pPr>
      <a:lvl8pPr marL="4617605" indent="-25933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2538">
          <a:solidFill>
            <a:schemeClr val="bg1"/>
          </a:solidFill>
          <a:latin typeface="Arial" charset="0"/>
        </a:defRPr>
      </a:lvl8pPr>
      <a:lvl9pPr marL="5342727" indent="-25933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2538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725118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2pPr>
      <a:lvl3pPr marL="1450242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3pPr>
      <a:lvl4pPr marL="2175360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4pPr>
      <a:lvl5pPr marL="2900480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5pPr>
      <a:lvl6pPr marL="3625602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6pPr>
      <a:lvl7pPr marL="4350719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7pPr>
      <a:lvl8pPr marL="5075840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8pPr>
      <a:lvl9pPr marL="5800959" algn="l" defTabSz="1450242" rtl="0" eaLnBrk="1" latinLnBrk="0" hangingPunct="1">
        <a:defRPr sz="28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">
          <p15:clr>
            <a:srgbClr val="F26B43"/>
          </p15:clr>
        </p15:guide>
        <p15:guide id="2" pos="144">
          <p15:clr>
            <a:srgbClr val="F26B43"/>
          </p15:clr>
        </p15:guide>
        <p15:guide id="3" pos="5616">
          <p15:clr>
            <a:srgbClr val="F26B43"/>
          </p15:clr>
        </p15:guide>
        <p15:guide id="4" orient="horz" pos="2832">
          <p15:clr>
            <a:srgbClr val="F26B43"/>
          </p15:clr>
        </p15:guide>
        <p15:guide id="5" orient="horz" pos="3088">
          <p15:clr>
            <a:srgbClr val="F26B43"/>
          </p15:clr>
        </p15:guide>
        <p15:guide id="6" pos="2880">
          <p15:clr>
            <a:srgbClr val="F26B43"/>
          </p15:clr>
        </p15:guide>
        <p15:guide id="7" pos="2736">
          <p15:clr>
            <a:srgbClr val="F26B43"/>
          </p15:clr>
        </p15:guide>
        <p15:guide id="8" pos="1440">
          <p15:clr>
            <a:srgbClr val="F26B43"/>
          </p15:clr>
        </p15:guide>
        <p15:guide id="9" pos="3024">
          <p15:clr>
            <a:srgbClr val="F26B43"/>
          </p15:clr>
        </p15:guide>
        <p15:guide id="10" pos="1296">
          <p15:clr>
            <a:srgbClr val="F26B43"/>
          </p15:clr>
        </p15:guide>
        <p15:guide id="11" pos="1584">
          <p15:clr>
            <a:srgbClr val="F26B43"/>
          </p15:clr>
        </p15:guide>
        <p15:guide id="12" pos="4320">
          <p15:clr>
            <a:srgbClr val="F26B43"/>
          </p15:clr>
        </p15:guide>
        <p15:guide id="13" pos="4176">
          <p15:clr>
            <a:srgbClr val="F26B43"/>
          </p15:clr>
        </p15:guide>
        <p15:guide id="14" pos="4464">
          <p15:clr>
            <a:srgbClr val="F26B43"/>
          </p15:clr>
        </p15:guide>
        <p15:guide id="15" orient="horz" pos="412">
          <p15:clr>
            <a:srgbClr val="F26B43"/>
          </p15:clr>
        </p15:guide>
        <p15:guide id="17" orient="horz" pos="812">
          <p15:clr>
            <a:srgbClr val="F26B43"/>
          </p15:clr>
        </p15:guide>
        <p15:guide id="18" orient="horz" pos="1620">
          <p15:clr>
            <a:srgbClr val="F26B43"/>
          </p15:clr>
        </p15:guide>
        <p15:guide id="19" orient="horz" pos="1216">
          <p15:clr>
            <a:srgbClr val="F26B43"/>
          </p15:clr>
        </p15:guide>
        <p15:guide id="20" orient="horz" pos="2022">
          <p15:clr>
            <a:srgbClr val="F26B43"/>
          </p15:clr>
        </p15:guide>
        <p15:guide id="21" orient="horz" pos="24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1200" y="384050"/>
            <a:ext cx="8229600" cy="90004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423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</p:sldLayoutIdLst>
  <p:hf hd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2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914378" rtl="0" eaLnBrk="1" latinLnBrk="0" hangingPunct="1">
        <a:lnSpc>
          <a:spcPct val="100000"/>
        </a:lnSpc>
        <a:spcBef>
          <a:spcPts val="2201"/>
        </a:spcBef>
        <a:buFont typeface="Arial"/>
        <a:buNone/>
        <a:defRPr sz="2801" kern="1200">
          <a:solidFill>
            <a:schemeClr val="bg2"/>
          </a:solidFill>
          <a:latin typeface="+mn-lt"/>
          <a:ea typeface="Arial" charset="0"/>
          <a:cs typeface="Arial" charset="0"/>
        </a:defRPr>
      </a:lvl1pPr>
      <a:lvl2pPr marL="346068" indent="-346068" algn="l" defTabSz="914378" rtl="0" eaLnBrk="1" latinLnBrk="0" hangingPunct="1">
        <a:lnSpc>
          <a:spcPct val="100000"/>
        </a:lnSpc>
        <a:spcBef>
          <a:spcPts val="2201"/>
        </a:spcBef>
        <a:spcAft>
          <a:spcPts val="0"/>
        </a:spcAft>
        <a:buFont typeface="Arial"/>
        <a:buChar char="–"/>
        <a:defRPr sz="2801" kern="1200">
          <a:solidFill>
            <a:schemeClr val="bg2"/>
          </a:solidFill>
          <a:latin typeface="+mn-lt"/>
          <a:ea typeface="Arial" charset="0"/>
          <a:cs typeface="Arial" charset="0"/>
        </a:defRPr>
      </a:lvl2pPr>
      <a:lvl3pPr marL="793730" indent="-346068" algn="l" defTabSz="914378" rtl="0" eaLnBrk="1" latinLnBrk="0" hangingPunct="1">
        <a:lnSpc>
          <a:spcPct val="100000"/>
        </a:lnSpc>
        <a:spcBef>
          <a:spcPts val="2201"/>
        </a:spcBef>
        <a:spcAft>
          <a:spcPts val="0"/>
        </a:spcAft>
        <a:buFont typeface="Arial"/>
        <a:buChar char="•"/>
        <a:defRPr sz="2801" kern="1200">
          <a:solidFill>
            <a:schemeClr val="bg2"/>
          </a:solidFill>
          <a:latin typeface="+mn-lt"/>
          <a:ea typeface="Arial" charset="0"/>
          <a:cs typeface="Arial" charset="0"/>
        </a:defRPr>
      </a:lvl3pPr>
      <a:lvl4pPr marL="1250919" indent="-336542" algn="l" defTabSz="914378" rtl="0" eaLnBrk="1" latinLnBrk="0" hangingPunct="1">
        <a:lnSpc>
          <a:spcPct val="100000"/>
        </a:lnSpc>
        <a:spcBef>
          <a:spcPts val="2201"/>
        </a:spcBef>
        <a:spcAft>
          <a:spcPts val="0"/>
        </a:spcAft>
        <a:buFont typeface="Arial"/>
        <a:buChar char="–"/>
        <a:defRPr sz="2801" kern="1200">
          <a:solidFill>
            <a:schemeClr val="bg2"/>
          </a:solidFill>
          <a:latin typeface="+mn-lt"/>
          <a:ea typeface="Arial" charset="0"/>
          <a:cs typeface="Arial" charset="0"/>
        </a:defRPr>
      </a:lvl4pPr>
      <a:lvl5pPr marL="1606511" indent="-346068" algn="l" defTabSz="914378" rtl="0" eaLnBrk="1" latinLnBrk="0" hangingPunct="1">
        <a:lnSpc>
          <a:spcPct val="100000"/>
        </a:lnSpc>
        <a:spcBef>
          <a:spcPts val="2201"/>
        </a:spcBef>
        <a:spcAft>
          <a:spcPts val="0"/>
        </a:spcAft>
        <a:buFont typeface="Arial"/>
        <a:buChar char="»"/>
        <a:defRPr sz="2801" kern="1200">
          <a:solidFill>
            <a:schemeClr val="bg2"/>
          </a:solidFill>
          <a:latin typeface="+mn-lt"/>
          <a:ea typeface="Arial" charset="0"/>
          <a:cs typeface="Arial" charset="0"/>
        </a:defRPr>
      </a:lvl5pPr>
      <a:lvl6pPr marL="5029074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914378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91437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hyperlink" Target="http://www.wisecampaign.org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temdisability.org.uk/" TargetMode="External"/><Relationship Id="rId5" Type="http://schemas.openxmlformats.org/officeDocument/2006/relationships/hyperlink" Target="https://energy-uk.org.uk/energy-industry/equality-and-diversity/pride-in-energy-lgbt-network.html" TargetMode="External"/><Relationship Id="rId4" Type="http://schemas.openxmlformats.org/officeDocument/2006/relationships/hyperlink" Target="https://www.energy-uk.org.uk/events/category/equality-and-diversity-forum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mazingapprenticeships.com/teacher-webinar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2578B95A-A21B-486E-8509-B2CD06CEF2CE}"/>
              </a:ext>
            </a:extLst>
          </p:cNvPr>
          <p:cNvSpPr txBox="1">
            <a:spLocks/>
          </p:cNvSpPr>
          <p:nvPr/>
        </p:nvSpPr>
        <p:spPr>
          <a:xfrm>
            <a:off x="3581400" y="5753100"/>
            <a:ext cx="10287000" cy="1862733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4200" dirty="0"/>
          </a:p>
          <a:p>
            <a:pPr marL="0" indent="0" algn="ctr">
              <a:buNone/>
            </a:pPr>
            <a:r>
              <a:rPr lang="en-GB" sz="4200" dirty="0"/>
              <a:t>26</a:t>
            </a:r>
            <a:r>
              <a:rPr lang="en-GB" sz="4200" baseline="30000" dirty="0"/>
              <a:t>th</a:t>
            </a:r>
            <a:r>
              <a:rPr lang="en-GB" sz="4200" dirty="0"/>
              <a:t> June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87A60-DA98-49D8-BCE0-F9B2993E686A}"/>
              </a:ext>
            </a:extLst>
          </p:cNvPr>
          <p:cNvSpPr txBox="1"/>
          <p:nvPr/>
        </p:nvSpPr>
        <p:spPr>
          <a:xfrm>
            <a:off x="3714161" y="3224666"/>
            <a:ext cx="105733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Apprenticeships in </a:t>
            </a:r>
          </a:p>
          <a:p>
            <a:pPr algn="ctr"/>
            <a:r>
              <a:rPr lang="en-GB" sz="6600" b="1" dirty="0"/>
              <a:t>The Energy Sector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26D844-36F9-43E7-BB51-1FA86AC3E0AD}"/>
              </a:ext>
            </a:extLst>
          </p:cNvPr>
          <p:cNvSpPr/>
          <p:nvPr/>
        </p:nvSpPr>
        <p:spPr>
          <a:xfrm>
            <a:off x="0" y="10080481"/>
            <a:ext cx="18288000" cy="206525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65B4215-EAB8-4B04-B01F-5D569BA79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47" y="233129"/>
            <a:ext cx="2049575" cy="12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06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2C7DE-2D0D-4FC4-A3EF-5D42D934B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423" y="-190500"/>
            <a:ext cx="18790845" cy="12527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C482D-22D9-4D5B-85FC-3276AC10FC18}"/>
              </a:ext>
            </a:extLst>
          </p:cNvPr>
          <p:cNvSpPr txBox="1"/>
          <p:nvPr/>
        </p:nvSpPr>
        <p:spPr>
          <a:xfrm>
            <a:off x="419099" y="2964571"/>
            <a:ext cx="17449800" cy="6217087"/>
          </a:xfrm>
          <a:prstGeom prst="rect">
            <a:avLst/>
          </a:prstGeom>
          <a:solidFill>
            <a:schemeClr val="tx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600" b="1" u="sng" dirty="0">
                <a:solidFill>
                  <a:schemeClr val="bg1"/>
                </a:solidFill>
              </a:rPr>
              <a:t>Diversity &amp; inclusion in the sector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The sector’s workforce currently underrepresents women and BAME people – only around 22% female and 5% BAME currently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However, improving this is a priority across the sector, with industrywide targets to be met by 2030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Check employers’ diversity policies and procedures on their website.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2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2C7DE-2D0D-4FC4-A3EF-5D42D934B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483" y="12700"/>
            <a:ext cx="18792966" cy="12527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C482D-22D9-4D5B-85FC-3276AC10FC18}"/>
              </a:ext>
            </a:extLst>
          </p:cNvPr>
          <p:cNvSpPr txBox="1"/>
          <p:nvPr/>
        </p:nvSpPr>
        <p:spPr>
          <a:xfrm>
            <a:off x="419100" y="2490663"/>
            <a:ext cx="17449800" cy="7571303"/>
          </a:xfrm>
          <a:prstGeom prst="rect">
            <a:avLst/>
          </a:prstGeom>
          <a:solidFill>
            <a:schemeClr val="bg2">
              <a:lumMod val="2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600" b="1" u="sng" dirty="0">
                <a:solidFill>
                  <a:schemeClr val="bg1"/>
                </a:solidFill>
              </a:rPr>
              <a:t>Diversity resources for young people</a:t>
            </a:r>
          </a:p>
          <a:p>
            <a:endParaRPr lang="en-GB" sz="4400" b="1" dirty="0">
              <a:solidFill>
                <a:schemeClr val="bg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b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 UK Equality &amp; Diversity Forum</a:t>
            </a:r>
            <a:r>
              <a:rPr lang="en-GB" sz="4400" dirty="0">
                <a:solidFill>
                  <a:schemeClr val="bg1"/>
                </a:solidFill>
              </a:rPr>
              <a:t> – mailouts on diversity and equality in the sector 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bg1"/>
                </a:solidFill>
              </a:rPr>
              <a:t> </a:t>
            </a:r>
            <a:r>
              <a:rPr lang="en-GB" sz="44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Pride in Energy</a:t>
            </a:r>
            <a:r>
              <a:rPr lang="en-GB" sz="4400" dirty="0">
                <a:solidFill>
                  <a:schemeClr val="bg1"/>
                </a:solidFill>
              </a:rPr>
              <a:t>  LGTB+ focused network for the energy industry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4400" b="1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STEM Disability Committee</a:t>
            </a:r>
            <a:r>
              <a:rPr lang="en-GB" sz="4400" dirty="0">
                <a:solidFill>
                  <a:schemeClr val="bg1"/>
                </a:solidFill>
              </a:rPr>
              <a:t> supports disabled people in science, technology, engineering and maths</a:t>
            </a:r>
            <a:br>
              <a:rPr lang="en-GB" sz="4400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WISE</a:t>
            </a:r>
            <a:r>
              <a:rPr lang="en-GB" sz="4400" dirty="0">
                <a:solidFill>
                  <a:schemeClr val="bg1"/>
                </a:solidFill>
              </a:rPr>
              <a:t> promotes female talent in science, engineering and technology. </a:t>
            </a:r>
          </a:p>
        </p:txBody>
      </p:sp>
    </p:spTree>
    <p:extLst>
      <p:ext uri="{BB962C8B-B14F-4D97-AF65-F5344CB8AC3E}">
        <p14:creationId xmlns:p14="http://schemas.microsoft.com/office/powerpoint/2010/main" val="3791137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2578B95A-A21B-486E-8509-B2CD06CEF2CE}"/>
              </a:ext>
            </a:extLst>
          </p:cNvPr>
          <p:cNvSpPr txBox="1">
            <a:spLocks/>
          </p:cNvSpPr>
          <p:nvPr/>
        </p:nvSpPr>
        <p:spPr>
          <a:xfrm>
            <a:off x="3581400" y="5753100"/>
            <a:ext cx="10287000" cy="1862733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4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A87A60-DA98-49D8-BCE0-F9B2993E686A}"/>
              </a:ext>
            </a:extLst>
          </p:cNvPr>
          <p:cNvSpPr txBox="1"/>
          <p:nvPr/>
        </p:nvSpPr>
        <p:spPr>
          <a:xfrm>
            <a:off x="3857330" y="4784804"/>
            <a:ext cx="10573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/>
              <a:t>Questions &amp; Answers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26D844-36F9-43E7-BB51-1FA86AC3E0AD}"/>
              </a:ext>
            </a:extLst>
          </p:cNvPr>
          <p:cNvSpPr/>
          <p:nvPr/>
        </p:nvSpPr>
        <p:spPr>
          <a:xfrm>
            <a:off x="0" y="10080481"/>
            <a:ext cx="18288000" cy="206525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65B4215-EAB8-4B04-B01F-5D569BA79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47" y="233129"/>
            <a:ext cx="2049575" cy="12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0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26D844-36F9-43E7-BB51-1FA86AC3E0AD}"/>
              </a:ext>
            </a:extLst>
          </p:cNvPr>
          <p:cNvSpPr/>
          <p:nvPr/>
        </p:nvSpPr>
        <p:spPr>
          <a:xfrm>
            <a:off x="0" y="10080481"/>
            <a:ext cx="18288000" cy="206525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65B4215-EAB8-4B04-B01F-5D569BA79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947" y="233129"/>
            <a:ext cx="2049575" cy="123796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305E5A-F597-4C98-B68F-91F129F3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748"/>
            <a:ext cx="8763000" cy="1458213"/>
          </a:xfrm>
        </p:spPr>
        <p:txBody>
          <a:bodyPr/>
          <a:lstStyle/>
          <a:p>
            <a:pPr algn="l"/>
            <a:r>
              <a:rPr lang="en-GB" b="1" u="sng" dirty="0"/>
              <a:t>Today’s workshop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5545A-7E77-4779-82AB-9FFECB801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4565"/>
            <a:ext cx="14097000" cy="7222445"/>
          </a:xfrm>
        </p:spPr>
        <p:txBody>
          <a:bodyPr>
            <a:normAutofit lnSpcReduction="10000"/>
          </a:bodyPr>
          <a:lstStyle/>
          <a:p>
            <a:r>
              <a:rPr lang="en-GB" sz="4000" dirty="0"/>
              <a:t>A quick explanation &amp; apology</a:t>
            </a:r>
          </a:p>
          <a:p>
            <a:r>
              <a:rPr lang="en-GB" sz="4000" dirty="0"/>
              <a:t>The controls</a:t>
            </a:r>
          </a:p>
          <a:p>
            <a:r>
              <a:rPr lang="en-GB" sz="4000" dirty="0"/>
              <a:t>An overview of the energy sector</a:t>
            </a:r>
          </a:p>
          <a:p>
            <a:r>
              <a:rPr lang="en-GB" sz="4000" dirty="0"/>
              <a:t>Employers &amp; apprenticeships in the sector</a:t>
            </a:r>
          </a:p>
          <a:p>
            <a:r>
              <a:rPr lang="en-GB" sz="4000" dirty="0"/>
              <a:t>Diversity</a:t>
            </a:r>
          </a:p>
          <a:p>
            <a:r>
              <a:rPr lang="en-GB" sz="4000" dirty="0"/>
              <a:t>Q&amp;A</a:t>
            </a:r>
          </a:p>
          <a:p>
            <a:endParaRPr lang="en-GB" sz="4000" dirty="0"/>
          </a:p>
          <a:p>
            <a:r>
              <a:rPr lang="en-GB" sz="4000" dirty="0"/>
              <a:t>We will be recording today’s webinar and the link to the recording will be made available tomorrow</a:t>
            </a:r>
            <a:br>
              <a:rPr lang="en-GB" sz="4000" dirty="0"/>
            </a:br>
            <a:r>
              <a:rPr lang="en-GB" sz="4000" dirty="0">
                <a:hlinkClick r:id="rId4"/>
              </a:rPr>
              <a:t>https://amazingapprenticeships.com/teacher-webinars/</a:t>
            </a:r>
            <a:br>
              <a:rPr lang="en-GB" sz="4000" dirty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4095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25CA03-A092-4311-84EB-3791D514F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7159"/>
            <a:ext cx="18745200" cy="12473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C482D-22D9-4D5B-85FC-3276AC10FC18}"/>
              </a:ext>
            </a:extLst>
          </p:cNvPr>
          <p:cNvSpPr txBox="1"/>
          <p:nvPr/>
        </p:nvSpPr>
        <p:spPr>
          <a:xfrm>
            <a:off x="1066800" y="2306341"/>
            <a:ext cx="16992600" cy="6186309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600" b="1" u="sng" dirty="0">
                <a:solidFill>
                  <a:schemeClr val="bg1"/>
                </a:solidFill>
              </a:rPr>
              <a:t>The Energy Sector: An Overview</a:t>
            </a:r>
          </a:p>
          <a:p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Centred on one big question – how to keep up with demand but remain sustainable/minimise environmental impact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Renewables and other solutions are developing fast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Exciting, challenging sector for people wanting to drive positive change.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2C7DE-2D0D-4FC4-A3EF-5D42D934B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0"/>
            <a:ext cx="18821400" cy="1254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C482D-22D9-4D5B-85FC-3276AC10FC18}"/>
              </a:ext>
            </a:extLst>
          </p:cNvPr>
          <p:cNvSpPr txBox="1"/>
          <p:nvPr/>
        </p:nvSpPr>
        <p:spPr>
          <a:xfrm>
            <a:off x="571500" y="1742569"/>
            <a:ext cx="17678400" cy="6801862"/>
          </a:xfrm>
          <a:prstGeom prst="rect">
            <a:avLst/>
          </a:prstGeom>
          <a:solidFill>
            <a:schemeClr val="accent3">
              <a:lumMod val="5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600" b="1" u="sng" dirty="0">
                <a:solidFill>
                  <a:schemeClr val="bg1"/>
                </a:solidFill>
              </a:rPr>
              <a:t>Renewable Energy</a:t>
            </a:r>
          </a:p>
          <a:p>
            <a:endParaRPr lang="en-GB" sz="40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Dynamic, exciting area of the industry – growing fast and set to ramp up even more over the next decade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Solar energy capacity set to expand by 50% by 2024, offshore wind workforce to grow 250% by 2030 – including 3000 new apprenticeships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Renewable energy now generates over 30% of our power, climbing all the time.</a:t>
            </a:r>
          </a:p>
        </p:txBody>
      </p:sp>
    </p:spTree>
    <p:extLst>
      <p:ext uri="{BB962C8B-B14F-4D97-AF65-F5344CB8AC3E}">
        <p14:creationId xmlns:p14="http://schemas.microsoft.com/office/powerpoint/2010/main" val="1565609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2C7DE-2D0D-4FC4-A3EF-5D42D934B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6700" y="-266700"/>
            <a:ext cx="18821400" cy="12547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C482D-22D9-4D5B-85FC-3276AC10FC18}"/>
              </a:ext>
            </a:extLst>
          </p:cNvPr>
          <p:cNvSpPr txBox="1"/>
          <p:nvPr/>
        </p:nvSpPr>
        <p:spPr>
          <a:xfrm>
            <a:off x="632460" y="2400300"/>
            <a:ext cx="17023080" cy="6186309"/>
          </a:xfrm>
          <a:prstGeom prst="rect">
            <a:avLst/>
          </a:prstGeom>
          <a:solidFill>
            <a:schemeClr val="tx2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600" b="1" u="sng" dirty="0">
                <a:solidFill>
                  <a:schemeClr val="bg1"/>
                </a:solidFill>
              </a:rPr>
              <a:t>Employers in the sector</a:t>
            </a:r>
          </a:p>
          <a:p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Employers from huge multinationals to highly specialised start ups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Large employers in the power generation sector, smaller companies in renewables, supply chain and engineering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Huge range of opportunities available across the sector - massive range of entry and degree level apprenticeships.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53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2C7DE-2D0D-4FC4-A3EF-5D42D934B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6700" y="12700"/>
            <a:ext cx="18821400" cy="12527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C482D-22D9-4D5B-85FC-3276AC10FC18}"/>
              </a:ext>
            </a:extLst>
          </p:cNvPr>
          <p:cNvSpPr txBox="1"/>
          <p:nvPr/>
        </p:nvSpPr>
        <p:spPr>
          <a:xfrm>
            <a:off x="419100" y="2552700"/>
            <a:ext cx="17449800" cy="6217087"/>
          </a:xfrm>
          <a:prstGeom prst="rect">
            <a:avLst/>
          </a:prstGeom>
          <a:solidFill>
            <a:schemeClr val="tx2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600" b="1" u="sng" dirty="0">
                <a:solidFill>
                  <a:schemeClr val="bg1"/>
                </a:solidFill>
              </a:rPr>
              <a:t>Apprenticeships in the sector</a:t>
            </a:r>
          </a:p>
          <a:p>
            <a:endParaRPr lang="en-GB" sz="44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Sprawling sector with a wide range of apprenticeship opportunities: drivers and mechanics, ecologists, planners, project managers, surveyors, nuclear and civil engineers, communications, business administrators…</a:t>
            </a:r>
            <a:br>
              <a:rPr lang="en-GB" sz="4400" b="1" dirty="0">
                <a:solidFill>
                  <a:schemeClr val="bg1"/>
                </a:solidFill>
              </a:rPr>
            </a:br>
            <a:endParaRPr lang="en-GB" sz="44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>
                <a:solidFill>
                  <a:schemeClr val="bg1"/>
                </a:solidFill>
              </a:rPr>
              <a:t>We work closely with three big energy employers – let’s take a look at what they offer.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2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P brand | Who we are | Home">
            <a:extLst>
              <a:ext uri="{FF2B5EF4-FFF2-40B4-BE49-F238E27FC236}">
                <a16:creationId xmlns:a16="http://schemas.microsoft.com/office/drawing/2014/main" id="{EEAC5723-5F8E-49B8-9583-5E361A74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0363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D87EEF-9442-420E-B475-8630E17C5EEE}"/>
              </a:ext>
            </a:extLst>
          </p:cNvPr>
          <p:cNvSpPr txBox="1"/>
          <p:nvPr/>
        </p:nvSpPr>
        <p:spPr>
          <a:xfrm>
            <a:off x="1143000" y="6210300"/>
            <a:ext cx="15925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Level 4 programmes: </a:t>
            </a:r>
            <a:r>
              <a:rPr lang="en-GB" sz="4400" dirty="0"/>
              <a:t>Software development, commercial procurement &amp; supply, digital data science and trading</a:t>
            </a:r>
          </a:p>
          <a:p>
            <a:endParaRPr lang="en-GB" sz="4400" dirty="0"/>
          </a:p>
          <a:p>
            <a:r>
              <a:rPr lang="en-GB" sz="4400" b="1" dirty="0"/>
              <a:t>Degree apprenticeship programmes: </a:t>
            </a:r>
            <a:r>
              <a:rPr lang="en-GB" sz="4400" dirty="0"/>
              <a:t>HR, Global Business Services and data analytics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39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DF Energy announces changes to standard variable electricity ...">
            <a:extLst>
              <a:ext uri="{FF2B5EF4-FFF2-40B4-BE49-F238E27FC236}">
                <a16:creationId xmlns:a16="http://schemas.microsoft.com/office/drawing/2014/main" id="{893BCE13-B38D-47B4-B148-FCC2FECE2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3"/>
          <a:stretch/>
        </p:blipFill>
        <p:spPr bwMode="auto">
          <a:xfrm>
            <a:off x="11758408" y="0"/>
            <a:ext cx="5361192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D87EEF-9442-420E-B475-8630E17C5EEE}"/>
              </a:ext>
            </a:extLst>
          </p:cNvPr>
          <p:cNvSpPr txBox="1"/>
          <p:nvPr/>
        </p:nvSpPr>
        <p:spPr>
          <a:xfrm>
            <a:off x="1168400" y="5448300"/>
            <a:ext cx="15925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Level 3 programmes: </a:t>
            </a:r>
            <a:r>
              <a:rPr lang="en-GB" sz="4400" dirty="0"/>
              <a:t>Project control technician or Engineering Maintenance apprentice </a:t>
            </a:r>
          </a:p>
          <a:p>
            <a:br>
              <a:rPr lang="en-GB" sz="4400" b="1" dirty="0"/>
            </a:br>
            <a:r>
              <a:rPr lang="en-GB" sz="4400" b="1" dirty="0"/>
              <a:t>Degree apprenticeship programmes: </a:t>
            </a:r>
            <a:r>
              <a:rPr lang="en-GB" sz="4400" dirty="0"/>
              <a:t>Nuclear engineer, civil engineer and quantity surveyor – University of Exeter/University of the West of England.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2497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D87EEF-9442-420E-B475-8630E17C5EEE}"/>
              </a:ext>
            </a:extLst>
          </p:cNvPr>
          <p:cNvSpPr txBox="1"/>
          <p:nvPr/>
        </p:nvSpPr>
        <p:spPr>
          <a:xfrm>
            <a:off x="990600" y="5915224"/>
            <a:ext cx="15925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Level 2 programmes: </a:t>
            </a:r>
            <a:r>
              <a:rPr lang="en-GB" sz="4400" dirty="0"/>
              <a:t>Sustainable waste management, large goods vehicle driving, customer service.</a:t>
            </a:r>
          </a:p>
          <a:p>
            <a:br>
              <a:rPr lang="en-GB" sz="4400" b="1" dirty="0"/>
            </a:br>
            <a:r>
              <a:rPr lang="en-GB" sz="4400" b="1" dirty="0"/>
              <a:t>Degree apprenticeship programmes: </a:t>
            </a:r>
            <a:r>
              <a:rPr lang="en-GB" sz="4400" dirty="0"/>
              <a:t>Engineering, business administration, accounting.</a:t>
            </a:r>
          </a:p>
          <a:p>
            <a:endParaRPr lang="en-GB" dirty="0"/>
          </a:p>
        </p:txBody>
      </p:sp>
      <p:pic>
        <p:nvPicPr>
          <p:cNvPr id="3074" name="Picture 2" descr="Veolia Logo transparent PNG - StickPNG">
            <a:extLst>
              <a:ext uri="{FF2B5EF4-FFF2-40B4-BE49-F238E27FC236}">
                <a16:creationId xmlns:a16="http://schemas.microsoft.com/office/drawing/2014/main" id="{8F0BDBA7-B99C-4549-A0BB-3D7A38AC5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16902"/>
            <a:ext cx="9718600" cy="39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369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BM 2019 Master template (blue background)">
  <a:themeElements>
    <a:clrScheme name="Custom 4">
      <a:dk1>
        <a:srgbClr val="FFFFFF"/>
      </a:dk1>
      <a:lt1>
        <a:srgbClr val="000000"/>
      </a:lt1>
      <a:dk2>
        <a:srgbClr val="565656"/>
      </a:dk2>
      <a:lt2>
        <a:srgbClr val="F3F3F3"/>
      </a:lt2>
      <a:accent1>
        <a:srgbClr val="6F6F6F"/>
      </a:accent1>
      <a:accent2>
        <a:srgbClr val="0062FF"/>
      </a:accent2>
      <a:accent3>
        <a:srgbClr val="D12765"/>
      </a:accent3>
      <a:accent4>
        <a:srgbClr val="8A3FFC"/>
      </a:accent4>
      <a:accent5>
        <a:srgbClr val="007D79"/>
      </a:accent5>
      <a:accent6>
        <a:srgbClr val="697077"/>
      </a:accent6>
      <a:hlink>
        <a:srgbClr val="FEFFFF"/>
      </a:hlink>
      <a:folHlink>
        <a:srgbClr val="F3F3F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bg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bg1"/>
            </a:solidFill>
            <a:latin typeface="+mn-lt"/>
            <a:ea typeface="IBM Plex Sans" charset="0"/>
            <a:cs typeface="IBM Plex Sans" charset="0"/>
          </a:defRPr>
        </a:defPPr>
      </a:lstStyle>
    </a:txDef>
  </a:objectDefaults>
  <a:extraClrSchemeLst/>
  <a:custClrLst>
    <a:custClr name="Magenta 100">
      <a:srgbClr val="2A0A16"/>
    </a:custClr>
    <a:custClr name="Magenta 90">
      <a:srgbClr val="57002B"/>
    </a:custClr>
    <a:custClr name="Magenta 80">
      <a:srgbClr val="760A3A"/>
    </a:custClr>
    <a:custClr name="Magenta 70">
      <a:srgbClr val="A11950"/>
    </a:custClr>
    <a:custClr name="Magenta 60">
      <a:srgbClr val="D12765"/>
    </a:custClr>
    <a:custClr name="Magenta 50">
      <a:srgbClr val="EE538B"/>
    </a:custClr>
    <a:custClr name="Magenta 40">
      <a:srgbClr val="FA75A6"/>
    </a:custClr>
    <a:custClr name="Magenta 30">
      <a:srgbClr val="FFA0C2"/>
    </a:custClr>
    <a:custClr name="Magenta 20">
      <a:srgbClr val="FFCFE1"/>
    </a:custClr>
    <a:custClr name="Magenta 10">
      <a:srgbClr val="FFF0F6"/>
    </a:custClr>
    <a:custClr name="Purple 100">
      <a:srgbClr val="1E1033"/>
    </a:custClr>
    <a:custClr name="Purple 90">
      <a:srgbClr val="38146B"/>
    </a:custClr>
    <a:custClr name="Purple 80">
      <a:srgbClr val="4F2196"/>
    </a:custClr>
    <a:custClr name="Purple 70">
      <a:srgbClr val="6E32C9"/>
    </a:custClr>
    <a:custClr name="Purple 60">
      <a:srgbClr val="8A3FFC"/>
    </a:custClr>
    <a:custClr name="Purple 50">
      <a:srgbClr val="A66EFA"/>
    </a:custClr>
    <a:custClr name="Purple 40">
      <a:srgbClr val="BB8EFF"/>
    </a:custClr>
    <a:custClr name="Purple 30">
      <a:srgbClr val="D0B0FF"/>
    </a:custClr>
    <a:custClr name="Purple 20">
      <a:srgbClr val="E6D6FF"/>
    </a:custClr>
    <a:custClr name="Purple 10">
      <a:srgbClr val="F7F1FF"/>
    </a:custClr>
    <a:custClr name="Blue 100">
      <a:srgbClr val="051243"/>
    </a:custClr>
    <a:custClr name="Blue 90">
      <a:srgbClr val="061F80"/>
    </a:custClr>
    <a:custClr name="Blue 80">
      <a:srgbClr val="0530AD"/>
    </a:custClr>
    <a:custClr name="Blue 70">
      <a:srgbClr val="054ADA"/>
    </a:custClr>
    <a:custClr name="Blue 60">
      <a:srgbClr val="0062FF"/>
    </a:custClr>
    <a:custClr name="Blue 50">
      <a:srgbClr val="408BFC"/>
    </a:custClr>
    <a:custClr name="Blue 40">
      <a:srgbClr val="6EA6FF"/>
    </a:custClr>
    <a:custClr name="Blue 30">
      <a:srgbClr val="97C1FF"/>
    </a:custClr>
    <a:custClr name="Blue 20">
      <a:srgbClr val="C9DEFF"/>
    </a:custClr>
    <a:custClr name="Blue 10">
      <a:srgbClr val="EDF4FF"/>
    </a:custClr>
    <a:custClr name="Teal 100">
      <a:srgbClr val="081A1C"/>
    </a:custClr>
    <a:custClr name="Teal 90">
      <a:srgbClr val="003137"/>
    </a:custClr>
    <a:custClr name="Teal 80">
      <a:srgbClr val="004548"/>
    </a:custClr>
    <a:custClr name="Teal 70">
      <a:srgbClr val="006161"/>
    </a:custClr>
    <a:custClr name="Teal 60">
      <a:srgbClr val="007D79"/>
    </a:custClr>
    <a:custClr name="Teal 50">
      <a:srgbClr val="009C98"/>
    </a:custClr>
    <a:custClr name="Teal 40">
      <a:srgbClr val="00BAB6"/>
    </a:custClr>
    <a:custClr name="Teal 30">
      <a:srgbClr val="20D5D2"/>
    </a:custClr>
    <a:custClr name="Teal 20">
      <a:srgbClr val="92EEEE"/>
    </a:custClr>
    <a:custClr name="Teal 10">
      <a:srgbClr val="DBFBFB"/>
    </a:custClr>
    <a:custClr name="Gray 100">
      <a:srgbClr val="171717"/>
    </a:custClr>
    <a:custClr name="Gray 90">
      <a:srgbClr val="282828"/>
    </a:custClr>
    <a:custClr name="Gray 80">
      <a:srgbClr val="3D3D3D"/>
    </a:custClr>
    <a:custClr name="Gray 70">
      <a:srgbClr val="565656"/>
    </a:custClr>
    <a:custClr name="Gray 60">
      <a:srgbClr val="6F6F6F"/>
    </a:custClr>
    <a:custClr name="Gray 50">
      <a:srgbClr val="8C8C8C"/>
    </a:custClr>
    <a:custClr name="Gray 40">
      <a:srgbClr val="A4A4A4"/>
    </a:custClr>
    <a:custClr name="Gray 30">
      <a:srgbClr val="BEBEBE"/>
    </a:custClr>
    <a:custClr name="Gray 20">
      <a:srgbClr val="DCDCDC"/>
    </a:custClr>
    <a:custClr name="Gray 10">
      <a:srgbClr val="F3F3F3"/>
    </a:custClr>
  </a:custClrLst>
  <a:extLst>
    <a:ext uri="{05A4C25C-085E-4340-85A3-A5531E510DB2}">
      <thm15:themeFamily xmlns:thm15="http://schemas.microsoft.com/office/thememl/2012/main" name="IBM_Master_Presentation_2019_V01_Arial" id="{1A4DA36A-8F0F-7E4A-B00D-DA1BD81F28CD}" vid="{8B8D6B3C-B55F-EC4E-8FA2-D5893AF7F843}"/>
    </a:ext>
  </a:extLst>
</a:theme>
</file>

<file path=ppt/theme/theme3.xml><?xml version="1.0" encoding="utf-8"?>
<a:theme xmlns:a="http://schemas.openxmlformats.org/drawingml/2006/main" name="Dark Blue Template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63BADC01-3A43-A242-BFBA-ED0B13C564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 xmlns="01cdd075-c344-4c65-8551-ba9dc45e01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7A01B3A3E01C46B68A68956A53F376" ma:contentTypeVersion="20" ma:contentTypeDescription="Create a new document." ma:contentTypeScope="" ma:versionID="e2869ffca451915fb7135ec701ac17e8">
  <xsd:schema xmlns:xsd="http://www.w3.org/2001/XMLSchema" xmlns:xs="http://www.w3.org/2001/XMLSchema" xmlns:p="http://schemas.microsoft.com/office/2006/metadata/properties" xmlns:ns2="01cdd075-c344-4c65-8551-ba9dc45e0196" xmlns:ns3="6c2c260b-7b8b-4528-a165-310b68aa19c0" targetNamespace="http://schemas.microsoft.com/office/2006/metadata/properties" ma:root="true" ma:fieldsID="69d3d75af838dadcac435463c079e6d5" ns2:_="" ns3:_="">
    <xsd:import namespace="01cdd075-c344-4c65-8551-ba9dc45e0196"/>
    <xsd:import namespace="6c2c260b-7b8b-4528-a165-310b68aa1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Location" minOccurs="0"/>
                <xsd:element ref="ns2:f07d3687-ac90-42b1-a51b-18f0a9d734dcCountryOrRegion" minOccurs="0"/>
                <xsd:element ref="ns2:f07d3687-ac90-42b1-a51b-18f0a9d734dcState" minOccurs="0"/>
                <xsd:element ref="ns2:f07d3687-ac90-42b1-a51b-18f0a9d734dcCity" minOccurs="0"/>
                <xsd:element ref="ns2:f07d3687-ac90-42b1-a51b-18f0a9d734dcPostalCode" minOccurs="0"/>
                <xsd:element ref="ns2:f07d3687-ac90-42b1-a51b-18f0a9d734dcStreet" minOccurs="0"/>
                <xsd:element ref="ns2:f07d3687-ac90-42b1-a51b-18f0a9d734dcGeoLoc" minOccurs="0"/>
                <xsd:element ref="ns2:f07d3687-ac90-42b1-a51b-18f0a9d734dcDispNa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dd075-c344-4c65-8551-ba9dc45e0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Location" ma:index="18" nillable="true" ma:displayName="Location" ma:format="Dropdown" ma:internalName="Location">
      <xsd:simpleType>
        <xsd:restriction base="dms:Unknown"/>
      </xsd:simpleType>
    </xsd:element>
    <xsd:element name="f07d3687-ac90-42b1-a51b-18f0a9d734dcCountryOrRegion" ma:index="19" nillable="true" ma:displayName="Location: Country/Region" ma:internalName="CountryOrRegion" ma:readOnly="true">
      <xsd:simpleType>
        <xsd:restriction base="dms:Text"/>
      </xsd:simpleType>
    </xsd:element>
    <xsd:element name="f07d3687-ac90-42b1-a51b-18f0a9d734dcState" ma:index="20" nillable="true" ma:displayName="Location: State" ma:internalName="State" ma:readOnly="true">
      <xsd:simpleType>
        <xsd:restriction base="dms:Text"/>
      </xsd:simpleType>
    </xsd:element>
    <xsd:element name="f07d3687-ac90-42b1-a51b-18f0a9d734dcCity" ma:index="21" nillable="true" ma:displayName="Location: City" ma:internalName="City" ma:readOnly="true">
      <xsd:simpleType>
        <xsd:restriction base="dms:Text"/>
      </xsd:simpleType>
    </xsd:element>
    <xsd:element name="f07d3687-ac90-42b1-a51b-18f0a9d734dcPostalCode" ma:index="22" nillable="true" ma:displayName="Location: Postal Code" ma:internalName="PostalCode" ma:readOnly="true">
      <xsd:simpleType>
        <xsd:restriction base="dms:Text"/>
      </xsd:simpleType>
    </xsd:element>
    <xsd:element name="f07d3687-ac90-42b1-a51b-18f0a9d734dcStreet" ma:index="23" nillable="true" ma:displayName="Location: Street" ma:internalName="Street" ma:readOnly="true">
      <xsd:simpleType>
        <xsd:restriction base="dms:Text"/>
      </xsd:simpleType>
    </xsd:element>
    <xsd:element name="f07d3687-ac90-42b1-a51b-18f0a9d734dcGeoLoc" ma:index="24" nillable="true" ma:displayName="Location: Coordinates" ma:internalName="GeoLoc" ma:readOnly="true">
      <xsd:simpleType>
        <xsd:restriction base="dms:Unknown"/>
      </xsd:simpleType>
    </xsd:element>
    <xsd:element name="f07d3687-ac90-42b1-a51b-18f0a9d734dcDispName" ma:index="25" nillable="true" ma:displayName="Location: Name" ma:internalName="DispNam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c260b-7b8b-4528-a165-310b68aa1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B19A30-B7ED-47B9-8167-29BC710639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770B9D-7230-4AD8-BFAA-9ABD7E829A8B}">
  <ds:schemaRefs>
    <ds:schemaRef ds:uri="http://schemas.microsoft.com/office/2006/metadata/properties"/>
    <ds:schemaRef ds:uri="http://schemas.microsoft.com/office/infopath/2007/PartnerControls"/>
    <ds:schemaRef ds:uri="01cdd075-c344-4c65-8551-ba9dc45e0196"/>
  </ds:schemaRefs>
</ds:datastoreItem>
</file>

<file path=customXml/itemProps3.xml><?xml version="1.0" encoding="utf-8"?>
<ds:datastoreItem xmlns:ds="http://schemas.openxmlformats.org/officeDocument/2006/customXml" ds:itemID="{0332CDB8-66CF-44C3-83B7-D16CBC5067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cdd075-c344-4c65-8551-ba9dc45e0196"/>
    <ds:schemaRef ds:uri="6c2c260b-7b8b-4528-a165-310b68aa1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4515</TotalTime>
  <Words>503</Words>
  <Application>Microsoft Office PowerPoint</Application>
  <PresentationFormat>Custom</PresentationFormat>
  <Paragraphs>65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IBM Plex Sans</vt:lpstr>
      <vt:lpstr>.AppleSystemUIFont</vt:lpstr>
      <vt:lpstr>Wingdings</vt:lpstr>
      <vt:lpstr>Calibri</vt:lpstr>
      <vt:lpstr>IBM Plex Sans Text</vt:lpstr>
      <vt:lpstr>HelvNeue Light for IBM</vt:lpstr>
      <vt:lpstr>Office Theme</vt:lpstr>
      <vt:lpstr>IBM 2019 Master template (blue background)</vt:lpstr>
      <vt:lpstr>Dark Blue Template</vt:lpstr>
      <vt:lpstr>PowerPoint Presentation</vt:lpstr>
      <vt:lpstr>Today’s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BBC Trainee Schemes &amp; Apprenticeships</dc:title>
  <dc:creator>Fiona Clark-GW</dc:creator>
  <cp:lastModifiedBy>Tom Pritchard</cp:lastModifiedBy>
  <cp:revision>21</cp:revision>
  <dcterms:created xsi:type="dcterms:W3CDTF">2006-08-16T00:00:00Z</dcterms:created>
  <dcterms:modified xsi:type="dcterms:W3CDTF">2020-07-14T09:34:16Z</dcterms:modified>
  <dc:identifier>DADl7FNlEIA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0x010100447A01B3A3E01C46B68A68956A53F376</vt:lpwstr>
  </property>
</Properties>
</file>