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199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A63379-230C-4748-A171-BA868B3931A7}" v="6" dt="2021-10-06T08:03:16.8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2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Bright" userId="a7ec5abd-6d76-44df-ab0d-ade3466456f6" providerId="ADAL" clId="{73A63379-230C-4748-A171-BA868B3931A7}"/>
    <pc:docChg chg="modSld">
      <pc:chgData name="Katie Bright" userId="a7ec5abd-6d76-44df-ab0d-ade3466456f6" providerId="ADAL" clId="{73A63379-230C-4748-A171-BA868B3931A7}" dt="2021-10-06T07:51:16.445" v="18" actId="207"/>
      <pc:docMkLst>
        <pc:docMk/>
      </pc:docMkLst>
      <pc:sldChg chg="addSp modSp mod">
        <pc:chgData name="Katie Bright" userId="a7ec5abd-6d76-44df-ab0d-ade3466456f6" providerId="ADAL" clId="{73A63379-230C-4748-A171-BA868B3931A7}" dt="2021-10-06T07:51:16.445" v="18" actId="207"/>
        <pc:sldMkLst>
          <pc:docMk/>
          <pc:sldMk cId="165173137" sldId="259"/>
        </pc:sldMkLst>
        <pc:spChg chg="add mod">
          <ac:chgData name="Katie Bright" userId="a7ec5abd-6d76-44df-ab0d-ade3466456f6" providerId="ADAL" clId="{73A63379-230C-4748-A171-BA868B3931A7}" dt="2021-10-06T07:51:16.445" v="18" actId="207"/>
          <ac:spMkLst>
            <pc:docMk/>
            <pc:sldMk cId="165173137" sldId="259"/>
            <ac:spMk id="5" creationId="{BC7C3C01-F1E2-4DAD-B4F3-1F72053CA3DC}"/>
          </ac:spMkLst>
        </pc:spChg>
      </pc:sldChg>
    </pc:docChg>
  </pc:docChgLst>
  <pc:docChgLst>
    <pc:chgData name="Anna Morrison" userId="7eae6f2c-8375-4b1b-a6c5-74d79ab14498" providerId="ADAL" clId="{434BFF86-A353-432A-A94F-A822399D14BF}"/>
    <pc:docChg chg="undo custSel modSld">
      <pc:chgData name="Anna Morrison" userId="7eae6f2c-8375-4b1b-a6c5-74d79ab14498" providerId="ADAL" clId="{434BFF86-A353-432A-A94F-A822399D14BF}" dt="2021-10-06T04:38:04.468" v="129" actId="20577"/>
      <pc:docMkLst>
        <pc:docMk/>
      </pc:docMkLst>
      <pc:sldChg chg="modNotesTx">
        <pc:chgData name="Anna Morrison" userId="7eae6f2c-8375-4b1b-a6c5-74d79ab14498" providerId="ADAL" clId="{434BFF86-A353-432A-A94F-A822399D14BF}" dt="2021-10-06T04:37:08.536" v="40" actId="20577"/>
        <pc:sldMkLst>
          <pc:docMk/>
          <pc:sldMk cId="165173137" sldId="259"/>
        </pc:sldMkLst>
      </pc:sldChg>
      <pc:sldChg chg="modSp mod">
        <pc:chgData name="Anna Morrison" userId="7eae6f2c-8375-4b1b-a6c5-74d79ab14498" providerId="ADAL" clId="{434BFF86-A353-432A-A94F-A822399D14BF}" dt="2021-10-06T04:38:04.468" v="129" actId="20577"/>
        <pc:sldMkLst>
          <pc:docMk/>
          <pc:sldMk cId="3282066035" sldId="263"/>
        </pc:sldMkLst>
        <pc:spChg chg="mod">
          <ac:chgData name="Anna Morrison" userId="7eae6f2c-8375-4b1b-a6c5-74d79ab14498" providerId="ADAL" clId="{434BFF86-A353-432A-A94F-A822399D14BF}" dt="2021-10-06T04:38:04.468" v="129" actId="20577"/>
          <ac:spMkLst>
            <pc:docMk/>
            <pc:sldMk cId="3282066035" sldId="263"/>
            <ac:spMk id="5" creationId="{6D13A620-DB26-44F0-B969-481B7580817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4EFAF-8058-4276-B022-0930808E66B9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39838"/>
            <a:ext cx="5949950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25" y="4773613"/>
            <a:ext cx="5454650" cy="3905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388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9FCA4-016C-4FDD-B3AA-05E91B023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5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mazingapprenticeships.com/resource/samahs-apprentice-story-film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Samah’s</a:t>
            </a: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Apprentice Story Film can also be played through this link</a:t>
            </a:r>
          </a:p>
          <a:p>
            <a:r>
              <a:rPr lang="en-GB" sz="1800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http://amazingapprenticeships.com/resource/samahs-apprentice-story-film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59FCA4-016C-4FDD-B3AA-05E91B023C7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37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DF858-64D0-4A64-9A39-9E5289A637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E4A41-FF71-4D90-BCD4-348C45D87E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3ED22-EA1F-4409-ABBA-58DE25151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0DECB-A0BE-4BD2-A497-8D0C261A4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28211-D2B3-4B74-B482-2F01907F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645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15C29-5122-42A6-82C7-857CFA40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F2775A-D54A-46E9-8926-0C15E8122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D750F-4CDE-4408-BA18-9119FA70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D34DD-87E2-48EF-B908-AC740FDC0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C992E-E9E6-447C-B0F9-CA7ED5647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5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9799A3-F580-4B7F-A8C8-D8E316EEC9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79666-2C6C-4E15-AC78-5EA188D77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6AF26-0C97-40ED-B7AF-BD2E48EDC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502FC-A893-4889-9D1D-115F480B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B02F7-AB09-49C9-A4A2-0F769C5AD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119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392B6-3026-4AE8-9216-4B420F9E6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B7AAF-51C2-43FB-A978-5A27C340F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8B142-BAE8-4175-A916-975A681AB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4FA08-2E5E-4706-8F7F-BBE7E0C96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F6197-5F33-4ADC-81DA-37D22C47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22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32484-C2E3-4FA8-B7D3-D409C7D8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8F28D-AFA3-40EA-B512-9D93114AF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3C68C-D605-4EEC-B841-CA045C6D0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122A4-F489-48CB-A444-6F5DA0AC6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204C1-204F-48FF-A39C-6683F0EE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55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A4F7D-EE5A-448C-99DE-24BA0FC87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C1C38-9696-4E57-BC5F-43799E3A4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128A5-6E7A-4152-B4D4-6EBA6C1AB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64F1-CA09-4229-A440-B535B7F7D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94FC5-0602-4E8C-9FF3-8DAE8DF3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1B604-C40B-4E02-982B-48D2EA3A9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515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E4C50-2647-4C68-8A17-3ED9CBE50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02626-98FA-4807-9594-1DB572C3F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A4916C-A67C-457C-9A6B-008E44862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97D347-3F7F-49EA-A877-4BBD129C1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5DC77C-D09B-4046-8F8F-68E15F7D5C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851E53-2A6E-4053-AA94-52AF8D8D6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6760E1-955F-447F-A11B-50A73EE5D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95324B-4579-4A2C-A5A6-E99DE4637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4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DDAAB-6AD4-43F7-8FE1-291E136EE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00C050-8C14-456F-A9AE-DB6C5B51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593EF-ECFC-4CBF-8E5C-B0AED78FF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E7762-34B2-4E16-A9DD-4796726F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4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832CF-3FC6-4690-875E-991761939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23379-9CBA-4C01-B9D6-6036C1137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73E02-8D91-419B-BCE2-9A2AF463C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10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E2480-DEB5-4855-AC69-2D1081D05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20B5F-5ECB-4DEA-9A03-43BA431C9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0C807A-82B8-468C-87D1-1AD7BF972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2F49E-F14E-47D3-8ADE-11A602A49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0ED63-2143-4A94-A7DA-BE726EBE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B6726-0731-4E85-8148-4D79868A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04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41E48-BAF7-49DD-BB54-C7FCC3A24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76430-B711-42F6-A4E6-5D1D96ECA7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CA04A-1325-4926-A244-B46224AA1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BEEEB-C30B-4045-8007-F61F7EE2A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EC584-7DA2-4111-88D4-60225B3E8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FB47F-1E51-4EE3-8B43-95569F8C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40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C78C49-C8CE-41E5-A16C-FD5090910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737E78-5EAE-4DD6-8C36-65EA86E28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5A12A-25DB-4D9F-8C0C-79199580E7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25A9E-DD03-4B36-94B2-F9E55B63C2FE}" type="datetimeFigureOut">
              <a:rPr lang="en-GB" smtClean="0"/>
              <a:t>06/10/2021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B8DA3-D7AA-420E-B44B-65C3467080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E1628-40CC-491C-8289-D9FBB6773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D5856-3CF4-4223-AB7E-0D53EDAD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707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62374264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F13DF-D75E-4F96-839B-7BE59A5385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C8AAE7-27CD-4099-A9F6-8A80FFA4A3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picture containing text, orange, sign, yellow&#10;&#10;Description automatically generated">
            <a:extLst>
              <a:ext uri="{FF2B5EF4-FFF2-40B4-BE49-F238E27FC236}">
                <a16:creationId xmlns:a16="http://schemas.microsoft.com/office/drawing/2014/main" id="{B1A73708-56D9-4430-BE6A-07771D528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88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25806-BF17-45FB-A06F-7EC9E67E6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3DD6EE-E496-4D15-9F97-0F002A97E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B89FB0-7F1C-408A-BB6C-07261BDA1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72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DF8B4-E046-48D2-A84A-B05AC2CC0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3311A-1EA7-4023-8CF3-14A4E7669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6997D3-B660-4C2F-8A84-7E854B8B0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08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552A4-6385-41C8-908D-4460623B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D20FF-1151-4F77-B317-0628E7CF9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21C64C-0E52-4238-9861-46718D9C3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7C3C01-F1E2-4DAD-B4F3-1F72053CA3DC}"/>
              </a:ext>
            </a:extLst>
          </p:cNvPr>
          <p:cNvSpPr txBox="1"/>
          <p:nvPr/>
        </p:nvSpPr>
        <p:spPr>
          <a:xfrm>
            <a:off x="5451536" y="4774452"/>
            <a:ext cx="372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highlight>
                  <a:srgbClr val="C0C0C0"/>
                </a:highlight>
                <a:latin typeface="Montserrat" panose="00000500000000000000" pitchFamily="2" charset="0"/>
              </a:rPr>
              <a:t>Watch </a:t>
            </a:r>
            <a:r>
              <a:rPr lang="en-GB" b="1" err="1">
                <a:highlight>
                  <a:srgbClr val="C0C0C0"/>
                </a:highlight>
                <a:latin typeface="Montserrat" panose="00000500000000000000" pitchFamily="2" charset="0"/>
              </a:rPr>
              <a:t>Samah’s</a:t>
            </a:r>
            <a:r>
              <a:rPr lang="en-GB" b="1">
                <a:highlight>
                  <a:srgbClr val="C0C0C0"/>
                </a:highlight>
                <a:latin typeface="Montserrat" panose="00000500000000000000" pitchFamily="2" charset="0"/>
              </a:rPr>
              <a:t> story </a:t>
            </a:r>
            <a:r>
              <a:rPr lang="en-GB" b="1">
                <a:highlight>
                  <a:srgbClr val="C0C0C0"/>
                </a:highlight>
                <a:latin typeface="Montserrat" panose="000005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b="1">
                <a:highlight>
                  <a:srgbClr val="C0C0C0"/>
                </a:highlight>
                <a:latin typeface="Montserrat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5173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B52E1-5D7B-4DD2-B9F7-A293A8E52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EAF1D-E239-4052-82B7-C4D3752D3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F507B2-2943-4AE0-9566-498C3A422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20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C5362-F5E9-4C6C-AF43-DFC66BC53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77A61-199D-4EA9-9A00-4E90D37DA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696900-A66F-46CB-8490-F4C1E23AF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605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E9C71-C00B-4E1B-890C-1B162E39E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102A34-A9DA-4379-ABFB-C8A4D581E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7F3E98-C2E1-4682-8E24-09FD9F5FE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19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3A52A-6946-4910-931A-2D16A33A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8C7C5-325F-432A-8CD9-63A7A6E80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09F8E6-E5FE-4C3E-BECA-32C461B6B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13A620-DB26-44F0-B969-481B75808171}"/>
              </a:ext>
            </a:extLst>
          </p:cNvPr>
          <p:cNvSpPr txBox="1"/>
          <p:nvPr/>
        </p:nvSpPr>
        <p:spPr>
          <a:xfrm>
            <a:off x="639192" y="2405849"/>
            <a:ext cx="72619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GB">
                <a:latin typeface="Montserrat" panose="00000500000000000000" pitchFamily="2" charset="0"/>
              </a:rPr>
              <a:t>Watch the film ‘Apprentices are Amazing’</a:t>
            </a:r>
            <a:br>
              <a:rPr lang="en-GB">
                <a:latin typeface="Montserrat" panose="00000500000000000000" pitchFamily="2" charset="0"/>
              </a:rPr>
            </a:br>
            <a:r>
              <a:rPr lang="en-GB" sz="1800" b="0" i="0" u="none" strike="noStrike" baseline="0">
                <a:solidFill>
                  <a:srgbClr val="F28120"/>
                </a:solidFill>
                <a:latin typeface="Montserrat" panose="00000500000000000000" pitchFamily="2" charset="0"/>
              </a:rPr>
              <a:t>amazingapprenticeships.com/apprenticeships </a:t>
            </a:r>
            <a:br>
              <a:rPr lang="en-GB" sz="1800" b="0" i="0" u="none" strike="noStrike" baseline="0">
                <a:solidFill>
                  <a:srgbClr val="F28120"/>
                </a:solidFill>
                <a:latin typeface="Montserrat" panose="00000500000000000000" pitchFamily="2" charset="0"/>
              </a:rPr>
            </a:br>
            <a:r>
              <a:rPr lang="en-GB" sz="1800" b="0" i="0" u="none" strike="noStrike" baseline="0">
                <a:latin typeface="Montserrat" panose="00000500000000000000" pitchFamily="2" charset="0"/>
              </a:rPr>
              <a:t>and spend some time exploring the different resources available on the site.</a:t>
            </a:r>
            <a:br>
              <a:rPr lang="en-GB" sz="1800" b="0" i="0" u="none" strike="noStrike" baseline="0">
                <a:latin typeface="Montserrat" panose="00000500000000000000" pitchFamily="2" charset="0"/>
              </a:rPr>
            </a:br>
            <a:endParaRPr lang="en-GB">
              <a:latin typeface="Montserrat" panose="00000500000000000000" pitchFamily="2" charset="0"/>
            </a:endParaRPr>
          </a:p>
          <a:p>
            <a:pPr marL="342900" indent="-342900">
              <a:buAutoNum type="arabicPeriod"/>
            </a:pPr>
            <a:r>
              <a:rPr lang="en-GB">
                <a:latin typeface="Montserrat" panose="00000500000000000000" pitchFamily="2" charset="0"/>
              </a:rPr>
              <a:t>Write three questions that you would like to ask the apprentices.</a:t>
            </a:r>
            <a:br>
              <a:rPr lang="en-GB">
                <a:latin typeface="Montserrat" panose="00000500000000000000" pitchFamily="2" charset="0"/>
              </a:rPr>
            </a:br>
            <a:r>
              <a:rPr lang="en-GB">
                <a:latin typeface="Montserrat" panose="00000500000000000000" pitchFamily="2" charset="0"/>
              </a:rPr>
              <a:t>1. </a:t>
            </a:r>
            <a:br>
              <a:rPr lang="en-GB">
                <a:latin typeface="Montserrat" panose="00000500000000000000" pitchFamily="2" charset="0"/>
              </a:rPr>
            </a:br>
            <a:r>
              <a:rPr lang="en-GB">
                <a:latin typeface="Montserrat" panose="00000500000000000000" pitchFamily="2" charset="0"/>
              </a:rPr>
              <a:t>2.</a:t>
            </a:r>
            <a:br>
              <a:rPr lang="en-GB">
                <a:latin typeface="Montserrat" panose="00000500000000000000" pitchFamily="2" charset="0"/>
              </a:rPr>
            </a:br>
            <a:r>
              <a:rPr lang="en-GB">
                <a:latin typeface="Montserrat" panose="00000500000000000000" pitchFamily="2" charset="0"/>
              </a:rPr>
              <a:t>3.</a:t>
            </a:r>
          </a:p>
          <a:p>
            <a:pPr marL="800100" lvl="1" indent="-342900">
              <a:buAutoNum type="arabicPeriod"/>
            </a:pPr>
            <a:endParaRPr lang="en-GB">
              <a:latin typeface="Montserrat" panose="00000500000000000000" pitchFamily="2" charset="0"/>
            </a:endParaRPr>
          </a:p>
          <a:p>
            <a:endParaRPr lang="en-GB" sz="1800" b="0" i="0" u="none" strike="noStrike" baseline="0">
              <a:solidFill>
                <a:srgbClr val="000000"/>
              </a:solidFill>
              <a:latin typeface="Montserrat" panose="00000500000000000000" pitchFamily="2" charset="0"/>
            </a:endParaRPr>
          </a:p>
          <a:p>
            <a:endParaRPr lang="en-GB" sz="1800" b="0" i="0" u="none" strike="noStrike" baseline="0">
              <a:solidFill>
                <a:srgbClr val="000000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66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Props1.xml><?xml version="1.0" encoding="utf-8"?>
<ds:datastoreItem xmlns:ds="http://schemas.openxmlformats.org/officeDocument/2006/customXml" ds:itemID="{BBE9272D-FEFA-456F-8CA5-91D07AA58A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FE2C76-BD67-4B57-A745-51D134D6BB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262BFB-1A8F-4BAA-A1F4-E08E487BB887}">
  <ds:schemaRefs>
    <ds:schemaRef ds:uri="http://schemas.microsoft.com/office/2006/metadata/properties"/>
    <ds:schemaRef ds:uri="http://schemas.microsoft.com/office/infopath/2007/PartnerControls"/>
    <ds:schemaRef ds:uri="01cdd075-c344-4c65-8551-ba9dc45e019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Widescreen</PresentationFormat>
  <Paragraphs>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Morrison</dc:creator>
  <cp:lastModifiedBy>Katie Bright</cp:lastModifiedBy>
  <cp:revision>1</cp:revision>
  <cp:lastPrinted>2021-10-06T04:21:36Z</cp:lastPrinted>
  <dcterms:created xsi:type="dcterms:W3CDTF">2021-10-06T04:17:01Z</dcterms:created>
  <dcterms:modified xsi:type="dcterms:W3CDTF">2021-10-06T08:03:58Z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