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4630400" cy="8229600"/>
  <p:notesSz cx="6858000" cy="9144000"/>
  <p:embeddedFontLst>
    <p:embeddedFont>
      <p:font typeface="Bushcraft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Montserrat 1" panose="020B0604020202020204" charset="0"/>
      <p:regular r:id="rId17"/>
    </p:embeddedFont>
    <p:embeddedFont>
      <p:font typeface="Montserrat 2" panose="020B0604020202020204" charset="0"/>
      <p:regular r:id="rId18"/>
    </p:embeddedFont>
    <p:embeddedFont>
      <p:font typeface="Montserrat 3" panose="020B0604020202020204" charset="0"/>
      <p:regular r:id="rId19"/>
    </p:embeddedFont>
    <p:embeddedFont>
      <p:font typeface="Montserrat Medium" panose="00000600000000000000" pitchFamily="2" charset="0"/>
      <p:regular r:id="rId20"/>
      <p: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F33915-7780-48D5-8D99-BA03B76A9AF7}" v="2" dt="2022-02-28T15:28:59.1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85" d="100"/>
          <a:sy n="85" d="100"/>
        </p:scale>
        <p:origin x="540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font" Target="fonts/font10.fntdata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cia Pascall" userId="f48d9b52-e07b-4665-86be-07889693307c" providerId="ADAL" clId="{C7F33915-7780-48D5-8D99-BA03B76A9AF7}"/>
    <pc:docChg chg="custSel modSld">
      <pc:chgData name="Alicia Pascall" userId="f48d9b52-e07b-4665-86be-07889693307c" providerId="ADAL" clId="{C7F33915-7780-48D5-8D99-BA03B76A9AF7}" dt="2022-02-28T15:28:59.108" v="2"/>
      <pc:docMkLst>
        <pc:docMk/>
      </pc:docMkLst>
      <pc:sldChg chg="modAnim">
        <pc:chgData name="Alicia Pascall" userId="f48d9b52-e07b-4665-86be-07889693307c" providerId="ADAL" clId="{C7F33915-7780-48D5-8D99-BA03B76A9AF7}" dt="2022-02-28T15:28:59.108" v="2"/>
        <pc:sldMkLst>
          <pc:docMk/>
          <pc:sldMk cId="0" sldId="257"/>
        </pc:sldMkLst>
      </pc:sldChg>
      <pc:sldChg chg="modSp mod">
        <pc:chgData name="Alicia Pascall" userId="f48d9b52-e07b-4665-86be-07889693307c" providerId="ADAL" clId="{C7F33915-7780-48D5-8D99-BA03B76A9AF7}" dt="2022-02-28T15:28:32.349" v="1"/>
        <pc:sldMkLst>
          <pc:docMk/>
          <pc:sldMk cId="0" sldId="258"/>
        </pc:sldMkLst>
        <pc:picChg chg="mod">
          <ac:chgData name="Alicia Pascall" userId="f48d9b52-e07b-4665-86be-07889693307c" providerId="ADAL" clId="{C7F33915-7780-48D5-8D99-BA03B76A9AF7}" dt="2022-02-28T15:28:32.349" v="1"/>
          <ac:picMkLst>
            <pc:docMk/>
            <pc:sldMk cId="0" sldId="258"/>
            <ac:picMk id="20" creationId="{00000000-0000-0000-0000-000000000000}"/>
          </ac:picMkLst>
        </pc:picChg>
      </pc:sldChg>
    </pc:docChg>
  </pc:docChgLst>
  <pc:docChgLst>
    <pc:chgData name="Katie Bright" userId="a7ec5abd-6d76-44df-ab0d-ade3466456f6" providerId="ADAL" clId="{04ACE143-456C-49E2-86C6-BFE322E4235E}"/>
    <pc:docChg chg="modSld">
      <pc:chgData name="Katie Bright" userId="a7ec5abd-6d76-44df-ab0d-ade3466456f6" providerId="ADAL" clId="{04ACE143-456C-49E2-86C6-BFE322E4235E}" dt="2022-02-24T15:00:53.026" v="126" actId="6549"/>
      <pc:docMkLst>
        <pc:docMk/>
      </pc:docMkLst>
      <pc:sldChg chg="modSp mod">
        <pc:chgData name="Katie Bright" userId="a7ec5abd-6d76-44df-ab0d-ade3466456f6" providerId="ADAL" clId="{04ACE143-456C-49E2-86C6-BFE322E4235E}" dt="2022-02-24T14:56:36.617" v="3" actId="20577"/>
        <pc:sldMkLst>
          <pc:docMk/>
          <pc:sldMk cId="0" sldId="256"/>
        </pc:sldMkLst>
        <pc:spChg chg="mod">
          <ac:chgData name="Katie Bright" userId="a7ec5abd-6d76-44df-ab0d-ade3466456f6" providerId="ADAL" clId="{04ACE143-456C-49E2-86C6-BFE322E4235E}" dt="2022-02-24T14:56:36.617" v="3" actId="20577"/>
          <ac:spMkLst>
            <pc:docMk/>
            <pc:sldMk cId="0" sldId="256"/>
            <ac:spMk id="7" creationId="{00000000-0000-0000-0000-000000000000}"/>
          </ac:spMkLst>
        </pc:spChg>
      </pc:sldChg>
      <pc:sldChg chg="modSp mod">
        <pc:chgData name="Katie Bright" userId="a7ec5abd-6d76-44df-ab0d-ade3466456f6" providerId="ADAL" clId="{04ACE143-456C-49E2-86C6-BFE322E4235E}" dt="2022-02-24T14:58:53.480" v="11" actId="1036"/>
        <pc:sldMkLst>
          <pc:docMk/>
          <pc:sldMk cId="0" sldId="260"/>
        </pc:sldMkLst>
        <pc:spChg chg="mod">
          <ac:chgData name="Katie Bright" userId="a7ec5abd-6d76-44df-ab0d-ade3466456f6" providerId="ADAL" clId="{04ACE143-456C-49E2-86C6-BFE322E4235E}" dt="2022-02-24T14:58:32.824" v="8" actId="1035"/>
          <ac:spMkLst>
            <pc:docMk/>
            <pc:sldMk cId="0" sldId="260"/>
            <ac:spMk id="19" creationId="{00000000-0000-0000-0000-000000000000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20" creationId="{00000000-0000-0000-0000-000000000000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22" creationId="{7C8AA72E-D344-4158-8BC8-E07C47311EA7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24" creationId="{D6917FF4-E1E3-4F39-A91E-000CB043FED7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26" creationId="{34E6F332-D611-40C3-A96B-54CAA9C0167E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28" creationId="{5DCB5C0D-16B1-4056-9CC5-8BBD5CDA5483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30" creationId="{81974194-51F6-46F0-A26F-971D6100C513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32" creationId="{E25A4F01-908A-41CB-828C-3E5F9512B22F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34" creationId="{89FD577D-327E-4AA7-A8A7-66E498B7E839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36" creationId="{9588BCA9-8250-4254-AE3F-7B76E7410712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38" creationId="{BEC7FE51-499B-44CA-804B-F6F34DF20322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40" creationId="{92133305-D24F-41F7-9215-BF1C4CB13348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42" creationId="{0BC49B61-417A-41EB-933C-5810B7CB1BF0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44" creationId="{E926B880-6B40-425D-9A4E-FEA50E096CEC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46" creationId="{0021DDDA-3FD3-4E04-8375-BDF5711B1ED3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48" creationId="{45A0BB46-B3AE-4442-AE4D-CD037D11A5B2}"/>
          </ac:spMkLst>
        </pc:spChg>
        <pc:spChg chg="mod">
          <ac:chgData name="Katie Bright" userId="a7ec5abd-6d76-44df-ab0d-ade3466456f6" providerId="ADAL" clId="{04ACE143-456C-49E2-86C6-BFE322E4235E}" dt="2022-02-24T14:58:53.480" v="11" actId="1036"/>
          <ac:spMkLst>
            <pc:docMk/>
            <pc:sldMk cId="0" sldId="260"/>
            <ac:spMk id="50" creationId="{1FC51F4E-780A-442A-A4B7-810EC81CD8D0}"/>
          </ac:spMkLst>
        </pc:spChg>
      </pc:sldChg>
      <pc:sldChg chg="modSp mod">
        <pc:chgData name="Katie Bright" userId="a7ec5abd-6d76-44df-ab0d-ade3466456f6" providerId="ADAL" clId="{04ACE143-456C-49E2-86C6-BFE322E4235E}" dt="2022-02-24T14:59:14.088" v="12" actId="20577"/>
        <pc:sldMkLst>
          <pc:docMk/>
          <pc:sldMk cId="0" sldId="261"/>
        </pc:sldMkLst>
        <pc:spChg chg="mod">
          <ac:chgData name="Katie Bright" userId="a7ec5abd-6d76-44df-ab0d-ade3466456f6" providerId="ADAL" clId="{04ACE143-456C-49E2-86C6-BFE322E4235E}" dt="2022-02-24T14:57:11.570" v="6" actId="14100"/>
          <ac:spMkLst>
            <pc:docMk/>
            <pc:sldMk cId="0" sldId="261"/>
            <ac:spMk id="20" creationId="{00000000-0000-0000-0000-000000000000}"/>
          </ac:spMkLst>
        </pc:spChg>
        <pc:spChg chg="mod">
          <ac:chgData name="Katie Bright" userId="a7ec5abd-6d76-44df-ab0d-ade3466456f6" providerId="ADAL" clId="{04ACE143-456C-49E2-86C6-BFE322E4235E}" dt="2022-02-24T14:59:14.088" v="12" actId="20577"/>
          <ac:spMkLst>
            <pc:docMk/>
            <pc:sldMk cId="0" sldId="261"/>
            <ac:spMk id="21" creationId="{00000000-0000-0000-0000-000000000000}"/>
          </ac:spMkLst>
        </pc:spChg>
      </pc:sldChg>
      <pc:sldChg chg="modSp mod">
        <pc:chgData name="Katie Bright" userId="a7ec5abd-6d76-44df-ab0d-ade3466456f6" providerId="ADAL" clId="{04ACE143-456C-49E2-86C6-BFE322E4235E}" dt="2022-02-24T15:00:53.026" v="126" actId="6549"/>
        <pc:sldMkLst>
          <pc:docMk/>
          <pc:sldMk cId="0" sldId="262"/>
        </pc:sldMkLst>
        <pc:spChg chg="mod">
          <ac:chgData name="Katie Bright" userId="a7ec5abd-6d76-44df-ab0d-ade3466456f6" providerId="ADAL" clId="{04ACE143-456C-49E2-86C6-BFE322E4235E}" dt="2022-02-24T15:00:53.026" v="126" actId="6549"/>
          <ac:spMkLst>
            <pc:docMk/>
            <pc:sldMk cId="0" sldId="262"/>
            <ac:spMk id="22" creationId="{66C8880A-6FCF-4DC7-94BE-5E93FB004AEB}"/>
          </ac:spMkLst>
        </pc:spChg>
      </pc:sldChg>
    </pc:docChg>
  </pc:docChgLst>
  <pc:docChgLst>
    <pc:chgData name="Alicia Pascall" userId="f48d9b52-e07b-4665-86be-07889693307c" providerId="ADAL" clId="{68853CC8-9946-4776-BE99-D5C34E4F4364}"/>
    <pc:docChg chg="custSel modSld">
      <pc:chgData name="Alicia Pascall" userId="f48d9b52-e07b-4665-86be-07889693307c" providerId="ADAL" clId="{68853CC8-9946-4776-BE99-D5C34E4F4364}" dt="2022-02-24T15:01:43.289" v="88" actId="478"/>
      <pc:docMkLst>
        <pc:docMk/>
      </pc:docMkLst>
      <pc:sldChg chg="addSp delSp modSp mod">
        <pc:chgData name="Alicia Pascall" userId="f48d9b52-e07b-4665-86be-07889693307c" providerId="ADAL" clId="{68853CC8-9946-4776-BE99-D5C34E4F4364}" dt="2022-02-24T15:01:12.721" v="76" actId="478"/>
        <pc:sldMkLst>
          <pc:docMk/>
          <pc:sldMk cId="0" sldId="257"/>
        </pc:sldMkLst>
        <pc:grpChg chg="del mod">
          <ac:chgData name="Alicia Pascall" userId="f48d9b52-e07b-4665-86be-07889693307c" providerId="ADAL" clId="{68853CC8-9946-4776-BE99-D5C34E4F4364}" dt="2022-02-24T15:00:33.070" v="65" actId="478"/>
          <ac:grpSpMkLst>
            <pc:docMk/>
            <pc:sldMk cId="0" sldId="257"/>
            <ac:grpSpMk id="2" creationId="{00000000-0000-0000-0000-000000000000}"/>
          </ac:grpSpMkLst>
        </pc:grpChg>
        <pc:grpChg chg="del">
          <ac:chgData name="Alicia Pascall" userId="f48d9b52-e07b-4665-86be-07889693307c" providerId="ADAL" clId="{68853CC8-9946-4776-BE99-D5C34E4F4364}" dt="2022-02-24T15:00:43.158" v="68" actId="478"/>
          <ac:grpSpMkLst>
            <pc:docMk/>
            <pc:sldMk cId="0" sldId="257"/>
            <ac:grpSpMk id="7" creationId="{00000000-0000-0000-0000-000000000000}"/>
          </ac:grpSpMkLst>
        </pc:grpChg>
        <pc:grpChg chg="del">
          <ac:chgData name="Alicia Pascall" userId="f48d9b52-e07b-4665-86be-07889693307c" providerId="ADAL" clId="{68853CC8-9946-4776-BE99-D5C34E4F4364}" dt="2022-02-24T15:01:12.721" v="76" actId="478"/>
          <ac:grpSpMkLst>
            <pc:docMk/>
            <pc:sldMk cId="0" sldId="257"/>
            <ac:grpSpMk id="10" creationId="{00000000-0000-0000-0000-000000000000}"/>
          </ac:grpSpMkLst>
        </pc:grpChg>
        <pc:grpChg chg="del">
          <ac:chgData name="Alicia Pascall" userId="f48d9b52-e07b-4665-86be-07889693307c" providerId="ADAL" clId="{68853CC8-9946-4776-BE99-D5C34E4F4364}" dt="2022-02-24T15:00:30.735" v="63" actId="478"/>
          <ac:grpSpMkLst>
            <pc:docMk/>
            <pc:sldMk cId="0" sldId="257"/>
            <ac:grpSpMk id="12" creationId="{00000000-0000-0000-0000-000000000000}"/>
          </ac:grpSpMkLst>
        </pc:grpChg>
        <pc:grpChg chg="del mod">
          <ac:chgData name="Alicia Pascall" userId="f48d9b52-e07b-4665-86be-07889693307c" providerId="ADAL" clId="{68853CC8-9946-4776-BE99-D5C34E4F4364}" dt="2022-02-24T15:00:29.262" v="62" actId="478"/>
          <ac:grpSpMkLst>
            <pc:docMk/>
            <pc:sldMk cId="0" sldId="257"/>
            <ac:grpSpMk id="14" creationId="{00000000-0000-0000-0000-000000000000}"/>
          </ac:grpSpMkLst>
        </pc:grpChg>
        <pc:picChg chg="del">
          <ac:chgData name="Alicia Pascall" userId="f48d9b52-e07b-4665-86be-07889693307c" providerId="ADAL" clId="{68853CC8-9946-4776-BE99-D5C34E4F4364}" dt="2022-02-24T15:00:34.823" v="66" actId="478"/>
          <ac:picMkLst>
            <pc:docMk/>
            <pc:sldMk cId="0" sldId="257"/>
            <ac:picMk id="4" creationId="{00000000-0000-0000-0000-000000000000}"/>
          </ac:picMkLst>
        </pc:picChg>
        <pc:picChg chg="del">
          <ac:chgData name="Alicia Pascall" userId="f48d9b52-e07b-4665-86be-07889693307c" providerId="ADAL" clId="{68853CC8-9946-4776-BE99-D5C34E4F4364}" dt="2022-02-24T15:00:38.366" v="67" actId="478"/>
          <ac:picMkLst>
            <pc:docMk/>
            <pc:sldMk cId="0" sldId="257"/>
            <ac:picMk id="9" creationId="{00000000-0000-0000-0000-000000000000}"/>
          </ac:picMkLst>
        </pc:picChg>
        <pc:picChg chg="del mod">
          <ac:chgData name="Alicia Pascall" userId="f48d9b52-e07b-4665-86be-07889693307c" providerId="ADAL" clId="{68853CC8-9946-4776-BE99-D5C34E4F4364}" dt="2022-02-24T15:00:49.750" v="70" actId="478"/>
          <ac:picMkLst>
            <pc:docMk/>
            <pc:sldMk cId="0" sldId="257"/>
            <ac:picMk id="16" creationId="{00000000-0000-0000-0000-000000000000}"/>
          </ac:picMkLst>
        </pc:picChg>
        <pc:picChg chg="add mod ord">
          <ac:chgData name="Alicia Pascall" userId="f48d9b52-e07b-4665-86be-07889693307c" providerId="ADAL" clId="{68853CC8-9946-4776-BE99-D5C34E4F4364}" dt="2022-02-24T15:01:08.992" v="75" actId="167"/>
          <ac:picMkLst>
            <pc:docMk/>
            <pc:sldMk cId="0" sldId="257"/>
            <ac:picMk id="20" creationId="{EEB76716-34DC-4108-A19E-6030C3F94F44}"/>
          </ac:picMkLst>
        </pc:picChg>
      </pc:sldChg>
      <pc:sldChg chg="addSp delSp modSp mod">
        <pc:chgData name="Alicia Pascall" userId="f48d9b52-e07b-4665-86be-07889693307c" providerId="ADAL" clId="{68853CC8-9946-4776-BE99-D5C34E4F4364}" dt="2022-02-24T15:01:43.289" v="88" actId="478"/>
        <pc:sldMkLst>
          <pc:docMk/>
          <pc:sldMk cId="0" sldId="258"/>
        </pc:sldMkLst>
        <pc:grpChg chg="del">
          <ac:chgData name="Alicia Pascall" userId="f48d9b52-e07b-4665-86be-07889693307c" providerId="ADAL" clId="{68853CC8-9946-4776-BE99-D5C34E4F4364}" dt="2022-02-24T15:01:38.640" v="86" actId="478"/>
          <ac:grpSpMkLst>
            <pc:docMk/>
            <pc:sldMk cId="0" sldId="258"/>
            <ac:grpSpMk id="5" creationId="{00000000-0000-0000-0000-000000000000}"/>
          </ac:grpSpMkLst>
        </pc:grpChg>
        <pc:grpChg chg="del">
          <ac:chgData name="Alicia Pascall" userId="f48d9b52-e07b-4665-86be-07889693307c" providerId="ADAL" clId="{68853CC8-9946-4776-BE99-D5C34E4F4364}" dt="2022-02-24T15:01:23.769" v="80" actId="478"/>
          <ac:grpSpMkLst>
            <pc:docMk/>
            <pc:sldMk cId="0" sldId="258"/>
            <ac:grpSpMk id="7" creationId="{00000000-0000-0000-0000-000000000000}"/>
          </ac:grpSpMkLst>
        </pc:grpChg>
        <pc:grpChg chg="del">
          <ac:chgData name="Alicia Pascall" userId="f48d9b52-e07b-4665-86be-07889693307c" providerId="ADAL" clId="{68853CC8-9946-4776-BE99-D5C34E4F4364}" dt="2022-02-24T15:01:43.289" v="88" actId="478"/>
          <ac:grpSpMkLst>
            <pc:docMk/>
            <pc:sldMk cId="0" sldId="258"/>
            <ac:grpSpMk id="11" creationId="{00000000-0000-0000-0000-000000000000}"/>
          </ac:grpSpMkLst>
        </pc:grpChg>
        <pc:grpChg chg="del">
          <ac:chgData name="Alicia Pascall" userId="f48d9b52-e07b-4665-86be-07889693307c" providerId="ADAL" clId="{68853CC8-9946-4776-BE99-D5C34E4F4364}" dt="2022-02-24T15:01:19.200" v="78" actId="478"/>
          <ac:grpSpMkLst>
            <pc:docMk/>
            <pc:sldMk cId="0" sldId="258"/>
            <ac:grpSpMk id="13" creationId="{00000000-0000-0000-0000-000000000000}"/>
          </ac:grpSpMkLst>
        </pc:grpChg>
        <pc:grpChg chg="del">
          <ac:chgData name="Alicia Pascall" userId="f48d9b52-e07b-4665-86be-07889693307c" providerId="ADAL" clId="{68853CC8-9946-4776-BE99-D5C34E4F4364}" dt="2022-02-24T15:01:17.559" v="77" actId="478"/>
          <ac:grpSpMkLst>
            <pc:docMk/>
            <pc:sldMk cId="0" sldId="258"/>
            <ac:grpSpMk id="15" creationId="{00000000-0000-0000-0000-000000000000}"/>
          </ac:grpSpMkLst>
        </pc:grpChg>
        <pc:picChg chg="del">
          <ac:chgData name="Alicia Pascall" userId="f48d9b52-e07b-4665-86be-07889693307c" providerId="ADAL" clId="{68853CC8-9946-4776-BE99-D5C34E4F4364}" dt="2022-02-24T15:01:40.562" v="87" actId="478"/>
          <ac:picMkLst>
            <pc:docMk/>
            <pc:sldMk cId="0" sldId="258"/>
            <ac:picMk id="4" creationId="{00000000-0000-0000-0000-000000000000}"/>
          </ac:picMkLst>
        </pc:picChg>
        <pc:picChg chg="del">
          <ac:chgData name="Alicia Pascall" userId="f48d9b52-e07b-4665-86be-07889693307c" providerId="ADAL" clId="{68853CC8-9946-4776-BE99-D5C34E4F4364}" dt="2022-02-24T15:01:25.712" v="81" actId="478"/>
          <ac:picMkLst>
            <pc:docMk/>
            <pc:sldMk cId="0" sldId="258"/>
            <ac:picMk id="17" creationId="{00000000-0000-0000-0000-000000000000}"/>
          </ac:picMkLst>
        </pc:picChg>
        <pc:picChg chg="del">
          <ac:chgData name="Alicia Pascall" userId="f48d9b52-e07b-4665-86be-07889693307c" providerId="ADAL" clId="{68853CC8-9946-4776-BE99-D5C34E4F4364}" dt="2022-02-24T15:01:22.016" v="79" actId="478"/>
          <ac:picMkLst>
            <pc:docMk/>
            <pc:sldMk cId="0" sldId="258"/>
            <ac:picMk id="19" creationId="{00000000-0000-0000-0000-000000000000}"/>
          </ac:picMkLst>
        </pc:picChg>
        <pc:picChg chg="mod">
          <ac:chgData name="Alicia Pascall" userId="f48d9b52-e07b-4665-86be-07889693307c" providerId="ADAL" clId="{68853CC8-9946-4776-BE99-D5C34E4F4364}" dt="2022-02-24T14:54:37.850" v="59"/>
          <ac:picMkLst>
            <pc:docMk/>
            <pc:sldMk cId="0" sldId="258"/>
            <ac:picMk id="20" creationId="{00000000-0000-0000-0000-000000000000}"/>
          </ac:picMkLst>
        </pc:picChg>
        <pc:picChg chg="add mod ord">
          <ac:chgData name="Alicia Pascall" userId="f48d9b52-e07b-4665-86be-07889693307c" providerId="ADAL" clId="{68853CC8-9946-4776-BE99-D5C34E4F4364}" dt="2022-02-24T15:01:34.790" v="85" actId="167"/>
          <ac:picMkLst>
            <pc:docMk/>
            <pc:sldMk cId="0" sldId="258"/>
            <ac:picMk id="22" creationId="{52EAA11F-155B-4827-B759-E2ED2FAB757C}"/>
          </ac:picMkLst>
        </pc:picChg>
      </pc:sldChg>
      <pc:sldChg chg="addSp modSp mod modAnim">
        <pc:chgData name="Alicia Pascall" userId="f48d9b52-e07b-4665-86be-07889693307c" providerId="ADAL" clId="{68853CC8-9946-4776-BE99-D5C34E4F4364}" dt="2022-02-24T14:53:23.030" v="57" actId="1076"/>
        <pc:sldMkLst>
          <pc:docMk/>
          <pc:sldMk cId="0" sldId="260"/>
        </pc:sldMkLst>
        <pc:spChg chg="mod">
          <ac:chgData name="Alicia Pascall" userId="f48d9b52-e07b-4665-86be-07889693307c" providerId="ADAL" clId="{68853CC8-9946-4776-BE99-D5C34E4F4364}" dt="2022-02-24T14:52:49.829" v="52" actId="21"/>
          <ac:spMkLst>
            <pc:docMk/>
            <pc:sldMk cId="0" sldId="260"/>
            <ac:spMk id="20" creationId="{00000000-0000-0000-0000-000000000000}"/>
          </ac:spMkLst>
        </pc:spChg>
        <pc:spChg chg="mod">
          <ac:chgData name="Alicia Pascall" userId="f48d9b52-e07b-4665-86be-07889693307c" providerId="ADAL" clId="{68853CC8-9946-4776-BE99-D5C34E4F4364}" dt="2022-02-24T14:49:13.001" v="0" actId="21"/>
          <ac:spMkLst>
            <pc:docMk/>
            <pc:sldMk cId="0" sldId="260"/>
            <ac:spMk id="22" creationId="{7C8AA72E-D344-4158-8BC8-E07C47311EA7}"/>
          </ac:spMkLst>
        </pc:spChg>
        <pc:spChg chg="mod">
          <ac:chgData name="Alicia Pascall" userId="f48d9b52-e07b-4665-86be-07889693307c" providerId="ADAL" clId="{68853CC8-9946-4776-BE99-D5C34E4F4364}" dt="2022-02-24T14:49:49.827" v="11" actId="21"/>
          <ac:spMkLst>
            <pc:docMk/>
            <pc:sldMk cId="0" sldId="260"/>
            <ac:spMk id="24" creationId="{D6917FF4-E1E3-4F39-A91E-000CB043FED7}"/>
          </ac:spMkLst>
        </pc:spChg>
        <pc:spChg chg="mod">
          <ac:chgData name="Alicia Pascall" userId="f48d9b52-e07b-4665-86be-07889693307c" providerId="ADAL" clId="{68853CC8-9946-4776-BE99-D5C34E4F4364}" dt="2022-02-24T14:50:30.729" v="21" actId="21"/>
          <ac:spMkLst>
            <pc:docMk/>
            <pc:sldMk cId="0" sldId="260"/>
            <ac:spMk id="26" creationId="{34E6F332-D611-40C3-A96B-54CAA9C0167E}"/>
          </ac:spMkLst>
        </pc:spChg>
        <pc:spChg chg="mod">
          <ac:chgData name="Alicia Pascall" userId="f48d9b52-e07b-4665-86be-07889693307c" providerId="ADAL" clId="{68853CC8-9946-4776-BE99-D5C34E4F4364}" dt="2022-02-24T14:50:58.609" v="28" actId="21"/>
          <ac:spMkLst>
            <pc:docMk/>
            <pc:sldMk cId="0" sldId="260"/>
            <ac:spMk id="28" creationId="{5DCB5C0D-16B1-4056-9CC5-8BBD5CDA5483}"/>
          </ac:spMkLst>
        </pc:spChg>
        <pc:spChg chg="mod">
          <ac:chgData name="Alicia Pascall" userId="f48d9b52-e07b-4665-86be-07889693307c" providerId="ADAL" clId="{68853CC8-9946-4776-BE99-D5C34E4F4364}" dt="2022-02-24T14:51:38.633" v="35" actId="21"/>
          <ac:spMkLst>
            <pc:docMk/>
            <pc:sldMk cId="0" sldId="260"/>
            <ac:spMk id="30" creationId="{81974194-51F6-46F0-A26F-971D6100C513}"/>
          </ac:spMkLst>
        </pc:spChg>
        <pc:spChg chg="mod">
          <ac:chgData name="Alicia Pascall" userId="f48d9b52-e07b-4665-86be-07889693307c" providerId="ADAL" clId="{68853CC8-9946-4776-BE99-D5C34E4F4364}" dt="2022-02-24T14:51:57.296" v="40" actId="21"/>
          <ac:spMkLst>
            <pc:docMk/>
            <pc:sldMk cId="0" sldId="260"/>
            <ac:spMk id="32" creationId="{E25A4F01-908A-41CB-828C-3E5F9512B22F}"/>
          </ac:spMkLst>
        </pc:spChg>
        <pc:spChg chg="mod">
          <ac:chgData name="Alicia Pascall" userId="f48d9b52-e07b-4665-86be-07889693307c" providerId="ADAL" clId="{68853CC8-9946-4776-BE99-D5C34E4F4364}" dt="2022-02-24T14:52:23.678" v="46" actId="21"/>
          <ac:spMkLst>
            <pc:docMk/>
            <pc:sldMk cId="0" sldId="260"/>
            <ac:spMk id="34" creationId="{89FD577D-327E-4AA7-A8A7-66E498B7E839}"/>
          </ac:spMkLst>
        </pc:spChg>
        <pc:spChg chg="add mod">
          <ac:chgData name="Alicia Pascall" userId="f48d9b52-e07b-4665-86be-07889693307c" providerId="ADAL" clId="{68853CC8-9946-4776-BE99-D5C34E4F4364}" dt="2022-02-24T14:53:23.030" v="57" actId="1076"/>
          <ac:spMkLst>
            <pc:docMk/>
            <pc:sldMk cId="0" sldId="260"/>
            <ac:spMk id="36" creationId="{9588BCA9-8250-4254-AE3F-7B76E7410712}"/>
          </ac:spMkLst>
        </pc:spChg>
        <pc:spChg chg="add mod">
          <ac:chgData name="Alicia Pascall" userId="f48d9b52-e07b-4665-86be-07889693307c" providerId="ADAL" clId="{68853CC8-9946-4776-BE99-D5C34E4F4364}" dt="2022-02-24T14:50:21.810" v="19" actId="1076"/>
          <ac:spMkLst>
            <pc:docMk/>
            <pc:sldMk cId="0" sldId="260"/>
            <ac:spMk id="38" creationId="{BEC7FE51-499B-44CA-804B-F6F34DF20322}"/>
          </ac:spMkLst>
        </pc:spChg>
        <pc:spChg chg="add mod">
          <ac:chgData name="Alicia Pascall" userId="f48d9b52-e07b-4665-86be-07889693307c" providerId="ADAL" clId="{68853CC8-9946-4776-BE99-D5C34E4F4364}" dt="2022-02-24T14:50:37.915" v="23" actId="1076"/>
          <ac:spMkLst>
            <pc:docMk/>
            <pc:sldMk cId="0" sldId="260"/>
            <ac:spMk id="40" creationId="{92133305-D24F-41F7-9215-BF1C4CB13348}"/>
          </ac:spMkLst>
        </pc:spChg>
        <pc:spChg chg="add mod">
          <ac:chgData name="Alicia Pascall" userId="f48d9b52-e07b-4665-86be-07889693307c" providerId="ADAL" clId="{68853CC8-9946-4776-BE99-D5C34E4F4364}" dt="2022-02-24T14:51:35.246" v="34" actId="1036"/>
          <ac:spMkLst>
            <pc:docMk/>
            <pc:sldMk cId="0" sldId="260"/>
            <ac:spMk id="42" creationId="{0BC49B61-417A-41EB-933C-5810B7CB1BF0}"/>
          </ac:spMkLst>
        </pc:spChg>
        <pc:spChg chg="add mod">
          <ac:chgData name="Alicia Pascall" userId="f48d9b52-e07b-4665-86be-07889693307c" providerId="ADAL" clId="{68853CC8-9946-4776-BE99-D5C34E4F4364}" dt="2022-02-24T14:51:44.593" v="37" actId="1076"/>
          <ac:spMkLst>
            <pc:docMk/>
            <pc:sldMk cId="0" sldId="260"/>
            <ac:spMk id="44" creationId="{E926B880-6B40-425D-9A4E-FEA50E096CEC}"/>
          </ac:spMkLst>
        </pc:spChg>
        <pc:spChg chg="add mod">
          <ac:chgData name="Alicia Pascall" userId="f48d9b52-e07b-4665-86be-07889693307c" providerId="ADAL" clId="{68853CC8-9946-4776-BE99-D5C34E4F4364}" dt="2022-02-24T14:52:19.627" v="45" actId="1076"/>
          <ac:spMkLst>
            <pc:docMk/>
            <pc:sldMk cId="0" sldId="260"/>
            <ac:spMk id="46" creationId="{0021DDDA-3FD3-4E04-8375-BDF5711B1ED3}"/>
          </ac:spMkLst>
        </pc:spChg>
        <pc:spChg chg="add mod">
          <ac:chgData name="Alicia Pascall" userId="f48d9b52-e07b-4665-86be-07889693307c" providerId="ADAL" clId="{68853CC8-9946-4776-BE99-D5C34E4F4364}" dt="2022-02-24T14:52:29.065" v="48" actId="1076"/>
          <ac:spMkLst>
            <pc:docMk/>
            <pc:sldMk cId="0" sldId="260"/>
            <ac:spMk id="48" creationId="{45A0BB46-B3AE-4442-AE4D-CD037D11A5B2}"/>
          </ac:spMkLst>
        </pc:spChg>
        <pc:spChg chg="add mod">
          <ac:chgData name="Alicia Pascall" userId="f48d9b52-e07b-4665-86be-07889693307c" providerId="ADAL" clId="{68853CC8-9946-4776-BE99-D5C34E4F4364}" dt="2022-02-24T14:52:56.720" v="54" actId="1076"/>
          <ac:spMkLst>
            <pc:docMk/>
            <pc:sldMk cId="0" sldId="260"/>
            <ac:spMk id="50" creationId="{1FC51F4E-780A-442A-A4B7-810EC81CD8D0}"/>
          </ac:spMkLst>
        </pc:spChg>
      </pc:sldChg>
    </pc:docChg>
  </pc:docChgLst>
  <pc:docChgLst>
    <pc:chgData name="Katie Bright" userId="a7ec5abd-6d76-44df-ab0d-ade3466456f6" providerId="ADAL" clId="{4830F770-A3DF-4E52-BDFC-248B7252BF65}"/>
    <pc:docChg chg="custSel modSld">
      <pc:chgData name="Katie Bright" userId="a7ec5abd-6d76-44df-ab0d-ade3466456f6" providerId="ADAL" clId="{4830F770-A3DF-4E52-BDFC-248B7252BF65}" dt="2022-02-24T15:05:14.380" v="0" actId="478"/>
      <pc:docMkLst>
        <pc:docMk/>
      </pc:docMkLst>
      <pc:sldChg chg="delSp mod">
        <pc:chgData name="Katie Bright" userId="a7ec5abd-6d76-44df-ab0d-ade3466456f6" providerId="ADAL" clId="{4830F770-A3DF-4E52-BDFC-248B7252BF65}" dt="2022-02-24T15:05:14.380" v="0" actId="478"/>
        <pc:sldMkLst>
          <pc:docMk/>
          <pc:sldMk cId="0" sldId="258"/>
        </pc:sldMkLst>
        <pc:grpChg chg="del">
          <ac:chgData name="Katie Bright" userId="a7ec5abd-6d76-44df-ab0d-ade3466456f6" providerId="ADAL" clId="{4830F770-A3DF-4E52-BDFC-248B7252BF65}" dt="2022-02-24T15:05:14.380" v="0" actId="478"/>
          <ac:grpSpMkLst>
            <pc:docMk/>
            <pc:sldMk cId="0" sldId="258"/>
            <ac:grpSpMk id="9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hyperlink" Target="http://amazingapprenticeships.com/resource/tyler-sparshatt-apprentice-story-film/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svg"/><Relationship Id="rId7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amazingapprenticeships.com/employer-quiz/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1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0833"/>
          <a:stretch>
            <a:fillRect/>
          </a:stretch>
        </p:blipFill>
        <p:spPr>
          <a:xfrm>
            <a:off x="0" y="-747694"/>
            <a:ext cx="14630400" cy="67901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0" y="3371686"/>
            <a:ext cx="14630400" cy="9496406"/>
            <a:chOff x="0" y="0"/>
            <a:chExt cx="3130550" cy="2032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130550" cy="2032000"/>
            </a:xfrm>
            <a:custGeom>
              <a:avLst/>
              <a:gdLst/>
              <a:ahLst/>
              <a:cxnLst/>
              <a:rect l="l" t="t" r="r" b="b"/>
              <a:pathLst>
                <a:path w="3130550" h="2032000">
                  <a:moveTo>
                    <a:pt x="0" y="552450"/>
                  </a:moveTo>
                  <a:lnTo>
                    <a:pt x="0" y="2032000"/>
                  </a:lnTo>
                  <a:lnTo>
                    <a:pt x="3130550" y="203200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CD0067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 rot="645850">
            <a:off x="-609164" y="1645573"/>
            <a:ext cx="14800069" cy="16573117"/>
            <a:chOff x="0" y="0"/>
            <a:chExt cx="6350000" cy="71107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3">
                <a:alphaModFix amt="6999"/>
              </a:blip>
              <a:stretch>
                <a:fillRect l="-5990" r="-5990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 rot="-609916">
            <a:off x="759644" y="4500274"/>
            <a:ext cx="14258125" cy="2356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457"/>
              </a:lnSpc>
            </a:pPr>
            <a:endParaRPr dirty="0"/>
          </a:p>
          <a:p>
            <a:pPr>
              <a:lnSpc>
                <a:spcPts val="10457"/>
              </a:lnSpc>
            </a:pPr>
            <a:r>
              <a:rPr lang="en-US" sz="7469" dirty="0">
                <a:solidFill>
                  <a:srgbClr val="FFFFFF"/>
                </a:solidFill>
                <a:latin typeface="Bushcraft"/>
              </a:rPr>
              <a:t>TYLER @ SPARSHATT TRUCK &amp; VAN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625430" y="5891640"/>
            <a:ext cx="2759399" cy="2077442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 rot="-609916">
            <a:off x="686454" y="5322050"/>
            <a:ext cx="8744782" cy="1290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457"/>
              </a:lnSpc>
            </a:pPr>
            <a:r>
              <a:rPr lang="en-US" sz="7469">
                <a:solidFill>
                  <a:srgbClr val="FFFFFF"/>
                </a:solidFill>
                <a:latin typeface="Bushcraft"/>
              </a:rPr>
              <a:t>APPRENTICE STORY: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hape&#10;&#10;Description automatically generated with medium confidence">
            <a:extLst>
              <a:ext uri="{FF2B5EF4-FFF2-40B4-BE49-F238E27FC236}">
                <a16:creationId xmlns:a16="http://schemas.microsoft.com/office/drawing/2014/main" id="{EEB76716-34DC-4108-A19E-6030C3F94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399" cy="8229600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 rot="-10154149">
            <a:off x="-3832838" y="-12232412"/>
            <a:ext cx="14241560" cy="15947698"/>
            <a:chOff x="0" y="0"/>
            <a:chExt cx="6350000" cy="71107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3">
                <a:alphaModFix amt="6999"/>
              </a:blip>
              <a:stretch>
                <a:fillRect l="-5990" r="-5990"/>
              </a:stretch>
            </a:blipFill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156815" y="2805389"/>
            <a:ext cx="6316770" cy="4192756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862566" y="2060382"/>
            <a:ext cx="12100979" cy="412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23"/>
              </a:lnSpc>
            </a:pPr>
            <a:r>
              <a:rPr lang="en-US" sz="2445" dirty="0">
                <a:solidFill>
                  <a:srgbClr val="3C3C3B"/>
                </a:solidFill>
                <a:latin typeface="Montserrat 1"/>
              </a:rPr>
              <a:t>What are the names of some job roles where people work with vehicles?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52EAA11F-155B-4827-B759-E2ED2FAB7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399" cy="8229600"/>
          </a:xfrm>
          <a:prstGeom prst="rect">
            <a:avLst/>
          </a:prstGeom>
        </p:spPr>
      </p:pic>
      <p:grpSp>
        <p:nvGrpSpPr>
          <p:cNvPr id="2" name="Group 2"/>
          <p:cNvGrpSpPr>
            <a:grpSpLocks noChangeAspect="1"/>
          </p:cNvGrpSpPr>
          <p:nvPr/>
        </p:nvGrpSpPr>
        <p:grpSpPr>
          <a:xfrm rot="-10154149">
            <a:off x="3787644" y="-11703006"/>
            <a:ext cx="14241560" cy="15947698"/>
            <a:chOff x="0" y="0"/>
            <a:chExt cx="6350000" cy="71107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3">
                <a:alphaModFix amt="6999"/>
              </a:blip>
              <a:stretch>
                <a:fillRect l="-5990" r="-5990"/>
              </a:stretch>
            </a:blip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10154149">
            <a:off x="-3832838" y="-12232412"/>
            <a:ext cx="14241560" cy="15947698"/>
            <a:chOff x="0" y="0"/>
            <a:chExt cx="6350000" cy="711073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3">
                <a:alphaModFix amt="6999"/>
              </a:blip>
              <a:stretch>
                <a:fillRect l="-5990" r="-5990"/>
              </a:stretch>
            </a:blipFill>
          </p:spPr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4"/>
          <a:srcRect t="1064"/>
          <a:stretch>
            <a:fillRect/>
          </a:stretch>
        </p:blipFill>
        <p:spPr>
          <a:xfrm>
            <a:off x="2344144" y="1400369"/>
            <a:ext cx="9942113" cy="6006271"/>
          </a:xfrm>
          <a:prstGeom prst="rect">
            <a:avLst/>
          </a:prstGeom>
        </p:spPr>
      </p:pic>
      <p:pic>
        <p:nvPicPr>
          <p:cNvPr id="20" name="Picture 20">
            <a:hlinkClick r:id="rId5"/>
          </p:cNvPr>
          <p:cNvPicPr>
            <a:picLocks noChangeAspect="1"/>
          </p:cNvPicPr>
          <p:nvPr/>
        </p:nvPicPr>
        <p:blipFill>
          <a:blip r:embed="rId6"/>
          <a:srcRect l="4180" r="4180"/>
          <a:stretch>
            <a:fillRect/>
          </a:stretch>
        </p:blipFill>
        <p:spPr>
          <a:xfrm>
            <a:off x="3725193" y="1695720"/>
            <a:ext cx="7183231" cy="463463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230000" y="1674814"/>
            <a:ext cx="4529023" cy="543211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0670" t="6339" r="11872" b="6826"/>
          <a:stretch>
            <a:fillRect/>
          </a:stretch>
        </p:blipFill>
        <p:spPr>
          <a:xfrm>
            <a:off x="6503403" y="1917765"/>
            <a:ext cx="3971677" cy="4059078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 rot="-10154149">
            <a:off x="3787644" y="-11703006"/>
            <a:ext cx="14241560" cy="15947698"/>
            <a:chOff x="0" y="0"/>
            <a:chExt cx="6350000" cy="711073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5">
                <a:alphaModFix amt="6999"/>
              </a:blip>
              <a:stretch>
                <a:fillRect l="-5990" r="-5990"/>
              </a:stretch>
            </a:blip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355120" y="72773"/>
            <a:ext cx="2526553" cy="1902142"/>
          </a:xfrm>
          <a:prstGeom prst="rect">
            <a:avLst/>
          </a:prstGeom>
        </p:spPr>
      </p:pic>
      <p:grpSp>
        <p:nvGrpSpPr>
          <p:cNvPr id="7" name="Group 7"/>
          <p:cNvGrpSpPr>
            <a:grpSpLocks noChangeAspect="1"/>
          </p:cNvGrpSpPr>
          <p:nvPr/>
        </p:nvGrpSpPr>
        <p:grpSpPr>
          <a:xfrm rot="-10154149">
            <a:off x="-106226" y="-11858875"/>
            <a:ext cx="14241560" cy="15947698"/>
            <a:chOff x="0" y="0"/>
            <a:chExt cx="6350000" cy="711073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5">
                <a:alphaModFix amt="6999"/>
              </a:blip>
              <a:stretch>
                <a:fillRect l="-5990" r="-5990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0" y="7693703"/>
            <a:ext cx="14630400" cy="535897"/>
            <a:chOff x="0" y="0"/>
            <a:chExt cx="4326084" cy="1584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326084" cy="158460"/>
            </a:xfrm>
            <a:custGeom>
              <a:avLst/>
              <a:gdLst/>
              <a:ahLst/>
              <a:cxnLst/>
              <a:rect l="l" t="t" r="r" b="b"/>
              <a:pathLst>
                <a:path w="4326084" h="158460">
                  <a:moveTo>
                    <a:pt x="0" y="0"/>
                  </a:moveTo>
                  <a:lnTo>
                    <a:pt x="4326084" y="0"/>
                  </a:lnTo>
                  <a:lnTo>
                    <a:pt x="4326084" y="158460"/>
                  </a:lnTo>
                  <a:lnTo>
                    <a:pt x="0" y="158460"/>
                  </a:lnTo>
                  <a:close/>
                </a:path>
              </a:pathLst>
            </a:custGeom>
            <a:solidFill>
              <a:srgbClr val="CD0067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alphaModFix amt="6999"/>
          </a:blip>
          <a:srcRect/>
          <a:stretch>
            <a:fillRect/>
          </a:stretch>
        </p:blipFill>
        <p:spPr>
          <a:xfrm>
            <a:off x="1106931" y="8229600"/>
            <a:ext cx="12419288" cy="12419288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 rot="-10800000">
            <a:off x="1604566" y="1252284"/>
            <a:ext cx="3198864" cy="2076342"/>
            <a:chOff x="0" y="0"/>
            <a:chExt cx="3130550" cy="2032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130550" cy="2032000"/>
            </a:xfrm>
            <a:custGeom>
              <a:avLst/>
              <a:gdLst/>
              <a:ahLst/>
              <a:cxnLst/>
              <a:rect l="l" t="t" r="r" b="b"/>
              <a:pathLst>
                <a:path w="3130550" h="2032000">
                  <a:moveTo>
                    <a:pt x="0" y="387350"/>
                  </a:moveTo>
                  <a:lnTo>
                    <a:pt x="0" y="2032000"/>
                  </a:lnTo>
                  <a:lnTo>
                    <a:pt x="3130550" y="203200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 rot="-10154149">
            <a:off x="-3832838" y="-12232412"/>
            <a:ext cx="14241560" cy="15947698"/>
            <a:chOff x="0" y="0"/>
            <a:chExt cx="6350000" cy="711073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5">
                <a:alphaModFix amt="6999"/>
              </a:blip>
              <a:stretch>
                <a:fillRect l="-5990" r="-5990"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-2605005" y="-2808589"/>
            <a:ext cx="12488462" cy="5015650"/>
            <a:chOff x="0" y="0"/>
            <a:chExt cx="3130550" cy="12573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130550" cy="1257300"/>
            </a:xfrm>
            <a:custGeom>
              <a:avLst/>
              <a:gdLst/>
              <a:ahLst/>
              <a:cxnLst/>
              <a:rect l="l" t="t" r="r" b="b"/>
              <a:pathLst>
                <a:path w="3130550" h="1257300">
                  <a:moveTo>
                    <a:pt x="0" y="552450"/>
                  </a:moveTo>
                  <a:lnTo>
                    <a:pt x="0" y="1257300"/>
                  </a:lnTo>
                  <a:lnTo>
                    <a:pt x="3130550" y="125730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CD0067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645850">
            <a:off x="-2404102" y="-9148233"/>
            <a:ext cx="12616826" cy="14128322"/>
            <a:chOff x="0" y="0"/>
            <a:chExt cx="6350000" cy="711073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7">
                <a:alphaModFix amt="6999"/>
              </a:blip>
              <a:stretch>
                <a:fillRect l="-5990" r="-5990"/>
              </a:stretch>
            </a:blipFill>
          </p:spPr>
        </p:sp>
      </p:grpSp>
      <p:pic>
        <p:nvPicPr>
          <p:cNvPr id="20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763877">
            <a:off x="3300243" y="5683071"/>
            <a:ext cx="2484408" cy="701845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4071246" flipH="1">
            <a:off x="10667752" y="4670682"/>
            <a:ext cx="2484408" cy="70184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1937755" y="418253"/>
            <a:ext cx="2313594" cy="1741813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5">
            <a:alphaModFix amt="6999"/>
          </a:blip>
          <a:srcRect t="9713" b="7556"/>
          <a:stretch>
            <a:fillRect/>
          </a:stretch>
        </p:blipFill>
        <p:spPr>
          <a:xfrm>
            <a:off x="1375" y="7693703"/>
            <a:ext cx="14630400" cy="12103704"/>
          </a:xfrm>
          <a:prstGeom prst="rect">
            <a:avLst/>
          </a:prstGeom>
        </p:spPr>
      </p:pic>
      <p:sp>
        <p:nvSpPr>
          <p:cNvPr id="24" name="TextBox 24"/>
          <p:cNvSpPr txBox="1"/>
          <p:nvPr/>
        </p:nvSpPr>
        <p:spPr>
          <a:xfrm>
            <a:off x="6230000" y="6199678"/>
            <a:ext cx="4529023" cy="8472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6"/>
              </a:lnSpc>
            </a:pPr>
            <a:r>
              <a:rPr lang="en-US" sz="4890">
                <a:solidFill>
                  <a:srgbClr val="CD0067"/>
                </a:solidFill>
                <a:latin typeface="Bushcraft"/>
              </a:rPr>
              <a:t>Tyler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76770" y="2929663"/>
            <a:ext cx="4973992" cy="2432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7"/>
              </a:lnSpc>
            </a:pPr>
            <a:endParaRPr lang="en-US" sz="2298" dirty="0">
              <a:solidFill>
                <a:srgbClr val="000000"/>
              </a:solidFill>
              <a:latin typeface="Montserrat 2"/>
            </a:endParaRPr>
          </a:p>
          <a:p>
            <a:pPr>
              <a:lnSpc>
                <a:spcPts val="3217"/>
              </a:lnSpc>
            </a:pPr>
            <a:r>
              <a:rPr lang="en-US" sz="2298" dirty="0">
                <a:solidFill>
                  <a:srgbClr val="000000"/>
                </a:solidFill>
                <a:latin typeface="Montserrat 2"/>
              </a:rPr>
              <a:t>Work your way through the worksheet and choose the correct facts about his apprenticeship story.</a:t>
            </a:r>
          </a:p>
          <a:p>
            <a:pPr>
              <a:lnSpc>
                <a:spcPts val="3217"/>
              </a:lnSpc>
              <a:spcBef>
                <a:spcPct val="0"/>
              </a:spcBef>
            </a:pPr>
            <a:endParaRPr lang="en-US" sz="2298" dirty="0">
              <a:solidFill>
                <a:srgbClr val="000000"/>
              </a:solidFill>
              <a:latin typeface="Montserrat 2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B0E1E9-3703-41F1-AC69-747CF42B3B4C}"/>
              </a:ext>
            </a:extLst>
          </p:cNvPr>
          <p:cNvSpPr txBox="1"/>
          <p:nvPr/>
        </p:nvSpPr>
        <p:spPr>
          <a:xfrm>
            <a:off x="852882" y="2395226"/>
            <a:ext cx="4305984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Montserrat 2"/>
              </a:rPr>
              <a:t>We are now going to watch Tyler’s film</a:t>
            </a:r>
            <a:endParaRPr lang="en-GB" sz="23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154149">
            <a:off x="3787644" y="-11703006"/>
            <a:ext cx="14241560" cy="15947698"/>
            <a:chOff x="0" y="0"/>
            <a:chExt cx="6350000" cy="71107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2">
                <a:alphaModFix amt="6999"/>
              </a:blip>
              <a:stretch>
                <a:fillRect l="-5990" r="-5990"/>
              </a:stretch>
            </a:blip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55120" y="72773"/>
            <a:ext cx="2526553" cy="1902142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 rot="-10154149">
            <a:off x="-106226" y="-11858875"/>
            <a:ext cx="14241560" cy="15947698"/>
            <a:chOff x="0" y="0"/>
            <a:chExt cx="6350000" cy="71107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2">
                <a:alphaModFix amt="6999"/>
              </a:blip>
              <a:stretch>
                <a:fillRect l="-5990" r="-5990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0" y="7693703"/>
            <a:ext cx="14630400" cy="535897"/>
            <a:chOff x="0" y="0"/>
            <a:chExt cx="4326084" cy="1584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326084" cy="158460"/>
            </a:xfrm>
            <a:custGeom>
              <a:avLst/>
              <a:gdLst/>
              <a:ahLst/>
              <a:cxnLst/>
              <a:rect l="l" t="t" r="r" b="b"/>
              <a:pathLst>
                <a:path w="4326084" h="158460">
                  <a:moveTo>
                    <a:pt x="0" y="0"/>
                  </a:moveTo>
                  <a:lnTo>
                    <a:pt x="4326084" y="0"/>
                  </a:lnTo>
                  <a:lnTo>
                    <a:pt x="4326084" y="158460"/>
                  </a:lnTo>
                  <a:lnTo>
                    <a:pt x="0" y="158460"/>
                  </a:lnTo>
                  <a:close/>
                </a:path>
              </a:pathLst>
            </a:custGeom>
            <a:solidFill>
              <a:srgbClr val="CD0067"/>
            </a:solidFill>
          </p:spPr>
        </p:sp>
      </p:grpSp>
      <p:grpSp>
        <p:nvGrpSpPr>
          <p:cNvPr id="9" name="Group 9"/>
          <p:cNvGrpSpPr/>
          <p:nvPr/>
        </p:nvGrpSpPr>
        <p:grpSpPr>
          <a:xfrm rot="-10800000">
            <a:off x="1604566" y="1252284"/>
            <a:ext cx="3198864" cy="2076342"/>
            <a:chOff x="0" y="0"/>
            <a:chExt cx="3130550" cy="2032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130550" cy="2032000"/>
            </a:xfrm>
            <a:custGeom>
              <a:avLst/>
              <a:gdLst/>
              <a:ahLst/>
              <a:cxnLst/>
              <a:rect l="l" t="t" r="r" b="b"/>
              <a:pathLst>
                <a:path w="3130550" h="2032000">
                  <a:moveTo>
                    <a:pt x="0" y="387350"/>
                  </a:moveTo>
                  <a:lnTo>
                    <a:pt x="0" y="2032000"/>
                  </a:lnTo>
                  <a:lnTo>
                    <a:pt x="3130550" y="203200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10154149">
            <a:off x="-3832838" y="-12232412"/>
            <a:ext cx="14241560" cy="15947698"/>
            <a:chOff x="0" y="0"/>
            <a:chExt cx="6350000" cy="711073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2">
                <a:alphaModFix amt="6999"/>
              </a:blip>
              <a:stretch>
                <a:fillRect l="-5990" r="-5990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 rot="-10800000">
            <a:off x="-2605005" y="-2808589"/>
            <a:ext cx="12488462" cy="5015650"/>
            <a:chOff x="0" y="0"/>
            <a:chExt cx="3130550" cy="12573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130550" cy="1257300"/>
            </a:xfrm>
            <a:custGeom>
              <a:avLst/>
              <a:gdLst/>
              <a:ahLst/>
              <a:cxnLst/>
              <a:rect l="l" t="t" r="r" b="b"/>
              <a:pathLst>
                <a:path w="3130550" h="1257300">
                  <a:moveTo>
                    <a:pt x="0" y="552450"/>
                  </a:moveTo>
                  <a:lnTo>
                    <a:pt x="0" y="1257300"/>
                  </a:lnTo>
                  <a:lnTo>
                    <a:pt x="3130550" y="125730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CD0067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645850">
            <a:off x="-2426740" y="-9148233"/>
            <a:ext cx="12616826" cy="14128322"/>
            <a:chOff x="0" y="0"/>
            <a:chExt cx="6350000" cy="711073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4">
                <a:alphaModFix amt="6999"/>
              </a:blip>
              <a:stretch>
                <a:fillRect l="-5990" r="-5990"/>
              </a:stretch>
            </a:blipFill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065221" y="152937"/>
            <a:ext cx="2313594" cy="1741813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alphaModFix amt="6999"/>
          </a:blip>
          <a:srcRect t="9713" b="7556"/>
          <a:stretch>
            <a:fillRect/>
          </a:stretch>
        </p:blipFill>
        <p:spPr>
          <a:xfrm>
            <a:off x="0" y="7693703"/>
            <a:ext cx="14630400" cy="12103704"/>
          </a:xfrm>
          <a:prstGeom prst="rect">
            <a:avLst/>
          </a:prstGeom>
        </p:spPr>
      </p:pic>
      <p:sp>
        <p:nvSpPr>
          <p:cNvPr id="19" name="TextBox 19"/>
          <p:cNvSpPr txBox="1"/>
          <p:nvPr/>
        </p:nvSpPr>
        <p:spPr>
          <a:xfrm>
            <a:off x="1849503" y="1676400"/>
            <a:ext cx="11372515" cy="4566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03"/>
              </a:lnSpc>
            </a:pPr>
            <a:r>
              <a:rPr lang="en-US" sz="2645" dirty="0">
                <a:solidFill>
                  <a:srgbClr val="3C3C3B"/>
                </a:solidFill>
                <a:latin typeface="Montserrat 2"/>
              </a:rPr>
              <a:t>Worksheet Answers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925703" y="6996094"/>
            <a:ext cx="12780897" cy="2846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80"/>
              </a:lnSpc>
            </a:pPr>
            <a:r>
              <a:rPr lang="en-US" sz="1700" dirty="0">
                <a:solidFill>
                  <a:srgbClr val="3C3C3B"/>
                </a:solidFill>
                <a:latin typeface="Montserrat 3"/>
              </a:rPr>
              <a:t>8. Tyler doesn’t recommend apprenticeships if you are unsure.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8AA72E-D344-4158-8BC8-E07C47311EA7}"/>
              </a:ext>
            </a:extLst>
          </p:cNvPr>
          <p:cNvSpPr txBox="1"/>
          <p:nvPr/>
        </p:nvSpPr>
        <p:spPr>
          <a:xfrm>
            <a:off x="1843816" y="2196144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3C3C3B"/>
                </a:solidFill>
                <a:latin typeface="Montserrat 3"/>
              </a:rPr>
              <a:t>1. Tyler is doing a level 2 apprenticeship as a heavy vehicle service and maintenance technician.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917FF4-E1E3-4F39-A91E-000CB043FED7}"/>
              </a:ext>
            </a:extLst>
          </p:cNvPr>
          <p:cNvSpPr txBox="1"/>
          <p:nvPr/>
        </p:nvSpPr>
        <p:spPr>
          <a:xfrm>
            <a:off x="1810780" y="2805744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3C3C3B"/>
                </a:solidFill>
                <a:latin typeface="Montserrat 3"/>
              </a:rPr>
              <a:t>2. He works with cars and trucks and his daily routine is never the same.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E6F332-D611-40C3-A96B-54CAA9C0167E}"/>
              </a:ext>
            </a:extLst>
          </p:cNvPr>
          <p:cNvSpPr txBox="1"/>
          <p:nvPr/>
        </p:nvSpPr>
        <p:spPr>
          <a:xfrm>
            <a:off x="1843816" y="3415344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3C3C3B"/>
                </a:solidFill>
                <a:latin typeface="Montserrat 3"/>
              </a:rPr>
              <a:t>3. Part of the role includes checking that the vehicles are roadworthy and safe.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CB5C0D-16B1-4056-9CC5-8BBD5CDA5483}"/>
              </a:ext>
            </a:extLst>
          </p:cNvPr>
          <p:cNvSpPr txBox="1"/>
          <p:nvPr/>
        </p:nvSpPr>
        <p:spPr>
          <a:xfrm>
            <a:off x="1823344" y="4024944"/>
            <a:ext cx="12296632" cy="688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3C3C3B"/>
                </a:solidFill>
                <a:latin typeface="Montserrat 3"/>
              </a:rPr>
              <a:t>4. Before he started his apprenticeship he was at school, and he had no previous experience in the company.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974194-51F6-46F0-A26F-971D6100C513}"/>
              </a:ext>
            </a:extLst>
          </p:cNvPr>
          <p:cNvSpPr txBox="1"/>
          <p:nvPr/>
        </p:nvSpPr>
        <p:spPr>
          <a:xfrm>
            <a:off x="1843816" y="4939344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3C3C3B"/>
                </a:solidFill>
                <a:latin typeface="Montserrat 3"/>
              </a:rPr>
              <a:t>5. Tyler studies in college one day a week with his tutor James.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25A4F01-908A-41CB-828C-3E5F9512B22F}"/>
              </a:ext>
            </a:extLst>
          </p:cNvPr>
          <p:cNvSpPr txBox="1"/>
          <p:nvPr/>
        </p:nvSpPr>
        <p:spPr>
          <a:xfrm>
            <a:off x="1837946" y="5472744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3C3C3B"/>
                </a:solidFill>
                <a:latin typeface="Montserrat 3"/>
              </a:rPr>
              <a:t>6. In college his studies are split into theory and practical sessions.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FD577D-327E-4AA7-A8A7-66E498B7E839}"/>
              </a:ext>
            </a:extLst>
          </p:cNvPr>
          <p:cNvSpPr txBox="1"/>
          <p:nvPr/>
        </p:nvSpPr>
        <p:spPr>
          <a:xfrm>
            <a:off x="1810780" y="6388273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3C3C3B"/>
                </a:solidFill>
                <a:latin typeface="Montserrat 3"/>
              </a:rPr>
              <a:t>7. The careers teacher in his school helped him to get his initial work experience.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588BCA9-8250-4254-AE3F-7B76E7410712}"/>
              </a:ext>
            </a:extLst>
          </p:cNvPr>
          <p:cNvSpPr txBox="1"/>
          <p:nvPr/>
        </p:nvSpPr>
        <p:spPr>
          <a:xfrm>
            <a:off x="1795158" y="2503869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CD0067"/>
                </a:solidFill>
                <a:latin typeface="Montserrat 3"/>
              </a:rPr>
              <a:t>False. Tyler is actually doing a level 3 apprenticeship.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EC7FE51-499B-44CA-804B-F6F34DF20322}"/>
              </a:ext>
            </a:extLst>
          </p:cNvPr>
          <p:cNvSpPr txBox="1"/>
          <p:nvPr/>
        </p:nvSpPr>
        <p:spPr>
          <a:xfrm>
            <a:off x="1795158" y="3106601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CD0067"/>
                </a:solidFill>
                <a:latin typeface="Montserrat 3"/>
              </a:rPr>
              <a:t>False. Tyler works with heavy vehicles (trucks &amp; vans).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2133305-D24F-41F7-9215-BF1C4CB13348}"/>
              </a:ext>
            </a:extLst>
          </p:cNvPr>
          <p:cNvSpPr txBox="1"/>
          <p:nvPr/>
        </p:nvSpPr>
        <p:spPr>
          <a:xfrm>
            <a:off x="1835854" y="3706543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CD0067"/>
                </a:solidFill>
                <a:latin typeface="Montserrat 3"/>
              </a:rPr>
              <a:t>True.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BC49B61-417A-41EB-933C-5810B7CB1BF0}"/>
              </a:ext>
            </a:extLst>
          </p:cNvPr>
          <p:cNvSpPr txBox="1"/>
          <p:nvPr/>
        </p:nvSpPr>
        <p:spPr>
          <a:xfrm>
            <a:off x="1849928" y="4635312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CD0067"/>
                </a:solidFill>
                <a:latin typeface="Montserrat 3"/>
              </a:rPr>
              <a:t>False. Tyler joined </a:t>
            </a:r>
            <a:r>
              <a:rPr lang="en-US" sz="1800" dirty="0" err="1">
                <a:solidFill>
                  <a:srgbClr val="CD0067"/>
                </a:solidFill>
                <a:latin typeface="Montserrat 3"/>
              </a:rPr>
              <a:t>Sparshatt</a:t>
            </a:r>
            <a:r>
              <a:rPr lang="en-US" sz="1800" dirty="0">
                <a:solidFill>
                  <a:srgbClr val="CD0067"/>
                </a:solidFill>
                <a:latin typeface="Montserrat 3"/>
              </a:rPr>
              <a:t> Truck &amp; Van for a week of work experience after he completed his GCSEs.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926B880-6B40-425D-9A4E-FEA50E096CEC}"/>
              </a:ext>
            </a:extLst>
          </p:cNvPr>
          <p:cNvSpPr txBox="1"/>
          <p:nvPr/>
        </p:nvSpPr>
        <p:spPr>
          <a:xfrm>
            <a:off x="1835854" y="5218486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CD0067"/>
                </a:solidFill>
                <a:latin typeface="Montserrat 3"/>
              </a:rPr>
              <a:t>True.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021DDDA-3FD3-4E04-8375-BDF5711B1ED3}"/>
              </a:ext>
            </a:extLst>
          </p:cNvPr>
          <p:cNvSpPr txBox="1"/>
          <p:nvPr/>
        </p:nvSpPr>
        <p:spPr>
          <a:xfrm>
            <a:off x="1892040" y="5816910"/>
            <a:ext cx="12296632" cy="688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CD0067"/>
                </a:solidFill>
                <a:latin typeface="Montserrat 3"/>
              </a:rPr>
              <a:t>True. Tyler explains that his mornings are spent learning theory and his afternoons are usually spent in the workshop</a:t>
            </a:r>
            <a:r>
              <a:rPr lang="en-US" sz="1800" dirty="0">
                <a:solidFill>
                  <a:srgbClr val="3C3C3B"/>
                </a:solidFill>
                <a:latin typeface="Montserrat 3"/>
              </a:rPr>
              <a:t>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5A0BB46-B3AE-4442-AE4D-CD037D11A5B2}"/>
              </a:ext>
            </a:extLst>
          </p:cNvPr>
          <p:cNvSpPr txBox="1"/>
          <p:nvPr/>
        </p:nvSpPr>
        <p:spPr>
          <a:xfrm>
            <a:off x="1851410" y="6650109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80"/>
              </a:lnSpc>
            </a:pPr>
            <a:r>
              <a:rPr lang="en-US" sz="1800" dirty="0">
                <a:solidFill>
                  <a:srgbClr val="CD0067"/>
                </a:solidFill>
                <a:latin typeface="Montserrat 3"/>
              </a:rPr>
              <a:t>True.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C51F4E-780A-442A-A4B7-810EC81CD8D0}"/>
              </a:ext>
            </a:extLst>
          </p:cNvPr>
          <p:cNvSpPr txBox="1"/>
          <p:nvPr/>
        </p:nvSpPr>
        <p:spPr>
          <a:xfrm>
            <a:off x="1835854" y="7239768"/>
            <a:ext cx="12296632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380"/>
              </a:lnSpc>
            </a:pPr>
            <a:r>
              <a:rPr lang="en-US" sz="1800" dirty="0">
                <a:solidFill>
                  <a:srgbClr val="CD0067"/>
                </a:solidFill>
                <a:latin typeface="Montserrat 3"/>
              </a:rPr>
              <a:t>False. Tyler suggests that even if you are uncertain, you should try an apprenticeship.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  <p:bldP spid="28" grpId="0"/>
      <p:bldP spid="30" grpId="0"/>
      <p:bldP spid="32" grpId="0"/>
      <p:bldP spid="3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154149">
            <a:off x="3787644" y="-11703006"/>
            <a:ext cx="14241560" cy="15947698"/>
            <a:chOff x="0" y="0"/>
            <a:chExt cx="6350000" cy="71107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2">
                <a:alphaModFix amt="6999"/>
              </a:blip>
              <a:stretch>
                <a:fillRect l="-5990" r="-5990"/>
              </a:stretch>
            </a:blip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55120" y="72773"/>
            <a:ext cx="2526553" cy="1902142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 rot="-10154149">
            <a:off x="-106226" y="-11858875"/>
            <a:ext cx="14241560" cy="15947698"/>
            <a:chOff x="0" y="0"/>
            <a:chExt cx="6350000" cy="71107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2">
                <a:alphaModFix amt="6999"/>
              </a:blip>
              <a:stretch>
                <a:fillRect l="-5990" r="-5990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0" y="7693703"/>
            <a:ext cx="14630400" cy="535897"/>
            <a:chOff x="0" y="0"/>
            <a:chExt cx="4326084" cy="1584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326084" cy="158460"/>
            </a:xfrm>
            <a:custGeom>
              <a:avLst/>
              <a:gdLst/>
              <a:ahLst/>
              <a:cxnLst/>
              <a:rect l="l" t="t" r="r" b="b"/>
              <a:pathLst>
                <a:path w="4326084" h="158460">
                  <a:moveTo>
                    <a:pt x="0" y="0"/>
                  </a:moveTo>
                  <a:lnTo>
                    <a:pt x="4326084" y="0"/>
                  </a:lnTo>
                  <a:lnTo>
                    <a:pt x="4326084" y="158460"/>
                  </a:lnTo>
                  <a:lnTo>
                    <a:pt x="0" y="158460"/>
                  </a:lnTo>
                  <a:close/>
                </a:path>
              </a:pathLst>
            </a:custGeom>
            <a:solidFill>
              <a:srgbClr val="CD0067"/>
            </a:solidFill>
          </p:spPr>
        </p:sp>
      </p:grpSp>
      <p:grpSp>
        <p:nvGrpSpPr>
          <p:cNvPr id="9" name="Group 9"/>
          <p:cNvGrpSpPr/>
          <p:nvPr/>
        </p:nvGrpSpPr>
        <p:grpSpPr>
          <a:xfrm rot="-10800000">
            <a:off x="1604566" y="1252284"/>
            <a:ext cx="3198864" cy="2076342"/>
            <a:chOff x="0" y="0"/>
            <a:chExt cx="3130550" cy="2032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130550" cy="2032000"/>
            </a:xfrm>
            <a:custGeom>
              <a:avLst/>
              <a:gdLst/>
              <a:ahLst/>
              <a:cxnLst/>
              <a:rect l="l" t="t" r="r" b="b"/>
              <a:pathLst>
                <a:path w="3130550" h="2032000">
                  <a:moveTo>
                    <a:pt x="0" y="387350"/>
                  </a:moveTo>
                  <a:lnTo>
                    <a:pt x="0" y="2032000"/>
                  </a:lnTo>
                  <a:lnTo>
                    <a:pt x="3130550" y="203200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10154149">
            <a:off x="-3832838" y="-12232412"/>
            <a:ext cx="14241560" cy="15947698"/>
            <a:chOff x="0" y="0"/>
            <a:chExt cx="6350000" cy="711073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2">
                <a:alphaModFix amt="6999"/>
              </a:blip>
              <a:stretch>
                <a:fillRect l="-5990" r="-5990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 rot="-10800000">
            <a:off x="-2605005" y="-2808589"/>
            <a:ext cx="12488462" cy="5015650"/>
            <a:chOff x="0" y="0"/>
            <a:chExt cx="3130550" cy="12573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130550" cy="1257300"/>
            </a:xfrm>
            <a:custGeom>
              <a:avLst/>
              <a:gdLst/>
              <a:ahLst/>
              <a:cxnLst/>
              <a:rect l="l" t="t" r="r" b="b"/>
              <a:pathLst>
                <a:path w="3130550" h="1257300">
                  <a:moveTo>
                    <a:pt x="0" y="552450"/>
                  </a:moveTo>
                  <a:lnTo>
                    <a:pt x="0" y="1257300"/>
                  </a:lnTo>
                  <a:lnTo>
                    <a:pt x="3130550" y="125730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CD0067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645850">
            <a:off x="-2426740" y="-9148233"/>
            <a:ext cx="12616826" cy="14128322"/>
            <a:chOff x="0" y="0"/>
            <a:chExt cx="6350000" cy="711073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4">
                <a:alphaModFix amt="6999"/>
              </a:blip>
              <a:stretch>
                <a:fillRect l="-5990" r="-5990"/>
              </a:stretch>
            </a:blipFill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065221" y="152937"/>
            <a:ext cx="2313594" cy="1741813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alphaModFix amt="6999"/>
          </a:blip>
          <a:srcRect t="9713" b="7556"/>
          <a:stretch>
            <a:fillRect/>
          </a:stretch>
        </p:blipFill>
        <p:spPr>
          <a:xfrm>
            <a:off x="0" y="7693703"/>
            <a:ext cx="14630400" cy="12103704"/>
          </a:xfrm>
          <a:prstGeom prst="rect">
            <a:avLst/>
          </a:prstGeom>
        </p:spPr>
      </p:pic>
      <p:sp>
        <p:nvSpPr>
          <p:cNvPr id="19" name="TextBox 19"/>
          <p:cNvSpPr txBox="1"/>
          <p:nvPr/>
        </p:nvSpPr>
        <p:spPr>
          <a:xfrm>
            <a:off x="1849503" y="2033571"/>
            <a:ext cx="11372515" cy="4566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03"/>
              </a:lnSpc>
            </a:pPr>
            <a:r>
              <a:rPr lang="en-US" sz="2645">
                <a:solidFill>
                  <a:srgbClr val="3C3C3B"/>
                </a:solidFill>
                <a:latin typeface="Montserrat 2"/>
              </a:rPr>
              <a:t>Activity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849503" y="3154685"/>
            <a:ext cx="8033954" cy="11626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65"/>
              </a:lnSpc>
              <a:spcBef>
                <a:spcPct val="0"/>
              </a:spcBef>
            </a:pPr>
            <a:r>
              <a:rPr lang="en-US" sz="2189" dirty="0">
                <a:solidFill>
                  <a:srgbClr val="3C3C3B"/>
                </a:solidFill>
                <a:latin typeface="Montserrat 2"/>
              </a:rPr>
              <a:t>Who is your careers leader in school?</a:t>
            </a:r>
          </a:p>
          <a:p>
            <a:pPr>
              <a:lnSpc>
                <a:spcPts val="3065"/>
              </a:lnSpc>
              <a:spcBef>
                <a:spcPct val="0"/>
              </a:spcBef>
            </a:pPr>
            <a:endParaRPr lang="en-US" sz="2189" dirty="0">
              <a:solidFill>
                <a:srgbClr val="3C3C3B"/>
              </a:solidFill>
              <a:latin typeface="Montserrat 2"/>
            </a:endParaRPr>
          </a:p>
          <a:p>
            <a:pPr>
              <a:lnSpc>
                <a:spcPts val="3065"/>
              </a:lnSpc>
              <a:spcBef>
                <a:spcPct val="0"/>
              </a:spcBef>
            </a:pPr>
            <a:endParaRPr lang="en-US" sz="2189" dirty="0">
              <a:solidFill>
                <a:srgbClr val="3C3C3B"/>
              </a:solidFill>
              <a:latin typeface="Montserrat 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849503" y="3904056"/>
            <a:ext cx="9548934" cy="1162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65"/>
              </a:lnSpc>
            </a:pPr>
            <a:r>
              <a:rPr lang="en-US" sz="2189" dirty="0">
                <a:solidFill>
                  <a:srgbClr val="3C3C3B"/>
                </a:solidFill>
                <a:latin typeface="Montserrat 2"/>
              </a:rPr>
              <a:t>Create a set of questions to ask them about apprenticeships.</a:t>
            </a:r>
          </a:p>
          <a:p>
            <a:pPr>
              <a:lnSpc>
                <a:spcPts val="3065"/>
              </a:lnSpc>
            </a:pPr>
            <a:endParaRPr lang="en-US" sz="2189" dirty="0">
              <a:solidFill>
                <a:srgbClr val="3C3C3B"/>
              </a:solidFill>
              <a:latin typeface="Montserrat 2"/>
            </a:endParaRPr>
          </a:p>
          <a:p>
            <a:pPr>
              <a:lnSpc>
                <a:spcPts val="3065"/>
              </a:lnSpc>
            </a:pPr>
            <a:endParaRPr lang="en-US" sz="2189" dirty="0">
              <a:solidFill>
                <a:srgbClr val="3C3C3B"/>
              </a:solidFill>
              <a:latin typeface="Montserrat 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154149">
            <a:off x="3787644" y="-11703006"/>
            <a:ext cx="14241560" cy="15947698"/>
            <a:chOff x="0" y="0"/>
            <a:chExt cx="6350000" cy="71107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2">
                <a:alphaModFix amt="6999"/>
              </a:blip>
              <a:stretch>
                <a:fillRect l="-5990" r="-5990"/>
              </a:stretch>
            </a:blip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55120" y="72773"/>
            <a:ext cx="2526553" cy="1902142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 rot="-10154149">
            <a:off x="-106226" y="-11858875"/>
            <a:ext cx="14241560" cy="15947698"/>
            <a:chOff x="0" y="0"/>
            <a:chExt cx="6350000" cy="71107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2">
                <a:alphaModFix amt="6999"/>
              </a:blip>
              <a:stretch>
                <a:fillRect l="-5990" r="-5990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0" y="7693703"/>
            <a:ext cx="14630400" cy="535897"/>
            <a:chOff x="0" y="0"/>
            <a:chExt cx="4326084" cy="1584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326084" cy="158460"/>
            </a:xfrm>
            <a:custGeom>
              <a:avLst/>
              <a:gdLst/>
              <a:ahLst/>
              <a:cxnLst/>
              <a:rect l="l" t="t" r="r" b="b"/>
              <a:pathLst>
                <a:path w="4326084" h="158460">
                  <a:moveTo>
                    <a:pt x="0" y="0"/>
                  </a:moveTo>
                  <a:lnTo>
                    <a:pt x="4326084" y="0"/>
                  </a:lnTo>
                  <a:lnTo>
                    <a:pt x="4326084" y="158460"/>
                  </a:lnTo>
                  <a:lnTo>
                    <a:pt x="0" y="158460"/>
                  </a:lnTo>
                  <a:close/>
                </a:path>
              </a:pathLst>
            </a:custGeom>
            <a:solidFill>
              <a:srgbClr val="CD0067"/>
            </a:solidFill>
          </p:spPr>
        </p:sp>
      </p:grpSp>
      <p:grpSp>
        <p:nvGrpSpPr>
          <p:cNvPr id="9" name="Group 9"/>
          <p:cNvGrpSpPr/>
          <p:nvPr/>
        </p:nvGrpSpPr>
        <p:grpSpPr>
          <a:xfrm rot="-10800000">
            <a:off x="1604566" y="1252284"/>
            <a:ext cx="3198864" cy="2076342"/>
            <a:chOff x="0" y="0"/>
            <a:chExt cx="3130550" cy="2032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130550" cy="2032000"/>
            </a:xfrm>
            <a:custGeom>
              <a:avLst/>
              <a:gdLst/>
              <a:ahLst/>
              <a:cxnLst/>
              <a:rect l="l" t="t" r="r" b="b"/>
              <a:pathLst>
                <a:path w="3130550" h="2032000">
                  <a:moveTo>
                    <a:pt x="0" y="387350"/>
                  </a:moveTo>
                  <a:lnTo>
                    <a:pt x="0" y="2032000"/>
                  </a:lnTo>
                  <a:lnTo>
                    <a:pt x="3130550" y="203200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10154149">
            <a:off x="-3832838" y="-12232412"/>
            <a:ext cx="14241560" cy="15947698"/>
            <a:chOff x="0" y="0"/>
            <a:chExt cx="6350000" cy="711073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2">
                <a:alphaModFix amt="6999"/>
              </a:blip>
              <a:stretch>
                <a:fillRect l="-5990" r="-5990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 rot="-10800000">
            <a:off x="-2605005" y="-2808589"/>
            <a:ext cx="12488462" cy="5015650"/>
            <a:chOff x="0" y="0"/>
            <a:chExt cx="3130550" cy="12573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130550" cy="1257300"/>
            </a:xfrm>
            <a:custGeom>
              <a:avLst/>
              <a:gdLst/>
              <a:ahLst/>
              <a:cxnLst/>
              <a:rect l="l" t="t" r="r" b="b"/>
              <a:pathLst>
                <a:path w="3130550" h="1257300">
                  <a:moveTo>
                    <a:pt x="0" y="552450"/>
                  </a:moveTo>
                  <a:lnTo>
                    <a:pt x="0" y="1257300"/>
                  </a:lnTo>
                  <a:lnTo>
                    <a:pt x="3130550" y="1257300"/>
                  </a:lnTo>
                  <a:lnTo>
                    <a:pt x="3130550" y="0"/>
                  </a:lnTo>
                  <a:close/>
                </a:path>
              </a:pathLst>
            </a:custGeom>
            <a:solidFill>
              <a:srgbClr val="CD0067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645850">
            <a:off x="-2426741" y="-9095070"/>
            <a:ext cx="12616826" cy="14128322"/>
            <a:chOff x="0" y="0"/>
            <a:chExt cx="6350000" cy="711073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7110730"/>
            </a:xfrm>
            <a:custGeom>
              <a:avLst/>
              <a:gdLst/>
              <a:ahLst/>
              <a:cxnLst/>
              <a:rect l="l" t="t" r="r" b="b"/>
              <a:pathLst>
                <a:path w="6350000" h="7110730">
                  <a:moveTo>
                    <a:pt x="6350000" y="4700270"/>
                  </a:moveTo>
                  <a:lnTo>
                    <a:pt x="0" y="7110730"/>
                  </a:lnTo>
                  <a:lnTo>
                    <a:pt x="0" y="2410460"/>
                  </a:lnTo>
                  <a:lnTo>
                    <a:pt x="6350000" y="0"/>
                  </a:lnTo>
                  <a:close/>
                </a:path>
              </a:pathLst>
            </a:custGeom>
            <a:blipFill>
              <a:blip r:embed="rId4">
                <a:alphaModFix amt="6999"/>
              </a:blip>
              <a:stretch>
                <a:fillRect l="-5990" r="-5990"/>
              </a:stretch>
            </a:blipFill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065221" y="152937"/>
            <a:ext cx="2313594" cy="1741813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alphaModFix amt="6999"/>
          </a:blip>
          <a:srcRect t="9713" b="7556"/>
          <a:stretch>
            <a:fillRect/>
          </a:stretch>
        </p:blipFill>
        <p:spPr>
          <a:xfrm>
            <a:off x="0" y="7693703"/>
            <a:ext cx="14630400" cy="12103704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020789" y="2942009"/>
            <a:ext cx="2786651" cy="3091984"/>
          </a:xfrm>
          <a:prstGeom prst="rect">
            <a:avLst/>
          </a:prstGeom>
        </p:spPr>
      </p:pic>
      <p:sp>
        <p:nvSpPr>
          <p:cNvPr id="20" name="TextBox 20"/>
          <p:cNvSpPr txBox="1"/>
          <p:nvPr/>
        </p:nvSpPr>
        <p:spPr>
          <a:xfrm>
            <a:off x="1849503" y="2033571"/>
            <a:ext cx="11372515" cy="4566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03"/>
              </a:lnSpc>
            </a:pPr>
            <a:r>
              <a:rPr lang="en-US" sz="2645">
                <a:solidFill>
                  <a:srgbClr val="3C3C3B"/>
                </a:solidFill>
                <a:latin typeface="Montserrat 2"/>
              </a:rPr>
              <a:t>Homework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C8880A-6FCF-4DC7-94BE-5E93FB004AEB}"/>
              </a:ext>
            </a:extLst>
          </p:cNvPr>
          <p:cNvSpPr txBox="1"/>
          <p:nvPr/>
        </p:nvSpPr>
        <p:spPr>
          <a:xfrm>
            <a:off x="1849503" y="2658881"/>
            <a:ext cx="684779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300" dirty="0">
                <a:solidFill>
                  <a:srgbClr val="000000"/>
                </a:solidFill>
                <a:latin typeface="Montserrat Medium" panose="00000600000000000000" pitchFamily="50" charset="0"/>
              </a:rPr>
              <a:t>G</a:t>
            </a:r>
            <a:r>
              <a:rPr lang="en-GB" sz="2300" b="0" i="0" u="none" strike="noStrike" baseline="0" dirty="0">
                <a:solidFill>
                  <a:srgbClr val="000000"/>
                </a:solidFill>
                <a:latin typeface="Montserrat Medium" panose="00000600000000000000" pitchFamily="50" charset="0"/>
              </a:rPr>
              <a:t>o to the Amazing Apprenticeships website </a:t>
            </a:r>
            <a:r>
              <a:rPr lang="en-GB" sz="2300" dirty="0">
                <a:solidFill>
                  <a:srgbClr val="000000"/>
                </a:solidFill>
                <a:latin typeface="Montserrat Medium" panose="00000600000000000000" pitchFamily="50" charset="0"/>
              </a:rPr>
              <a:t>and complete the </a:t>
            </a:r>
            <a:r>
              <a:rPr lang="en-GB" sz="2300" dirty="0">
                <a:solidFill>
                  <a:srgbClr val="000000"/>
                </a:solidFill>
                <a:latin typeface="Montserrat Medium" panose="00000600000000000000" pitchFamily="50" charset="0"/>
                <a:hlinkClick r:id="rId8"/>
              </a:rPr>
              <a:t>Guess the Employer Quiz </a:t>
            </a:r>
            <a:r>
              <a:rPr lang="en-GB" sz="2300" dirty="0">
                <a:solidFill>
                  <a:srgbClr val="000000"/>
                </a:solidFill>
                <a:latin typeface="Montserrat Medium" panose="00000600000000000000" pitchFamily="50" charset="0"/>
              </a:rPr>
              <a:t>to find out about some of the apprenticeship schemes with different employers across England.</a:t>
            </a:r>
            <a:endParaRPr lang="en-GB" sz="2300" dirty="0">
              <a:solidFill>
                <a:schemeClr val="bg1">
                  <a:lumMod val="50000"/>
                </a:schemeClr>
              </a:solidFill>
              <a:latin typeface="Montserrat Medium" panose="00000600000000000000" pitchFamily="50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7A01B3A3E01C46B68A68956A53F376" ma:contentTypeVersion="21" ma:contentTypeDescription="Create a new document." ma:contentTypeScope="" ma:versionID="4bdfe560132ac3c257337ece1815d1c5">
  <xsd:schema xmlns:xsd="http://www.w3.org/2001/XMLSchema" xmlns:xs="http://www.w3.org/2001/XMLSchema" xmlns:p="http://schemas.microsoft.com/office/2006/metadata/properties" xmlns:ns2="01cdd075-c344-4c65-8551-ba9dc45e0196" xmlns:ns3="6c2c260b-7b8b-4528-a165-310b68aa19c0" targetNamespace="http://schemas.microsoft.com/office/2006/metadata/properties" ma:root="true" ma:fieldsID="a0c7f2540c6d9f8ab94f08cbeff088fd" ns2:_="" ns3:_="">
    <xsd:import namespace="01cdd075-c344-4c65-8551-ba9dc45e0196"/>
    <xsd:import namespace="6c2c260b-7b8b-4528-a165-310b68aa19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Location" minOccurs="0"/>
                <xsd:element ref="ns2:f07d3687-ac90-42b1-a51b-18f0a9d734dcCountryOrRegion" minOccurs="0"/>
                <xsd:element ref="ns2:f07d3687-ac90-42b1-a51b-18f0a9d734dcState" minOccurs="0"/>
                <xsd:element ref="ns2:f07d3687-ac90-42b1-a51b-18f0a9d734dcCity" minOccurs="0"/>
                <xsd:element ref="ns2:f07d3687-ac90-42b1-a51b-18f0a9d734dcPostalCode" minOccurs="0"/>
                <xsd:element ref="ns2:f07d3687-ac90-42b1-a51b-18f0a9d734dcStreet" minOccurs="0"/>
                <xsd:element ref="ns2:f07d3687-ac90-42b1-a51b-18f0a9d734dcGeoLoc" minOccurs="0"/>
                <xsd:element ref="ns2:f07d3687-ac90-42b1-a51b-18f0a9d734dcDispNam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dd075-c344-4c65-8551-ba9dc45e01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Location" ma:index="18" nillable="true" ma:displayName="Location" ma:format="Dropdown" ma:internalName="Location">
      <xsd:simpleType>
        <xsd:restriction base="dms:Unknown"/>
      </xsd:simpleType>
    </xsd:element>
    <xsd:element name="f07d3687-ac90-42b1-a51b-18f0a9d734dcCountryOrRegion" ma:index="19" nillable="true" ma:displayName="Location: Country/Region" ma:internalName="CountryOrRegion" ma:readOnly="true">
      <xsd:simpleType>
        <xsd:restriction base="dms:Text"/>
      </xsd:simpleType>
    </xsd:element>
    <xsd:element name="f07d3687-ac90-42b1-a51b-18f0a9d734dcState" ma:index="20" nillable="true" ma:displayName="Location: State" ma:internalName="State" ma:readOnly="true">
      <xsd:simpleType>
        <xsd:restriction base="dms:Text"/>
      </xsd:simpleType>
    </xsd:element>
    <xsd:element name="f07d3687-ac90-42b1-a51b-18f0a9d734dcCity" ma:index="21" nillable="true" ma:displayName="Location: City" ma:internalName="City" ma:readOnly="true">
      <xsd:simpleType>
        <xsd:restriction base="dms:Text"/>
      </xsd:simpleType>
    </xsd:element>
    <xsd:element name="f07d3687-ac90-42b1-a51b-18f0a9d734dcPostalCode" ma:index="22" nillable="true" ma:displayName="Location: Postal Code" ma:internalName="PostalCode" ma:readOnly="true">
      <xsd:simpleType>
        <xsd:restriction base="dms:Text"/>
      </xsd:simpleType>
    </xsd:element>
    <xsd:element name="f07d3687-ac90-42b1-a51b-18f0a9d734dcStreet" ma:index="23" nillable="true" ma:displayName="Location: Street" ma:internalName="Street" ma:readOnly="true">
      <xsd:simpleType>
        <xsd:restriction base="dms:Text"/>
      </xsd:simpleType>
    </xsd:element>
    <xsd:element name="f07d3687-ac90-42b1-a51b-18f0a9d734dcGeoLoc" ma:index="24" nillable="true" ma:displayName="Location: Coordinates" ma:internalName="GeoLoc" ma:readOnly="true">
      <xsd:simpleType>
        <xsd:restriction base="dms:Unknown"/>
      </xsd:simpleType>
    </xsd:element>
    <xsd:element name="f07d3687-ac90-42b1-a51b-18f0a9d734dcDispName" ma:index="25" nillable="true" ma:displayName="Location: Name" ma:internalName="DispName" ma:readOnly="true">
      <xsd:simpleType>
        <xsd:restriction base="dms:Text"/>
      </xsd:simpleType>
    </xsd:element>
    <xsd:element name="MediaServiceAutoKeyPoints" ma:index="2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2c260b-7b8b-4528-a165-310b68aa19c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ation xmlns="01cdd075-c344-4c65-8551-ba9dc45e0196" xsi:nil="true"/>
  </documentManagement>
</p:properties>
</file>

<file path=customXml/itemProps1.xml><?xml version="1.0" encoding="utf-8"?>
<ds:datastoreItem xmlns:ds="http://schemas.openxmlformats.org/officeDocument/2006/customXml" ds:itemID="{BF38B52E-33F2-4ED7-BB67-1E2AEA4D9EB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582CBF4-59CC-40CB-9C18-963A0D9800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cdd075-c344-4c65-8551-ba9dc45e0196"/>
    <ds:schemaRef ds:uri="6c2c260b-7b8b-4528-a165-310b68aa19c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498BB92-F08B-4B60-A41A-5017BC406210}">
  <ds:schemaRefs>
    <ds:schemaRef ds:uri="http://schemas.microsoft.com/office/2006/metadata/properties"/>
    <ds:schemaRef ds:uri="http://schemas.microsoft.com/office/infopath/2007/PartnerControls"/>
    <ds:schemaRef ds:uri="01cdd075-c344-4c65-8551-ba9dc45e019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316</Words>
  <Application>Microsoft Office PowerPoint</Application>
  <PresentationFormat>Custom</PresentationFormat>
  <Paragraphs>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Montserrat 3</vt:lpstr>
      <vt:lpstr>Montserrat Medium</vt:lpstr>
      <vt:lpstr>Calibri</vt:lpstr>
      <vt:lpstr>Arial</vt:lpstr>
      <vt:lpstr>Montserrat 2</vt:lpstr>
      <vt:lpstr>Bushcraft</vt:lpstr>
      <vt:lpstr>Montserrat 1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Tyler Sparshatt</dc:title>
  <dc:creator>Alicia Pascall</dc:creator>
  <cp:lastModifiedBy>Alicia Pascall</cp:lastModifiedBy>
  <cp:revision>2</cp:revision>
  <dcterms:created xsi:type="dcterms:W3CDTF">2006-08-16T00:00:00Z</dcterms:created>
  <dcterms:modified xsi:type="dcterms:W3CDTF">2022-02-28T15:29:09Z</dcterms:modified>
  <dc:identifier>DAE5K-UZd0Q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0x010100447A01B3A3E01C46B68A68956A53F376</vt:lpwstr>
  </property>
</Properties>
</file>