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2" r:id="rId5"/>
    <p:sldId id="263" r:id="rId6"/>
    <p:sldId id="264" r:id="rId7"/>
    <p:sldId id="261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ECFF"/>
    <a:srgbClr val="A7E2FF"/>
    <a:srgbClr val="81D5FF"/>
    <a:srgbClr val="66CCFF"/>
    <a:srgbClr val="F66400"/>
    <a:srgbClr val="E65D00"/>
    <a:srgbClr val="FF6600"/>
    <a:srgbClr val="9933FF"/>
    <a:srgbClr val="9966FF"/>
    <a:srgbClr val="FDBF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E2E7AB-5626-428A-916B-9240BFB7182F}" v="70" dt="2023-10-30T04:53:01.4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a Morrison" userId="7eae6f2c-8375-4b1b-a6c5-74d79ab14498" providerId="ADAL" clId="{F4E2E7AB-5626-428A-916B-9240BFB7182F}"/>
    <pc:docChg chg="undo custSel addSld delSld modSld sldOrd">
      <pc:chgData name="Anna Morrison" userId="7eae6f2c-8375-4b1b-a6c5-74d79ab14498" providerId="ADAL" clId="{F4E2E7AB-5626-428A-916B-9240BFB7182F}" dt="2023-10-31T05:21:40.067" v="1704" actId="1076"/>
      <pc:docMkLst>
        <pc:docMk/>
      </pc:docMkLst>
      <pc:sldChg chg="del">
        <pc:chgData name="Anna Morrison" userId="7eae6f2c-8375-4b1b-a6c5-74d79ab14498" providerId="ADAL" clId="{F4E2E7AB-5626-428A-916B-9240BFB7182F}" dt="2023-10-29T12:41:56.384" v="171" actId="47"/>
        <pc:sldMkLst>
          <pc:docMk/>
          <pc:sldMk cId="3236197909" sldId="256"/>
        </pc:sldMkLst>
      </pc:sldChg>
      <pc:sldChg chg="delSp del mod">
        <pc:chgData name="Anna Morrison" userId="7eae6f2c-8375-4b1b-a6c5-74d79ab14498" providerId="ADAL" clId="{F4E2E7AB-5626-428A-916B-9240BFB7182F}" dt="2023-10-29T13:27:17.139" v="1272" actId="47"/>
        <pc:sldMkLst>
          <pc:docMk/>
          <pc:sldMk cId="1004362622" sldId="257"/>
        </pc:sldMkLst>
        <pc:picChg chg="del">
          <ac:chgData name="Anna Morrison" userId="7eae6f2c-8375-4b1b-a6c5-74d79ab14498" providerId="ADAL" clId="{F4E2E7AB-5626-428A-916B-9240BFB7182F}" dt="2023-10-29T13:27:14.473" v="1271" actId="478"/>
          <ac:picMkLst>
            <pc:docMk/>
            <pc:sldMk cId="1004362622" sldId="257"/>
            <ac:picMk id="5" creationId="{0836BF10-D32B-F0B5-738E-703C70175767}"/>
          </ac:picMkLst>
        </pc:picChg>
      </pc:sldChg>
      <pc:sldChg chg="del">
        <pc:chgData name="Anna Morrison" userId="7eae6f2c-8375-4b1b-a6c5-74d79ab14498" providerId="ADAL" clId="{F4E2E7AB-5626-428A-916B-9240BFB7182F}" dt="2023-10-29T13:27:03.457" v="1269" actId="47"/>
        <pc:sldMkLst>
          <pc:docMk/>
          <pc:sldMk cId="3446012731" sldId="258"/>
        </pc:sldMkLst>
      </pc:sldChg>
      <pc:sldChg chg="del">
        <pc:chgData name="Anna Morrison" userId="7eae6f2c-8375-4b1b-a6c5-74d79ab14498" providerId="ADAL" clId="{F4E2E7AB-5626-428A-916B-9240BFB7182F}" dt="2023-10-29T13:27:07.174" v="1270" actId="47"/>
        <pc:sldMkLst>
          <pc:docMk/>
          <pc:sldMk cId="987320822" sldId="259"/>
        </pc:sldMkLst>
      </pc:sldChg>
      <pc:sldChg chg="addSp delSp modSp new del mod ord setBg">
        <pc:chgData name="Anna Morrison" userId="7eae6f2c-8375-4b1b-a6c5-74d79ab14498" providerId="ADAL" clId="{F4E2E7AB-5626-428A-916B-9240BFB7182F}" dt="2023-10-29T12:42:57.545" v="177" actId="47"/>
        <pc:sldMkLst>
          <pc:docMk/>
          <pc:sldMk cId="3450974009" sldId="260"/>
        </pc:sldMkLst>
        <pc:spChg chg="del">
          <ac:chgData name="Anna Morrison" userId="7eae6f2c-8375-4b1b-a6c5-74d79ab14498" providerId="ADAL" clId="{F4E2E7AB-5626-428A-916B-9240BFB7182F}" dt="2023-10-29T12:33:23.555" v="3" actId="478"/>
          <ac:spMkLst>
            <pc:docMk/>
            <pc:sldMk cId="3450974009" sldId="260"/>
            <ac:spMk id="2" creationId="{B0FBF43D-BACA-9468-8C89-9AB371E5053F}"/>
          </ac:spMkLst>
        </pc:spChg>
        <pc:spChg chg="del">
          <ac:chgData name="Anna Morrison" userId="7eae6f2c-8375-4b1b-a6c5-74d79ab14498" providerId="ADAL" clId="{F4E2E7AB-5626-428A-916B-9240BFB7182F}" dt="2023-10-29T12:33:25.936" v="4" actId="478"/>
          <ac:spMkLst>
            <pc:docMk/>
            <pc:sldMk cId="3450974009" sldId="260"/>
            <ac:spMk id="3" creationId="{774D1EB7-1BE0-D049-5B06-03D9B7CF0629}"/>
          </ac:spMkLst>
        </pc:spChg>
        <pc:spChg chg="add mod">
          <ac:chgData name="Anna Morrison" userId="7eae6f2c-8375-4b1b-a6c5-74d79ab14498" providerId="ADAL" clId="{F4E2E7AB-5626-428A-916B-9240BFB7182F}" dt="2023-10-29T12:34:19.619" v="10" actId="1076"/>
          <ac:spMkLst>
            <pc:docMk/>
            <pc:sldMk cId="3450974009" sldId="260"/>
            <ac:spMk id="4" creationId="{ECB83C1E-77E3-2885-7BE2-542D457FB12F}"/>
          </ac:spMkLst>
        </pc:spChg>
        <pc:spChg chg="add del mod">
          <ac:chgData name="Anna Morrison" userId="7eae6f2c-8375-4b1b-a6c5-74d79ab14498" providerId="ADAL" clId="{F4E2E7AB-5626-428A-916B-9240BFB7182F}" dt="2023-10-29T12:33:45.094" v="7" actId="478"/>
          <ac:spMkLst>
            <pc:docMk/>
            <pc:sldMk cId="3450974009" sldId="260"/>
            <ac:spMk id="5" creationId="{AD60B9DC-6B83-BF4E-7A60-E81C267DFC32}"/>
          </ac:spMkLst>
        </pc:spChg>
        <pc:spChg chg="add mod">
          <ac:chgData name="Anna Morrison" userId="7eae6f2c-8375-4b1b-a6c5-74d79ab14498" providerId="ADAL" clId="{F4E2E7AB-5626-428A-916B-9240BFB7182F}" dt="2023-10-29T12:36:12.947" v="85" actId="404"/>
          <ac:spMkLst>
            <pc:docMk/>
            <pc:sldMk cId="3450974009" sldId="260"/>
            <ac:spMk id="6" creationId="{A4E7FE7E-5488-865B-91A5-DD5541D64D9D}"/>
          </ac:spMkLst>
        </pc:spChg>
        <pc:spChg chg="add mod">
          <ac:chgData name="Anna Morrison" userId="7eae6f2c-8375-4b1b-a6c5-74d79ab14498" providerId="ADAL" clId="{F4E2E7AB-5626-428A-916B-9240BFB7182F}" dt="2023-10-29T12:39:11.520" v="103" actId="207"/>
          <ac:spMkLst>
            <pc:docMk/>
            <pc:sldMk cId="3450974009" sldId="260"/>
            <ac:spMk id="15" creationId="{1A23DAA4-213B-09F6-CF71-FFBB98724BBA}"/>
          </ac:spMkLst>
        </pc:spChg>
        <pc:spChg chg="add del mod">
          <ac:chgData name="Anna Morrison" userId="7eae6f2c-8375-4b1b-a6c5-74d79ab14498" providerId="ADAL" clId="{F4E2E7AB-5626-428A-916B-9240BFB7182F}" dt="2023-10-29T12:42:53.930" v="175" actId="21"/>
          <ac:spMkLst>
            <pc:docMk/>
            <pc:sldMk cId="3450974009" sldId="260"/>
            <ac:spMk id="16" creationId="{3EC66F86-067A-BD1F-F4F5-D711D5BAF5BD}"/>
          </ac:spMkLst>
        </pc:spChg>
        <pc:picChg chg="add del mod">
          <ac:chgData name="Anna Morrison" userId="7eae6f2c-8375-4b1b-a6c5-74d79ab14498" providerId="ADAL" clId="{F4E2E7AB-5626-428A-916B-9240BFB7182F}" dt="2023-10-29T12:36:45.773" v="88" actId="478"/>
          <ac:picMkLst>
            <pc:docMk/>
            <pc:sldMk cId="3450974009" sldId="260"/>
            <ac:picMk id="8" creationId="{48A9DF41-9688-92F2-4C48-0F0AA19BE008}"/>
          </ac:picMkLst>
        </pc:picChg>
        <pc:picChg chg="add del mod">
          <ac:chgData name="Anna Morrison" userId="7eae6f2c-8375-4b1b-a6c5-74d79ab14498" providerId="ADAL" clId="{F4E2E7AB-5626-428A-916B-9240BFB7182F}" dt="2023-10-29T12:37:55.935" v="91" actId="478"/>
          <ac:picMkLst>
            <pc:docMk/>
            <pc:sldMk cId="3450974009" sldId="260"/>
            <ac:picMk id="10" creationId="{194A4699-910E-9966-32BD-6CB09B6CC2AF}"/>
          </ac:picMkLst>
        </pc:picChg>
        <pc:picChg chg="add del mod">
          <ac:chgData name="Anna Morrison" userId="7eae6f2c-8375-4b1b-a6c5-74d79ab14498" providerId="ADAL" clId="{F4E2E7AB-5626-428A-916B-9240BFB7182F}" dt="2023-10-29T12:38:25.858" v="95" actId="478"/>
          <ac:picMkLst>
            <pc:docMk/>
            <pc:sldMk cId="3450974009" sldId="260"/>
            <ac:picMk id="12" creationId="{D751D20E-29D5-3395-5BC6-B6CC2EC94616}"/>
          </ac:picMkLst>
        </pc:picChg>
        <pc:picChg chg="add del mod ord">
          <ac:chgData name="Anna Morrison" userId="7eae6f2c-8375-4b1b-a6c5-74d79ab14498" providerId="ADAL" clId="{F4E2E7AB-5626-428A-916B-9240BFB7182F}" dt="2023-10-29T12:38:44.515" v="99" actId="478"/>
          <ac:picMkLst>
            <pc:docMk/>
            <pc:sldMk cId="3450974009" sldId="260"/>
            <ac:picMk id="14" creationId="{15602539-88ED-153D-2C4C-E0C81C6BE2DB}"/>
          </ac:picMkLst>
        </pc:picChg>
        <pc:picChg chg="add mod">
          <ac:chgData name="Anna Morrison" userId="7eae6f2c-8375-4b1b-a6c5-74d79ab14498" providerId="ADAL" clId="{F4E2E7AB-5626-428A-916B-9240BFB7182F}" dt="2023-10-29T12:41:04.942" v="163" actId="1076"/>
          <ac:picMkLst>
            <pc:docMk/>
            <pc:sldMk cId="3450974009" sldId="260"/>
            <ac:picMk id="18" creationId="{0E3E3A2B-3E1D-F3E5-8B70-6B3DDD872EAA}"/>
          </ac:picMkLst>
        </pc:picChg>
      </pc:sldChg>
      <pc:sldChg chg="addSp delSp modSp add mod ord setBg">
        <pc:chgData name="Anna Morrison" userId="7eae6f2c-8375-4b1b-a6c5-74d79ab14498" providerId="ADAL" clId="{F4E2E7AB-5626-428A-916B-9240BFB7182F}" dt="2023-10-29T13:34:57.057" v="1505" actId="1076"/>
        <pc:sldMkLst>
          <pc:docMk/>
          <pc:sldMk cId="1383233902" sldId="261"/>
        </pc:sldMkLst>
        <pc:spChg chg="add del mod">
          <ac:chgData name="Anna Morrison" userId="7eae6f2c-8375-4b1b-a6c5-74d79ab14498" providerId="ADAL" clId="{F4E2E7AB-5626-428A-916B-9240BFB7182F}" dt="2023-10-29T13:00:09.037" v="740" actId="478"/>
          <ac:spMkLst>
            <pc:docMk/>
            <pc:sldMk cId="1383233902" sldId="261"/>
            <ac:spMk id="2" creationId="{0985CAC5-6FD3-E4E1-ED46-4544ED48294F}"/>
          </ac:spMkLst>
        </pc:spChg>
        <pc:spChg chg="add del mod">
          <ac:chgData name="Anna Morrison" userId="7eae6f2c-8375-4b1b-a6c5-74d79ab14498" providerId="ADAL" clId="{F4E2E7AB-5626-428A-916B-9240BFB7182F}" dt="2023-10-29T13:01:06.632" v="824" actId="478"/>
          <ac:spMkLst>
            <pc:docMk/>
            <pc:sldMk cId="1383233902" sldId="261"/>
            <ac:spMk id="3" creationId="{56865E44-F5C4-F66E-5BBA-8D83BF2CCA17}"/>
          </ac:spMkLst>
        </pc:spChg>
        <pc:spChg chg="add del mod">
          <ac:chgData name="Anna Morrison" userId="7eae6f2c-8375-4b1b-a6c5-74d79ab14498" providerId="ADAL" clId="{F4E2E7AB-5626-428A-916B-9240BFB7182F}" dt="2023-10-29T13:02:50.496" v="831" actId="207"/>
          <ac:spMkLst>
            <pc:docMk/>
            <pc:sldMk cId="1383233902" sldId="261"/>
            <ac:spMk id="4" creationId="{ECB83C1E-77E3-2885-7BE2-542D457FB12F}"/>
          </ac:spMkLst>
        </pc:spChg>
        <pc:spChg chg="mod">
          <ac:chgData name="Anna Morrison" userId="7eae6f2c-8375-4b1b-a6c5-74d79ab14498" providerId="ADAL" clId="{F4E2E7AB-5626-428A-916B-9240BFB7182F}" dt="2023-10-29T13:00:50.883" v="822" actId="20577"/>
          <ac:spMkLst>
            <pc:docMk/>
            <pc:sldMk cId="1383233902" sldId="261"/>
            <ac:spMk id="6" creationId="{A4E7FE7E-5488-865B-91A5-DD5541D64D9D}"/>
          </ac:spMkLst>
        </pc:spChg>
        <pc:spChg chg="del">
          <ac:chgData name="Anna Morrison" userId="7eae6f2c-8375-4b1b-a6c5-74d79ab14498" providerId="ADAL" clId="{F4E2E7AB-5626-428A-916B-9240BFB7182F}" dt="2023-10-29T13:00:05.144" v="739" actId="478"/>
          <ac:spMkLst>
            <pc:docMk/>
            <pc:sldMk cId="1383233902" sldId="261"/>
            <ac:spMk id="15" creationId="{1A23DAA4-213B-09F6-CF71-FFBB98724BBA}"/>
          </ac:spMkLst>
        </pc:spChg>
        <pc:spChg chg="del">
          <ac:chgData name="Anna Morrison" userId="7eae6f2c-8375-4b1b-a6c5-74d79ab14498" providerId="ADAL" clId="{F4E2E7AB-5626-428A-916B-9240BFB7182F}" dt="2023-10-29T12:41:51.517" v="170" actId="478"/>
          <ac:spMkLst>
            <pc:docMk/>
            <pc:sldMk cId="1383233902" sldId="261"/>
            <ac:spMk id="16" creationId="{3EC66F86-067A-BD1F-F4F5-D711D5BAF5BD}"/>
          </ac:spMkLst>
        </pc:spChg>
        <pc:picChg chg="add del mod">
          <ac:chgData name="Anna Morrison" userId="7eae6f2c-8375-4b1b-a6c5-74d79ab14498" providerId="ADAL" clId="{F4E2E7AB-5626-428A-916B-9240BFB7182F}" dt="2023-10-29T13:02:36.800" v="828" actId="478"/>
          <ac:picMkLst>
            <pc:docMk/>
            <pc:sldMk cId="1383233902" sldId="261"/>
            <ac:picMk id="7" creationId="{DDF5EEE5-BED8-8860-A87D-F6F073A0B022}"/>
          </ac:picMkLst>
        </pc:picChg>
        <pc:picChg chg="add mod">
          <ac:chgData name="Anna Morrison" userId="7eae6f2c-8375-4b1b-a6c5-74d79ab14498" providerId="ADAL" clId="{F4E2E7AB-5626-428A-916B-9240BFB7182F}" dt="2023-10-29T13:03:48.746" v="840" actId="14100"/>
          <ac:picMkLst>
            <pc:docMk/>
            <pc:sldMk cId="1383233902" sldId="261"/>
            <ac:picMk id="9" creationId="{EDE1A572-7E74-E510-93AE-DCD2D895F544}"/>
          </ac:picMkLst>
        </pc:picChg>
        <pc:picChg chg="add mod">
          <ac:chgData name="Anna Morrison" userId="7eae6f2c-8375-4b1b-a6c5-74d79ab14498" providerId="ADAL" clId="{F4E2E7AB-5626-428A-916B-9240BFB7182F}" dt="2023-10-29T13:34:45.943" v="1503" actId="1076"/>
          <ac:picMkLst>
            <pc:docMk/>
            <pc:sldMk cId="1383233902" sldId="261"/>
            <ac:picMk id="11" creationId="{5894ADF6-1180-AF56-1470-2575BC1D5B87}"/>
          </ac:picMkLst>
        </pc:picChg>
        <pc:picChg chg="add mod">
          <ac:chgData name="Anna Morrison" userId="7eae6f2c-8375-4b1b-a6c5-74d79ab14498" providerId="ADAL" clId="{F4E2E7AB-5626-428A-916B-9240BFB7182F}" dt="2023-10-29T13:05:47.549" v="882" actId="1035"/>
          <ac:picMkLst>
            <pc:docMk/>
            <pc:sldMk cId="1383233902" sldId="261"/>
            <ac:picMk id="13" creationId="{4FBDDDF3-68A2-21AC-CD80-3FEB61C6F94D}"/>
          </ac:picMkLst>
        </pc:picChg>
        <pc:picChg chg="add mod">
          <ac:chgData name="Anna Morrison" userId="7eae6f2c-8375-4b1b-a6c5-74d79ab14498" providerId="ADAL" clId="{F4E2E7AB-5626-428A-916B-9240BFB7182F}" dt="2023-10-29T13:34:50.135" v="1504" actId="1076"/>
          <ac:picMkLst>
            <pc:docMk/>
            <pc:sldMk cId="1383233902" sldId="261"/>
            <ac:picMk id="17" creationId="{D1D441C2-2B54-1C9C-CFD7-DAEBD53FBE59}"/>
          </ac:picMkLst>
        </pc:picChg>
        <pc:picChg chg="add mod">
          <ac:chgData name="Anna Morrison" userId="7eae6f2c-8375-4b1b-a6c5-74d79ab14498" providerId="ADAL" clId="{F4E2E7AB-5626-428A-916B-9240BFB7182F}" dt="2023-10-29T13:05:42.700" v="874" actId="1036"/>
          <ac:picMkLst>
            <pc:docMk/>
            <pc:sldMk cId="1383233902" sldId="261"/>
            <ac:picMk id="20" creationId="{8F5BB94A-E838-2FB0-A21E-312F768C5377}"/>
          </ac:picMkLst>
        </pc:picChg>
        <pc:picChg chg="add mod">
          <ac:chgData name="Anna Morrison" userId="7eae6f2c-8375-4b1b-a6c5-74d79ab14498" providerId="ADAL" clId="{F4E2E7AB-5626-428A-916B-9240BFB7182F}" dt="2023-10-29T13:34:57.057" v="1505" actId="1076"/>
          <ac:picMkLst>
            <pc:docMk/>
            <pc:sldMk cId="1383233902" sldId="261"/>
            <ac:picMk id="22" creationId="{9524D000-78F9-75A5-7347-133DB01624B0}"/>
          </ac:picMkLst>
        </pc:picChg>
      </pc:sldChg>
      <pc:sldChg chg="addSp modSp add mod setBg">
        <pc:chgData name="Anna Morrison" userId="7eae6f2c-8375-4b1b-a6c5-74d79ab14498" providerId="ADAL" clId="{F4E2E7AB-5626-428A-916B-9240BFB7182F}" dt="2023-10-31T05:21:40.067" v="1704" actId="1076"/>
        <pc:sldMkLst>
          <pc:docMk/>
          <pc:sldMk cId="4280271433" sldId="262"/>
        </pc:sldMkLst>
        <pc:spChg chg="add mod">
          <ac:chgData name="Anna Morrison" userId="7eae6f2c-8375-4b1b-a6c5-74d79ab14498" providerId="ADAL" clId="{F4E2E7AB-5626-428A-916B-9240BFB7182F}" dt="2023-10-31T05:21:40.067" v="1704" actId="1076"/>
          <ac:spMkLst>
            <pc:docMk/>
            <pc:sldMk cId="4280271433" sldId="262"/>
            <ac:spMk id="2" creationId="{111D97A9-7B4D-54D2-1412-6F1233DFD2DC}"/>
          </ac:spMkLst>
        </pc:spChg>
        <pc:spChg chg="mod">
          <ac:chgData name="Anna Morrison" userId="7eae6f2c-8375-4b1b-a6c5-74d79ab14498" providerId="ADAL" clId="{F4E2E7AB-5626-428A-916B-9240BFB7182F}" dt="2023-10-29T13:26:29.728" v="1266" actId="2085"/>
          <ac:spMkLst>
            <pc:docMk/>
            <pc:sldMk cId="4280271433" sldId="262"/>
            <ac:spMk id="4" creationId="{ECB83C1E-77E3-2885-7BE2-542D457FB12F}"/>
          </ac:spMkLst>
        </pc:spChg>
        <pc:spChg chg="mod">
          <ac:chgData name="Anna Morrison" userId="7eae6f2c-8375-4b1b-a6c5-74d79ab14498" providerId="ADAL" clId="{F4E2E7AB-5626-428A-916B-9240BFB7182F}" dt="2023-10-29T12:51:09.741" v="536" actId="404"/>
          <ac:spMkLst>
            <pc:docMk/>
            <pc:sldMk cId="4280271433" sldId="262"/>
            <ac:spMk id="6" creationId="{A4E7FE7E-5488-865B-91A5-DD5541D64D9D}"/>
          </ac:spMkLst>
        </pc:spChg>
        <pc:spChg chg="mod">
          <ac:chgData name="Anna Morrison" userId="7eae6f2c-8375-4b1b-a6c5-74d79ab14498" providerId="ADAL" clId="{F4E2E7AB-5626-428A-916B-9240BFB7182F}" dt="2023-10-29T13:26:34.822" v="1267" actId="2085"/>
          <ac:spMkLst>
            <pc:docMk/>
            <pc:sldMk cId="4280271433" sldId="262"/>
            <ac:spMk id="15" creationId="{1A23DAA4-213B-09F6-CF71-FFBB98724BBA}"/>
          </ac:spMkLst>
        </pc:spChg>
      </pc:sldChg>
      <pc:sldChg chg="addSp delSp modSp add mod setBg">
        <pc:chgData name="Anna Morrison" userId="7eae6f2c-8375-4b1b-a6c5-74d79ab14498" providerId="ADAL" clId="{F4E2E7AB-5626-428A-916B-9240BFB7182F}" dt="2023-10-29T12:58:19.431" v="718" actId="207"/>
        <pc:sldMkLst>
          <pc:docMk/>
          <pc:sldMk cId="2052575791" sldId="263"/>
        </pc:sldMkLst>
        <pc:spChg chg="del">
          <ac:chgData name="Anna Morrison" userId="7eae6f2c-8375-4b1b-a6c5-74d79ab14498" providerId="ADAL" clId="{F4E2E7AB-5626-428A-916B-9240BFB7182F}" dt="2023-10-29T12:47:43.107" v="274" actId="478"/>
          <ac:spMkLst>
            <pc:docMk/>
            <pc:sldMk cId="2052575791" sldId="263"/>
            <ac:spMk id="2" creationId="{111D97A9-7B4D-54D2-1412-6F1233DFD2DC}"/>
          </ac:spMkLst>
        </pc:spChg>
        <pc:spChg chg="add mod">
          <ac:chgData name="Anna Morrison" userId="7eae6f2c-8375-4b1b-a6c5-74d79ab14498" providerId="ADAL" clId="{F4E2E7AB-5626-428A-916B-9240BFB7182F}" dt="2023-10-29T12:49:49.219" v="493" actId="20577"/>
          <ac:spMkLst>
            <pc:docMk/>
            <pc:sldMk cId="2052575791" sldId="263"/>
            <ac:spMk id="3" creationId="{E34101E2-6DEA-701C-9B7C-0530CD7E049F}"/>
          </ac:spMkLst>
        </pc:spChg>
        <pc:spChg chg="mod">
          <ac:chgData name="Anna Morrison" userId="7eae6f2c-8375-4b1b-a6c5-74d79ab14498" providerId="ADAL" clId="{F4E2E7AB-5626-428A-916B-9240BFB7182F}" dt="2023-10-29T12:58:19.431" v="718" actId="207"/>
          <ac:spMkLst>
            <pc:docMk/>
            <pc:sldMk cId="2052575791" sldId="263"/>
            <ac:spMk id="4" creationId="{ECB83C1E-77E3-2885-7BE2-542D457FB12F}"/>
          </ac:spMkLst>
        </pc:spChg>
        <pc:spChg chg="add mod">
          <ac:chgData name="Anna Morrison" userId="7eae6f2c-8375-4b1b-a6c5-74d79ab14498" providerId="ADAL" clId="{F4E2E7AB-5626-428A-916B-9240BFB7182F}" dt="2023-10-29T12:53:25.401" v="707" actId="20577"/>
          <ac:spMkLst>
            <pc:docMk/>
            <pc:sldMk cId="2052575791" sldId="263"/>
            <ac:spMk id="5" creationId="{2B0A1C0A-215B-3917-6E8A-62AA6670DA34}"/>
          </ac:spMkLst>
        </pc:spChg>
        <pc:spChg chg="del">
          <ac:chgData name="Anna Morrison" userId="7eae6f2c-8375-4b1b-a6c5-74d79ab14498" providerId="ADAL" clId="{F4E2E7AB-5626-428A-916B-9240BFB7182F}" dt="2023-10-29T12:47:35.516" v="272" actId="478"/>
          <ac:spMkLst>
            <pc:docMk/>
            <pc:sldMk cId="2052575791" sldId="263"/>
            <ac:spMk id="6" creationId="{A4E7FE7E-5488-865B-91A5-DD5541D64D9D}"/>
          </ac:spMkLst>
        </pc:spChg>
        <pc:picChg chg="mod">
          <ac:chgData name="Anna Morrison" userId="7eae6f2c-8375-4b1b-a6c5-74d79ab14498" providerId="ADAL" clId="{F4E2E7AB-5626-428A-916B-9240BFB7182F}" dt="2023-10-29T12:52:44.433" v="634" actId="1076"/>
          <ac:picMkLst>
            <pc:docMk/>
            <pc:sldMk cId="2052575791" sldId="263"/>
            <ac:picMk id="18" creationId="{0E3E3A2B-3E1D-F3E5-8B70-6B3DDD872EAA}"/>
          </ac:picMkLst>
        </pc:picChg>
      </pc:sldChg>
      <pc:sldChg chg="modSp add mod ord setBg">
        <pc:chgData name="Anna Morrison" userId="7eae6f2c-8375-4b1b-a6c5-74d79ab14498" providerId="ADAL" clId="{F4E2E7AB-5626-428A-916B-9240BFB7182F}" dt="2023-10-29T13:26:46.616" v="1268" actId="2085"/>
        <pc:sldMkLst>
          <pc:docMk/>
          <pc:sldMk cId="1959911933" sldId="264"/>
        </pc:sldMkLst>
        <pc:spChg chg="mod">
          <ac:chgData name="Anna Morrison" userId="7eae6f2c-8375-4b1b-a6c5-74d79ab14498" providerId="ADAL" clId="{F4E2E7AB-5626-428A-916B-9240BFB7182F}" dt="2023-10-29T12:53:10.933" v="685" actId="20577"/>
          <ac:spMkLst>
            <pc:docMk/>
            <pc:sldMk cId="1959911933" sldId="264"/>
            <ac:spMk id="2" creationId="{111D97A9-7B4D-54D2-1412-6F1233DFD2DC}"/>
          </ac:spMkLst>
        </pc:spChg>
        <pc:spChg chg="mod">
          <ac:chgData name="Anna Morrison" userId="7eae6f2c-8375-4b1b-a6c5-74d79ab14498" providerId="ADAL" clId="{F4E2E7AB-5626-428A-916B-9240BFB7182F}" dt="2023-10-29T12:58:40.031" v="719" actId="207"/>
          <ac:spMkLst>
            <pc:docMk/>
            <pc:sldMk cId="1959911933" sldId="264"/>
            <ac:spMk id="4" creationId="{ECB83C1E-77E3-2885-7BE2-542D457FB12F}"/>
          </ac:spMkLst>
        </pc:spChg>
        <pc:spChg chg="mod">
          <ac:chgData name="Anna Morrison" userId="7eae6f2c-8375-4b1b-a6c5-74d79ab14498" providerId="ADAL" clId="{F4E2E7AB-5626-428A-916B-9240BFB7182F}" dt="2023-10-29T12:53:01.754" v="649" actId="403"/>
          <ac:spMkLst>
            <pc:docMk/>
            <pc:sldMk cId="1959911933" sldId="264"/>
            <ac:spMk id="6" creationId="{A4E7FE7E-5488-865B-91A5-DD5541D64D9D}"/>
          </ac:spMkLst>
        </pc:spChg>
        <pc:spChg chg="mod">
          <ac:chgData name="Anna Morrison" userId="7eae6f2c-8375-4b1b-a6c5-74d79ab14498" providerId="ADAL" clId="{F4E2E7AB-5626-428A-916B-9240BFB7182F}" dt="2023-10-29T13:26:46.616" v="1268" actId="2085"/>
          <ac:spMkLst>
            <pc:docMk/>
            <pc:sldMk cId="1959911933" sldId="264"/>
            <ac:spMk id="15" creationId="{1A23DAA4-213B-09F6-CF71-FFBB98724BBA}"/>
          </ac:spMkLst>
        </pc:spChg>
        <pc:picChg chg="mod">
          <ac:chgData name="Anna Morrison" userId="7eae6f2c-8375-4b1b-a6c5-74d79ab14498" providerId="ADAL" clId="{F4E2E7AB-5626-428A-916B-9240BFB7182F}" dt="2023-10-29T12:52:34.456" v="633" actId="1076"/>
          <ac:picMkLst>
            <pc:docMk/>
            <pc:sldMk cId="1959911933" sldId="264"/>
            <ac:picMk id="18" creationId="{0E3E3A2B-3E1D-F3E5-8B70-6B3DDD872EAA}"/>
          </ac:picMkLst>
        </pc:picChg>
      </pc:sldChg>
      <pc:sldChg chg="addSp delSp modSp add mod setBg">
        <pc:chgData name="Anna Morrison" userId="7eae6f2c-8375-4b1b-a6c5-74d79ab14498" providerId="ADAL" clId="{F4E2E7AB-5626-428A-916B-9240BFB7182F}" dt="2023-10-29T13:16:19.859" v="1151" actId="2085"/>
        <pc:sldMkLst>
          <pc:docMk/>
          <pc:sldMk cId="2650860890" sldId="265"/>
        </pc:sldMkLst>
        <pc:spChg chg="add mod ord">
          <ac:chgData name="Anna Morrison" userId="7eae6f2c-8375-4b1b-a6c5-74d79ab14498" providerId="ADAL" clId="{F4E2E7AB-5626-428A-916B-9240BFB7182F}" dt="2023-10-29T13:16:19.859" v="1151" actId="2085"/>
          <ac:spMkLst>
            <pc:docMk/>
            <pc:sldMk cId="2650860890" sldId="265"/>
            <ac:spMk id="2" creationId="{17447124-6BB6-8F78-92E4-E34CA34B7A5B}"/>
          </ac:spMkLst>
        </pc:spChg>
        <pc:spChg chg="add del mod">
          <ac:chgData name="Anna Morrison" userId="7eae6f2c-8375-4b1b-a6c5-74d79ab14498" providerId="ADAL" clId="{F4E2E7AB-5626-428A-916B-9240BFB7182F}" dt="2023-10-29T13:07:49.716" v="901" actId="478"/>
          <ac:spMkLst>
            <pc:docMk/>
            <pc:sldMk cId="2650860890" sldId="265"/>
            <ac:spMk id="4" creationId="{ECB83C1E-77E3-2885-7BE2-542D457FB12F}"/>
          </ac:spMkLst>
        </pc:spChg>
        <pc:spChg chg="del">
          <ac:chgData name="Anna Morrison" userId="7eae6f2c-8375-4b1b-a6c5-74d79ab14498" providerId="ADAL" clId="{F4E2E7AB-5626-428A-916B-9240BFB7182F}" dt="2023-10-29T13:06:11" v="884" actId="478"/>
          <ac:spMkLst>
            <pc:docMk/>
            <pc:sldMk cId="2650860890" sldId="265"/>
            <ac:spMk id="6" creationId="{A4E7FE7E-5488-865B-91A5-DD5541D64D9D}"/>
          </ac:spMkLst>
        </pc:spChg>
        <pc:spChg chg="add mod">
          <ac:chgData name="Anna Morrison" userId="7eae6f2c-8375-4b1b-a6c5-74d79ab14498" providerId="ADAL" clId="{F4E2E7AB-5626-428A-916B-9240BFB7182F}" dt="2023-10-29T13:13:40.117" v="1136" actId="404"/>
          <ac:spMkLst>
            <pc:docMk/>
            <pc:sldMk cId="2650860890" sldId="265"/>
            <ac:spMk id="7" creationId="{0ECB00B6-38E1-DD85-9BAB-9B49366062AD}"/>
          </ac:spMkLst>
        </pc:spChg>
        <pc:spChg chg="add mod">
          <ac:chgData name="Anna Morrison" userId="7eae6f2c-8375-4b1b-a6c5-74d79ab14498" providerId="ADAL" clId="{F4E2E7AB-5626-428A-916B-9240BFB7182F}" dt="2023-10-29T13:10:37.201" v="1101" actId="20577"/>
          <ac:spMkLst>
            <pc:docMk/>
            <pc:sldMk cId="2650860890" sldId="265"/>
            <ac:spMk id="8" creationId="{B0F7C143-70E6-8961-AE0C-3547937B0D17}"/>
          </ac:spMkLst>
        </pc:spChg>
        <pc:picChg chg="add mod">
          <ac:chgData name="Anna Morrison" userId="7eae6f2c-8375-4b1b-a6c5-74d79ab14498" providerId="ADAL" clId="{F4E2E7AB-5626-428A-916B-9240BFB7182F}" dt="2023-10-29T13:08:32.525" v="906" actId="1076"/>
          <ac:picMkLst>
            <pc:docMk/>
            <pc:sldMk cId="2650860890" sldId="265"/>
            <ac:picMk id="5" creationId="{7CA80B4C-B6D1-5AFF-ED26-D24D238F4030}"/>
          </ac:picMkLst>
        </pc:picChg>
        <pc:picChg chg="mod">
          <ac:chgData name="Anna Morrison" userId="7eae6f2c-8375-4b1b-a6c5-74d79ab14498" providerId="ADAL" clId="{F4E2E7AB-5626-428A-916B-9240BFB7182F}" dt="2023-10-29T13:07:38.174" v="896" actId="1076"/>
          <ac:picMkLst>
            <pc:docMk/>
            <pc:sldMk cId="2650860890" sldId="265"/>
            <ac:picMk id="9" creationId="{EDE1A572-7E74-E510-93AE-DCD2D895F544}"/>
          </ac:picMkLst>
        </pc:picChg>
        <pc:picChg chg="del">
          <ac:chgData name="Anna Morrison" userId="7eae6f2c-8375-4b1b-a6c5-74d79ab14498" providerId="ADAL" clId="{F4E2E7AB-5626-428A-916B-9240BFB7182F}" dt="2023-10-29T13:07:03.996" v="887" actId="478"/>
          <ac:picMkLst>
            <pc:docMk/>
            <pc:sldMk cId="2650860890" sldId="265"/>
            <ac:picMk id="11" creationId="{5894ADF6-1180-AF56-1470-2575BC1D5B87}"/>
          </ac:picMkLst>
        </pc:picChg>
        <pc:picChg chg="del">
          <ac:chgData name="Anna Morrison" userId="7eae6f2c-8375-4b1b-a6c5-74d79ab14498" providerId="ADAL" clId="{F4E2E7AB-5626-428A-916B-9240BFB7182F}" dt="2023-10-29T13:07:05.581" v="888" actId="478"/>
          <ac:picMkLst>
            <pc:docMk/>
            <pc:sldMk cId="2650860890" sldId="265"/>
            <ac:picMk id="13" creationId="{4FBDDDF3-68A2-21AC-CD80-3FEB61C6F94D}"/>
          </ac:picMkLst>
        </pc:picChg>
        <pc:picChg chg="del">
          <ac:chgData name="Anna Morrison" userId="7eae6f2c-8375-4b1b-a6c5-74d79ab14498" providerId="ADAL" clId="{F4E2E7AB-5626-428A-916B-9240BFB7182F}" dt="2023-10-29T13:07:07.240" v="889" actId="478"/>
          <ac:picMkLst>
            <pc:docMk/>
            <pc:sldMk cId="2650860890" sldId="265"/>
            <ac:picMk id="17" creationId="{D1D441C2-2B54-1C9C-CFD7-DAEBD53FBE59}"/>
          </ac:picMkLst>
        </pc:picChg>
        <pc:picChg chg="add del mod">
          <ac:chgData name="Anna Morrison" userId="7eae6f2c-8375-4b1b-a6c5-74d79ab14498" providerId="ADAL" clId="{F4E2E7AB-5626-428A-916B-9240BFB7182F}" dt="2023-10-29T13:07:48.708" v="900" actId="478"/>
          <ac:picMkLst>
            <pc:docMk/>
            <pc:sldMk cId="2650860890" sldId="265"/>
            <ac:picMk id="18" creationId="{0E3E3A2B-3E1D-F3E5-8B70-6B3DDD872EAA}"/>
          </ac:picMkLst>
        </pc:picChg>
        <pc:picChg chg="del">
          <ac:chgData name="Anna Morrison" userId="7eae6f2c-8375-4b1b-a6c5-74d79ab14498" providerId="ADAL" clId="{F4E2E7AB-5626-428A-916B-9240BFB7182F}" dt="2023-10-29T13:07:08.495" v="890" actId="478"/>
          <ac:picMkLst>
            <pc:docMk/>
            <pc:sldMk cId="2650860890" sldId="265"/>
            <ac:picMk id="20" creationId="{8F5BB94A-E838-2FB0-A21E-312F768C5377}"/>
          </ac:picMkLst>
        </pc:picChg>
        <pc:picChg chg="del">
          <ac:chgData name="Anna Morrison" userId="7eae6f2c-8375-4b1b-a6c5-74d79ab14498" providerId="ADAL" clId="{F4E2E7AB-5626-428A-916B-9240BFB7182F}" dt="2023-10-29T13:07:09.885" v="891" actId="478"/>
          <ac:picMkLst>
            <pc:docMk/>
            <pc:sldMk cId="2650860890" sldId="265"/>
            <ac:picMk id="22" creationId="{9524D000-78F9-75A5-7347-133DB01624B0}"/>
          </ac:picMkLst>
        </pc:picChg>
      </pc:sldChg>
      <pc:sldChg chg="addSp delSp modSp new del mod setBg">
        <pc:chgData name="Anna Morrison" userId="7eae6f2c-8375-4b1b-a6c5-74d79ab14498" providerId="ADAL" clId="{F4E2E7AB-5626-428A-916B-9240BFB7182F}" dt="2023-10-29T13:03:14.078" v="835" actId="47"/>
        <pc:sldMkLst>
          <pc:docMk/>
          <pc:sldMk cId="3202808895" sldId="265"/>
        </pc:sldMkLst>
        <pc:spChg chg="del">
          <ac:chgData name="Anna Morrison" userId="7eae6f2c-8375-4b1b-a6c5-74d79ab14498" providerId="ADAL" clId="{F4E2E7AB-5626-428A-916B-9240BFB7182F}" dt="2023-10-29T12:54:09.125" v="709" actId="478"/>
          <ac:spMkLst>
            <pc:docMk/>
            <pc:sldMk cId="3202808895" sldId="265"/>
            <ac:spMk id="2" creationId="{59D518EA-95D9-537E-54F6-3A10111CD8AC}"/>
          </ac:spMkLst>
        </pc:spChg>
        <pc:spChg chg="del">
          <ac:chgData name="Anna Morrison" userId="7eae6f2c-8375-4b1b-a6c5-74d79ab14498" providerId="ADAL" clId="{F4E2E7AB-5626-428A-916B-9240BFB7182F}" dt="2023-10-29T12:54:11.370" v="710" actId="478"/>
          <ac:spMkLst>
            <pc:docMk/>
            <pc:sldMk cId="3202808895" sldId="265"/>
            <ac:spMk id="3" creationId="{58C419E1-C102-DC05-0508-9E0376506E18}"/>
          </ac:spMkLst>
        </pc:spChg>
        <pc:picChg chg="add del mod">
          <ac:chgData name="Anna Morrison" userId="7eae6f2c-8375-4b1b-a6c5-74d79ab14498" providerId="ADAL" clId="{F4E2E7AB-5626-428A-916B-9240BFB7182F}" dt="2023-10-29T12:57:22.754" v="715" actId="478"/>
          <ac:picMkLst>
            <pc:docMk/>
            <pc:sldMk cId="3202808895" sldId="265"/>
            <ac:picMk id="5" creationId="{DA0BCB5B-2D89-2A17-7E03-715E375FF107}"/>
          </ac:picMkLst>
        </pc:picChg>
      </pc:sldChg>
      <pc:sldChg chg="addSp delSp modSp add mod">
        <pc:chgData name="Anna Morrison" userId="7eae6f2c-8375-4b1b-a6c5-74d79ab14498" providerId="ADAL" clId="{F4E2E7AB-5626-428A-916B-9240BFB7182F}" dt="2023-10-29T13:16:12.431" v="1149" actId="2085"/>
        <pc:sldMkLst>
          <pc:docMk/>
          <pc:sldMk cId="545589321" sldId="266"/>
        </pc:sldMkLst>
        <pc:spChg chg="mod">
          <ac:chgData name="Anna Morrison" userId="7eae6f2c-8375-4b1b-a6c5-74d79ab14498" providerId="ADAL" clId="{F4E2E7AB-5626-428A-916B-9240BFB7182F}" dt="2023-10-29T13:16:12.431" v="1149" actId="2085"/>
          <ac:spMkLst>
            <pc:docMk/>
            <pc:sldMk cId="545589321" sldId="266"/>
            <ac:spMk id="2" creationId="{17447124-6BB6-8F78-92E4-E34CA34B7A5B}"/>
          </ac:spMkLst>
        </pc:spChg>
        <pc:spChg chg="mod">
          <ac:chgData name="Anna Morrison" userId="7eae6f2c-8375-4b1b-a6c5-74d79ab14498" providerId="ADAL" clId="{F4E2E7AB-5626-428A-916B-9240BFB7182F}" dt="2023-10-29T13:13:43.020" v="1137" actId="404"/>
          <ac:spMkLst>
            <pc:docMk/>
            <pc:sldMk cId="545589321" sldId="266"/>
            <ac:spMk id="7" creationId="{0ECB00B6-38E1-DD85-9BAB-9B49366062AD}"/>
          </ac:spMkLst>
        </pc:spChg>
        <pc:picChg chg="add mod">
          <ac:chgData name="Anna Morrison" userId="7eae6f2c-8375-4b1b-a6c5-74d79ab14498" providerId="ADAL" clId="{F4E2E7AB-5626-428A-916B-9240BFB7182F}" dt="2023-10-29T13:10:55.996" v="1105" actId="1076"/>
          <ac:picMkLst>
            <pc:docMk/>
            <pc:sldMk cId="545589321" sldId="266"/>
            <ac:picMk id="3" creationId="{467AA23B-5F14-DC8B-C429-BF5E262ED385}"/>
          </ac:picMkLst>
        </pc:picChg>
        <pc:picChg chg="add del mod">
          <ac:chgData name="Anna Morrison" userId="7eae6f2c-8375-4b1b-a6c5-74d79ab14498" providerId="ADAL" clId="{F4E2E7AB-5626-428A-916B-9240BFB7182F}" dt="2023-10-29T13:12:49.247" v="1119" actId="478"/>
          <ac:picMkLst>
            <pc:docMk/>
            <pc:sldMk cId="545589321" sldId="266"/>
            <ac:picMk id="6" creationId="{968E0996-9D2D-50E6-DE0B-0554D4660A13}"/>
          </ac:picMkLst>
        </pc:picChg>
        <pc:picChg chg="del">
          <ac:chgData name="Anna Morrison" userId="7eae6f2c-8375-4b1b-a6c5-74d79ab14498" providerId="ADAL" clId="{F4E2E7AB-5626-428A-916B-9240BFB7182F}" dt="2023-10-29T13:10:51.493" v="1103" actId="478"/>
          <ac:picMkLst>
            <pc:docMk/>
            <pc:sldMk cId="545589321" sldId="266"/>
            <ac:picMk id="9" creationId="{EDE1A572-7E74-E510-93AE-DCD2D895F544}"/>
          </ac:picMkLst>
        </pc:picChg>
      </pc:sldChg>
      <pc:sldChg chg="addSp delSp modSp add mod">
        <pc:chgData name="Anna Morrison" userId="7eae6f2c-8375-4b1b-a6c5-74d79ab14498" providerId="ADAL" clId="{F4E2E7AB-5626-428A-916B-9240BFB7182F}" dt="2023-10-29T13:16:07.699" v="1148" actId="2085"/>
        <pc:sldMkLst>
          <pc:docMk/>
          <pc:sldMk cId="898351738" sldId="267"/>
        </pc:sldMkLst>
        <pc:spChg chg="mod">
          <ac:chgData name="Anna Morrison" userId="7eae6f2c-8375-4b1b-a6c5-74d79ab14498" providerId="ADAL" clId="{F4E2E7AB-5626-428A-916B-9240BFB7182F}" dt="2023-10-29T13:16:07.699" v="1148" actId="2085"/>
          <ac:spMkLst>
            <pc:docMk/>
            <pc:sldMk cId="898351738" sldId="267"/>
            <ac:spMk id="2" creationId="{17447124-6BB6-8F78-92E4-E34CA34B7A5B}"/>
          </ac:spMkLst>
        </pc:spChg>
        <pc:spChg chg="mod">
          <ac:chgData name="Anna Morrison" userId="7eae6f2c-8375-4b1b-a6c5-74d79ab14498" providerId="ADAL" clId="{F4E2E7AB-5626-428A-916B-9240BFB7182F}" dt="2023-10-29T13:13:33.894" v="1135" actId="404"/>
          <ac:spMkLst>
            <pc:docMk/>
            <pc:sldMk cId="898351738" sldId="267"/>
            <ac:spMk id="7" creationId="{0ECB00B6-38E1-DD85-9BAB-9B49366062AD}"/>
          </ac:spMkLst>
        </pc:spChg>
        <pc:picChg chg="del">
          <ac:chgData name="Anna Morrison" userId="7eae6f2c-8375-4b1b-a6c5-74d79ab14498" providerId="ADAL" clId="{F4E2E7AB-5626-428A-916B-9240BFB7182F}" dt="2023-10-29T13:13:06.847" v="1122" actId="478"/>
          <ac:picMkLst>
            <pc:docMk/>
            <pc:sldMk cId="898351738" sldId="267"/>
            <ac:picMk id="3" creationId="{467AA23B-5F14-DC8B-C429-BF5E262ED385}"/>
          </ac:picMkLst>
        </pc:picChg>
        <pc:picChg chg="add mod">
          <ac:chgData name="Anna Morrison" userId="7eae6f2c-8375-4b1b-a6c5-74d79ab14498" providerId="ADAL" clId="{F4E2E7AB-5626-428A-916B-9240BFB7182F}" dt="2023-10-29T13:13:11.002" v="1124" actId="1076"/>
          <ac:picMkLst>
            <pc:docMk/>
            <pc:sldMk cId="898351738" sldId="267"/>
            <ac:picMk id="4" creationId="{1BC916DB-8E51-CD48-211C-A29E38A739F0}"/>
          </ac:picMkLst>
        </pc:picChg>
        <pc:picChg chg="add del mod">
          <ac:chgData name="Anna Morrison" userId="7eae6f2c-8375-4b1b-a6c5-74d79ab14498" providerId="ADAL" clId="{F4E2E7AB-5626-428A-916B-9240BFB7182F}" dt="2023-10-29T13:15:59.028" v="1147" actId="478"/>
          <ac:picMkLst>
            <pc:docMk/>
            <pc:sldMk cId="898351738" sldId="267"/>
            <ac:picMk id="9" creationId="{F9DC3600-CB5F-00D2-D454-ECE3C77173BD}"/>
          </ac:picMkLst>
        </pc:picChg>
      </pc:sldChg>
      <pc:sldChg chg="addSp delSp modSp add mod">
        <pc:chgData name="Anna Morrison" userId="7eae6f2c-8375-4b1b-a6c5-74d79ab14498" providerId="ADAL" clId="{F4E2E7AB-5626-428A-916B-9240BFB7182F}" dt="2023-10-29T13:17:48.462" v="1168" actId="207"/>
        <pc:sldMkLst>
          <pc:docMk/>
          <pc:sldMk cId="929374636" sldId="268"/>
        </pc:sldMkLst>
        <pc:spChg chg="mod">
          <ac:chgData name="Anna Morrison" userId="7eae6f2c-8375-4b1b-a6c5-74d79ab14498" providerId="ADAL" clId="{F4E2E7AB-5626-428A-916B-9240BFB7182F}" dt="2023-10-29T13:17:48.462" v="1168" actId="207"/>
          <ac:spMkLst>
            <pc:docMk/>
            <pc:sldMk cId="929374636" sldId="268"/>
            <ac:spMk id="2" creationId="{17447124-6BB6-8F78-92E4-E34CA34B7A5B}"/>
          </ac:spMkLst>
        </pc:spChg>
        <pc:spChg chg="mod">
          <ac:chgData name="Anna Morrison" userId="7eae6f2c-8375-4b1b-a6c5-74d79ab14498" providerId="ADAL" clId="{F4E2E7AB-5626-428A-916B-9240BFB7182F}" dt="2023-10-29T13:16:35.430" v="1162" actId="20577"/>
          <ac:spMkLst>
            <pc:docMk/>
            <pc:sldMk cId="929374636" sldId="268"/>
            <ac:spMk id="7" creationId="{0ECB00B6-38E1-DD85-9BAB-9B49366062AD}"/>
          </ac:spMkLst>
        </pc:spChg>
        <pc:picChg chg="add mod">
          <ac:chgData name="Anna Morrison" userId="7eae6f2c-8375-4b1b-a6c5-74d79ab14498" providerId="ADAL" clId="{F4E2E7AB-5626-428A-916B-9240BFB7182F}" dt="2023-10-29T13:16:50.402" v="1165" actId="1076"/>
          <ac:picMkLst>
            <pc:docMk/>
            <pc:sldMk cId="929374636" sldId="268"/>
            <ac:picMk id="3" creationId="{0F13855D-C278-B47B-51BE-911FE0E9FF07}"/>
          </ac:picMkLst>
        </pc:picChg>
        <pc:picChg chg="del">
          <ac:chgData name="Anna Morrison" userId="7eae6f2c-8375-4b1b-a6c5-74d79ab14498" providerId="ADAL" clId="{F4E2E7AB-5626-428A-916B-9240BFB7182F}" dt="2023-10-29T13:16:47.175" v="1163" actId="478"/>
          <ac:picMkLst>
            <pc:docMk/>
            <pc:sldMk cId="929374636" sldId="268"/>
            <ac:picMk id="4" creationId="{1BC916DB-8E51-CD48-211C-A29E38A739F0}"/>
          </ac:picMkLst>
        </pc:picChg>
      </pc:sldChg>
      <pc:sldChg chg="addSp delSp modSp add mod">
        <pc:chgData name="Anna Morrison" userId="7eae6f2c-8375-4b1b-a6c5-74d79ab14498" providerId="ADAL" clId="{F4E2E7AB-5626-428A-916B-9240BFB7182F}" dt="2023-10-29T13:19:06.670" v="1190" actId="207"/>
        <pc:sldMkLst>
          <pc:docMk/>
          <pc:sldMk cId="489683712" sldId="269"/>
        </pc:sldMkLst>
        <pc:spChg chg="mod">
          <ac:chgData name="Anna Morrison" userId="7eae6f2c-8375-4b1b-a6c5-74d79ab14498" providerId="ADAL" clId="{F4E2E7AB-5626-428A-916B-9240BFB7182F}" dt="2023-10-29T13:18:59.554" v="1188" actId="207"/>
          <ac:spMkLst>
            <pc:docMk/>
            <pc:sldMk cId="489683712" sldId="269"/>
            <ac:spMk id="2" creationId="{17447124-6BB6-8F78-92E4-E34CA34B7A5B}"/>
          </ac:spMkLst>
        </pc:spChg>
        <pc:spChg chg="mod">
          <ac:chgData name="Anna Morrison" userId="7eae6f2c-8375-4b1b-a6c5-74d79ab14498" providerId="ADAL" clId="{F4E2E7AB-5626-428A-916B-9240BFB7182F}" dt="2023-10-29T13:19:06.670" v="1190" actId="207"/>
          <ac:spMkLst>
            <pc:docMk/>
            <pc:sldMk cId="489683712" sldId="269"/>
            <ac:spMk id="7" creationId="{0ECB00B6-38E1-DD85-9BAB-9B49366062AD}"/>
          </ac:spMkLst>
        </pc:spChg>
        <pc:picChg chg="del">
          <ac:chgData name="Anna Morrison" userId="7eae6f2c-8375-4b1b-a6c5-74d79ab14498" providerId="ADAL" clId="{F4E2E7AB-5626-428A-916B-9240BFB7182F}" dt="2023-10-29T13:18:09.053" v="1180" actId="478"/>
          <ac:picMkLst>
            <pc:docMk/>
            <pc:sldMk cId="489683712" sldId="269"/>
            <ac:picMk id="3" creationId="{0F13855D-C278-B47B-51BE-911FE0E9FF07}"/>
          </ac:picMkLst>
        </pc:picChg>
        <pc:picChg chg="add mod">
          <ac:chgData name="Anna Morrison" userId="7eae6f2c-8375-4b1b-a6c5-74d79ab14498" providerId="ADAL" clId="{F4E2E7AB-5626-428A-916B-9240BFB7182F}" dt="2023-10-29T13:18:12.564" v="1182" actId="1076"/>
          <ac:picMkLst>
            <pc:docMk/>
            <pc:sldMk cId="489683712" sldId="269"/>
            <ac:picMk id="4" creationId="{94C15A14-2F76-348D-F9F0-B47970F1BD32}"/>
          </ac:picMkLst>
        </pc:picChg>
        <pc:picChg chg="add del mod">
          <ac:chgData name="Anna Morrison" userId="7eae6f2c-8375-4b1b-a6c5-74d79ab14498" providerId="ADAL" clId="{F4E2E7AB-5626-428A-916B-9240BFB7182F}" dt="2023-10-29T13:19:02.635" v="1189" actId="478"/>
          <ac:picMkLst>
            <pc:docMk/>
            <pc:sldMk cId="489683712" sldId="269"/>
            <ac:picMk id="9" creationId="{129385F8-FFC5-3621-F823-B0546186CF93}"/>
          </ac:picMkLst>
        </pc:picChg>
      </pc:sldChg>
      <pc:sldChg chg="addSp delSp modSp add mod">
        <pc:chgData name="Anna Morrison" userId="7eae6f2c-8375-4b1b-a6c5-74d79ab14498" providerId="ADAL" clId="{F4E2E7AB-5626-428A-916B-9240BFB7182F}" dt="2023-10-29T13:36:20.308" v="1512" actId="20577"/>
        <pc:sldMkLst>
          <pc:docMk/>
          <pc:sldMk cId="3878756676" sldId="270"/>
        </pc:sldMkLst>
        <pc:spChg chg="mod">
          <ac:chgData name="Anna Morrison" userId="7eae6f2c-8375-4b1b-a6c5-74d79ab14498" providerId="ADAL" clId="{F4E2E7AB-5626-428A-916B-9240BFB7182F}" dt="2023-10-29T13:35:42.507" v="1509" actId="14100"/>
          <ac:spMkLst>
            <pc:docMk/>
            <pc:sldMk cId="3878756676" sldId="270"/>
            <ac:spMk id="2" creationId="{17447124-6BB6-8F78-92E4-E34CA34B7A5B}"/>
          </ac:spMkLst>
        </pc:spChg>
        <pc:spChg chg="add del mod">
          <ac:chgData name="Anna Morrison" userId="7eae6f2c-8375-4b1b-a6c5-74d79ab14498" providerId="ADAL" clId="{F4E2E7AB-5626-428A-916B-9240BFB7182F}" dt="2023-10-29T13:36:20.308" v="1512" actId="20577"/>
          <ac:spMkLst>
            <pc:docMk/>
            <pc:sldMk cId="3878756676" sldId="270"/>
            <ac:spMk id="7" creationId="{0ECB00B6-38E1-DD85-9BAB-9B49366062AD}"/>
          </ac:spMkLst>
        </pc:spChg>
        <pc:picChg chg="add mod">
          <ac:chgData name="Anna Morrison" userId="7eae6f2c-8375-4b1b-a6c5-74d79ab14498" providerId="ADAL" clId="{F4E2E7AB-5626-428A-916B-9240BFB7182F}" dt="2023-10-29T13:35:42.806" v="1510" actId="1076"/>
          <ac:picMkLst>
            <pc:docMk/>
            <pc:sldMk cId="3878756676" sldId="270"/>
            <ac:picMk id="3" creationId="{567CEFCB-35EF-C465-8E3C-2999CF24E696}"/>
          </ac:picMkLst>
        </pc:picChg>
        <pc:picChg chg="del">
          <ac:chgData name="Anna Morrison" userId="7eae6f2c-8375-4b1b-a6c5-74d79ab14498" providerId="ADAL" clId="{F4E2E7AB-5626-428A-916B-9240BFB7182F}" dt="2023-10-29T13:19:26.094" v="1224" actId="478"/>
          <ac:picMkLst>
            <pc:docMk/>
            <pc:sldMk cId="3878756676" sldId="270"/>
            <ac:picMk id="4" creationId="{94C15A14-2F76-348D-F9F0-B47970F1BD32}"/>
          </ac:picMkLst>
        </pc:picChg>
        <pc:picChg chg="add del mod">
          <ac:chgData name="Anna Morrison" userId="7eae6f2c-8375-4b1b-a6c5-74d79ab14498" providerId="ADAL" clId="{F4E2E7AB-5626-428A-916B-9240BFB7182F}" dt="2023-10-29T13:21:05.712" v="1234" actId="478"/>
          <ac:picMkLst>
            <pc:docMk/>
            <pc:sldMk cId="3878756676" sldId="270"/>
            <ac:picMk id="9" creationId="{3F99C9DC-A50B-F94C-216C-15FAB2F540BA}"/>
          </ac:picMkLst>
        </pc:picChg>
      </pc:sldChg>
      <pc:sldChg chg="addSp delSp modSp add mod">
        <pc:chgData name="Anna Morrison" userId="7eae6f2c-8375-4b1b-a6c5-74d79ab14498" providerId="ADAL" clId="{F4E2E7AB-5626-428A-916B-9240BFB7182F}" dt="2023-10-30T04:53:29.661" v="1695" actId="20577"/>
        <pc:sldMkLst>
          <pc:docMk/>
          <pc:sldMk cId="4104052906" sldId="271"/>
        </pc:sldMkLst>
        <pc:spChg chg="mod">
          <ac:chgData name="Anna Morrison" userId="7eae6f2c-8375-4b1b-a6c5-74d79ab14498" providerId="ADAL" clId="{F4E2E7AB-5626-428A-916B-9240BFB7182F}" dt="2023-10-29T13:30:16.400" v="1288" actId="14100"/>
          <ac:spMkLst>
            <pc:docMk/>
            <pc:sldMk cId="4104052906" sldId="271"/>
            <ac:spMk id="2" creationId="{17447124-6BB6-8F78-92E4-E34CA34B7A5B}"/>
          </ac:spMkLst>
        </pc:spChg>
        <pc:spChg chg="add mod">
          <ac:chgData name="Anna Morrison" userId="7eae6f2c-8375-4b1b-a6c5-74d79ab14498" providerId="ADAL" clId="{F4E2E7AB-5626-428A-916B-9240BFB7182F}" dt="2023-10-29T13:30:20.739" v="1289" actId="1076"/>
          <ac:spMkLst>
            <pc:docMk/>
            <pc:sldMk cId="4104052906" sldId="271"/>
            <ac:spMk id="4" creationId="{F520C781-1967-8C77-1512-A1CB302A7312}"/>
          </ac:spMkLst>
        </pc:spChg>
        <pc:spChg chg="add mod">
          <ac:chgData name="Anna Morrison" userId="7eae6f2c-8375-4b1b-a6c5-74d79ab14498" providerId="ADAL" clId="{F4E2E7AB-5626-428A-916B-9240BFB7182F}" dt="2023-10-29T13:30:24.888" v="1290" actId="1076"/>
          <ac:spMkLst>
            <pc:docMk/>
            <pc:sldMk cId="4104052906" sldId="271"/>
            <ac:spMk id="6" creationId="{2591D7FE-8289-0976-C2F1-45808BF6B786}"/>
          </ac:spMkLst>
        </pc:spChg>
        <pc:spChg chg="del">
          <ac:chgData name="Anna Morrison" userId="7eae6f2c-8375-4b1b-a6c5-74d79ab14498" providerId="ADAL" clId="{F4E2E7AB-5626-428A-916B-9240BFB7182F}" dt="2023-10-29T13:21:39.757" v="1237" actId="478"/>
          <ac:spMkLst>
            <pc:docMk/>
            <pc:sldMk cId="4104052906" sldId="271"/>
            <ac:spMk id="7" creationId="{0ECB00B6-38E1-DD85-9BAB-9B49366062AD}"/>
          </ac:spMkLst>
        </pc:spChg>
        <pc:spChg chg="del">
          <ac:chgData name="Anna Morrison" userId="7eae6f2c-8375-4b1b-a6c5-74d79ab14498" providerId="ADAL" clId="{F4E2E7AB-5626-428A-916B-9240BFB7182F}" dt="2023-10-29T13:21:42.970" v="1239" actId="478"/>
          <ac:spMkLst>
            <pc:docMk/>
            <pc:sldMk cId="4104052906" sldId="271"/>
            <ac:spMk id="8" creationId="{B0F7C143-70E6-8961-AE0C-3547937B0D17}"/>
          </ac:spMkLst>
        </pc:spChg>
        <pc:spChg chg="add mod">
          <ac:chgData name="Anna Morrison" userId="7eae6f2c-8375-4b1b-a6c5-74d79ab14498" providerId="ADAL" clId="{F4E2E7AB-5626-428A-916B-9240BFB7182F}" dt="2023-10-29T13:30:27.661" v="1291" actId="1076"/>
          <ac:spMkLst>
            <pc:docMk/>
            <pc:sldMk cId="4104052906" sldId="271"/>
            <ac:spMk id="9" creationId="{EACC5F1A-2E2F-7B9E-9735-1B5E32D90498}"/>
          </ac:spMkLst>
        </pc:spChg>
        <pc:spChg chg="add mod">
          <ac:chgData name="Anna Morrison" userId="7eae6f2c-8375-4b1b-a6c5-74d79ab14498" providerId="ADAL" clId="{F4E2E7AB-5626-428A-916B-9240BFB7182F}" dt="2023-10-29T13:30:30.388" v="1292" actId="1076"/>
          <ac:spMkLst>
            <pc:docMk/>
            <pc:sldMk cId="4104052906" sldId="271"/>
            <ac:spMk id="10" creationId="{38E8642F-8949-C27E-0DCF-424F2A83B54B}"/>
          </ac:spMkLst>
        </pc:spChg>
        <pc:spChg chg="add mod">
          <ac:chgData name="Anna Morrison" userId="7eae6f2c-8375-4b1b-a6c5-74d79ab14498" providerId="ADAL" clId="{F4E2E7AB-5626-428A-916B-9240BFB7182F}" dt="2023-10-29T13:31:37.788" v="1406" actId="20577"/>
          <ac:spMkLst>
            <pc:docMk/>
            <pc:sldMk cId="4104052906" sldId="271"/>
            <ac:spMk id="19" creationId="{572F18F0-C372-D26A-FF1A-CAE5B5DE6D3B}"/>
          </ac:spMkLst>
        </pc:spChg>
        <pc:spChg chg="add mod">
          <ac:chgData name="Anna Morrison" userId="7eae6f2c-8375-4b1b-a6c5-74d79ab14498" providerId="ADAL" clId="{F4E2E7AB-5626-428A-916B-9240BFB7182F}" dt="2023-10-29T13:33:50.034" v="1497" actId="1076"/>
          <ac:spMkLst>
            <pc:docMk/>
            <pc:sldMk cId="4104052906" sldId="271"/>
            <ac:spMk id="20" creationId="{D3FE4CC7-1D40-2443-1F44-B7AE5F311DB6}"/>
          </ac:spMkLst>
        </pc:spChg>
        <pc:spChg chg="add mod">
          <ac:chgData name="Anna Morrison" userId="7eae6f2c-8375-4b1b-a6c5-74d79ab14498" providerId="ADAL" clId="{F4E2E7AB-5626-428A-916B-9240BFB7182F}" dt="2023-10-30T04:52:13.251" v="1625" actId="20577"/>
          <ac:spMkLst>
            <pc:docMk/>
            <pc:sldMk cId="4104052906" sldId="271"/>
            <ac:spMk id="21" creationId="{CD4CC7F4-3404-893B-874C-AF616AAC8776}"/>
          </ac:spMkLst>
        </pc:spChg>
        <pc:spChg chg="add mod">
          <ac:chgData name="Anna Morrison" userId="7eae6f2c-8375-4b1b-a6c5-74d79ab14498" providerId="ADAL" clId="{F4E2E7AB-5626-428A-916B-9240BFB7182F}" dt="2023-10-30T04:52:03.609" v="1590" actId="20577"/>
          <ac:spMkLst>
            <pc:docMk/>
            <pc:sldMk cId="4104052906" sldId="271"/>
            <ac:spMk id="22" creationId="{6D93551E-80B6-41F3-2B2B-FEF46AE55814}"/>
          </ac:spMkLst>
        </pc:spChg>
        <pc:spChg chg="add mod">
          <ac:chgData name="Anna Morrison" userId="7eae6f2c-8375-4b1b-a6c5-74d79ab14498" providerId="ADAL" clId="{F4E2E7AB-5626-428A-916B-9240BFB7182F}" dt="2023-10-30T04:53:29.661" v="1695" actId="20577"/>
          <ac:spMkLst>
            <pc:docMk/>
            <pc:sldMk cId="4104052906" sldId="271"/>
            <ac:spMk id="23" creationId="{7BBD15D0-89F2-6FF0-399C-4DBF5D0247C0}"/>
          </ac:spMkLst>
        </pc:spChg>
        <pc:spChg chg="add del">
          <ac:chgData name="Anna Morrison" userId="7eae6f2c-8375-4b1b-a6c5-74d79ab14498" providerId="ADAL" clId="{F4E2E7AB-5626-428A-916B-9240BFB7182F}" dt="2023-10-30T04:45:53.158" v="1514" actId="478"/>
          <ac:spMkLst>
            <pc:docMk/>
            <pc:sldMk cId="4104052906" sldId="271"/>
            <ac:spMk id="25" creationId="{47B95470-B5D8-6520-BC4A-515A681F52EA}"/>
          </ac:spMkLst>
        </pc:spChg>
        <pc:picChg chg="del">
          <ac:chgData name="Anna Morrison" userId="7eae6f2c-8375-4b1b-a6c5-74d79ab14498" providerId="ADAL" clId="{F4E2E7AB-5626-428A-916B-9240BFB7182F}" dt="2023-10-29T13:21:41.123" v="1238" actId="478"/>
          <ac:picMkLst>
            <pc:docMk/>
            <pc:sldMk cId="4104052906" sldId="271"/>
            <ac:picMk id="3" creationId="{567CEFCB-35EF-C465-8E3C-2999CF24E696}"/>
          </ac:picMkLst>
        </pc:picChg>
        <pc:picChg chg="mod">
          <ac:chgData name="Anna Morrison" userId="7eae6f2c-8375-4b1b-a6c5-74d79ab14498" providerId="ADAL" clId="{F4E2E7AB-5626-428A-916B-9240BFB7182F}" dt="2023-10-29T13:21:54.867" v="1242" actId="1076"/>
          <ac:picMkLst>
            <pc:docMk/>
            <pc:sldMk cId="4104052906" sldId="271"/>
            <ac:picMk id="5" creationId="{7CA80B4C-B6D1-5AFF-ED26-D24D238F4030}"/>
          </ac:picMkLst>
        </pc:picChg>
        <pc:picChg chg="add del mod">
          <ac:chgData name="Anna Morrison" userId="7eae6f2c-8375-4b1b-a6c5-74d79ab14498" providerId="ADAL" clId="{F4E2E7AB-5626-428A-916B-9240BFB7182F}" dt="2023-10-29T13:27:40.670" v="1274" actId="478"/>
          <ac:picMkLst>
            <pc:docMk/>
            <pc:sldMk cId="4104052906" sldId="271"/>
            <ac:picMk id="12" creationId="{B53BBAF6-417A-F10A-7CEF-25B9984DED89}"/>
          </ac:picMkLst>
        </pc:picChg>
        <pc:picChg chg="add del mod">
          <ac:chgData name="Anna Morrison" userId="7eae6f2c-8375-4b1b-a6c5-74d79ab14498" providerId="ADAL" clId="{F4E2E7AB-5626-428A-916B-9240BFB7182F}" dt="2023-10-29T13:29:21.351" v="1279" actId="478"/>
          <ac:picMkLst>
            <pc:docMk/>
            <pc:sldMk cId="4104052906" sldId="271"/>
            <ac:picMk id="14" creationId="{CF9DC70A-1E0D-65F0-4673-082F5F81D5C3}"/>
          </ac:picMkLst>
        </pc:picChg>
        <pc:picChg chg="add del mod">
          <ac:chgData name="Anna Morrison" userId="7eae6f2c-8375-4b1b-a6c5-74d79ab14498" providerId="ADAL" clId="{F4E2E7AB-5626-428A-916B-9240BFB7182F}" dt="2023-10-29T13:29:51.185" v="1283" actId="478"/>
          <ac:picMkLst>
            <pc:docMk/>
            <pc:sldMk cId="4104052906" sldId="271"/>
            <ac:picMk id="16" creationId="{4C450718-4C5B-4485-4BE2-7E1D1CC1C587}"/>
          </ac:picMkLst>
        </pc:picChg>
        <pc:picChg chg="add del mod">
          <ac:chgData name="Anna Morrison" userId="7eae6f2c-8375-4b1b-a6c5-74d79ab14498" providerId="ADAL" clId="{F4E2E7AB-5626-428A-916B-9240BFB7182F}" dt="2023-10-29T13:30:06.749" v="1287" actId="478"/>
          <ac:picMkLst>
            <pc:docMk/>
            <pc:sldMk cId="4104052906" sldId="271"/>
            <ac:picMk id="18" creationId="{C8FAFFF0-BF1C-E011-6800-9519A375EF5A}"/>
          </ac:picMkLst>
        </pc:picChg>
        <pc:picChg chg="add mod">
          <ac:chgData name="Anna Morrison" userId="7eae6f2c-8375-4b1b-a6c5-74d79ab14498" providerId="ADAL" clId="{F4E2E7AB-5626-428A-916B-9240BFB7182F}" dt="2023-10-30T04:49:47.119" v="1518" actId="1076"/>
          <ac:picMkLst>
            <pc:docMk/>
            <pc:sldMk cId="4104052906" sldId="271"/>
            <ac:picMk id="27" creationId="{7BF9E86F-F650-2074-CE5D-3A59A7E0A5E3}"/>
          </ac:picMkLst>
        </pc:picChg>
        <pc:picChg chg="add mod">
          <ac:chgData name="Anna Morrison" userId="7eae6f2c-8375-4b1b-a6c5-74d79ab14498" providerId="ADAL" clId="{F4E2E7AB-5626-428A-916B-9240BFB7182F}" dt="2023-10-30T04:50:26.824" v="1522" actId="1076"/>
          <ac:picMkLst>
            <pc:docMk/>
            <pc:sldMk cId="4104052906" sldId="271"/>
            <ac:picMk id="29" creationId="{5B4520EA-DD36-E3CB-E5D7-181A16DA66D4}"/>
          </ac:picMkLst>
        </pc:picChg>
        <pc:picChg chg="add mod">
          <ac:chgData name="Anna Morrison" userId="7eae6f2c-8375-4b1b-a6c5-74d79ab14498" providerId="ADAL" clId="{F4E2E7AB-5626-428A-916B-9240BFB7182F}" dt="2023-10-30T04:50:57.926" v="1529" actId="1038"/>
          <ac:picMkLst>
            <pc:docMk/>
            <pc:sldMk cId="4104052906" sldId="271"/>
            <ac:picMk id="31" creationId="{A1E652D9-4BA2-049C-A23A-4AD3F20B2D5A}"/>
          </ac:picMkLst>
        </pc:picChg>
        <pc:picChg chg="add del mod">
          <ac:chgData name="Anna Morrison" userId="7eae6f2c-8375-4b1b-a6c5-74d79ab14498" providerId="ADAL" clId="{F4E2E7AB-5626-428A-916B-9240BFB7182F}" dt="2023-10-30T04:52:25.182" v="1660" actId="478"/>
          <ac:picMkLst>
            <pc:docMk/>
            <pc:sldMk cId="4104052906" sldId="271"/>
            <ac:picMk id="33" creationId="{0436F60E-510B-7990-7A48-DB570EC21572}"/>
          </ac:picMkLst>
        </pc:picChg>
        <pc:picChg chg="add mod">
          <ac:chgData name="Anna Morrison" userId="7eae6f2c-8375-4b1b-a6c5-74d79ab14498" providerId="ADAL" clId="{F4E2E7AB-5626-428A-916B-9240BFB7182F}" dt="2023-10-30T04:53:07.201" v="1662" actId="1076"/>
          <ac:picMkLst>
            <pc:docMk/>
            <pc:sldMk cId="4104052906" sldId="271"/>
            <ac:picMk id="35" creationId="{BD39CFFB-D6A5-40E0-E5C2-F71974889EE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2B587-A98F-1FDE-8D38-D29E2BBEF5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74FC2A-A3B0-072E-5287-1293B8B235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3CBCAB-0524-61CE-EC33-9CD985502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A408C1-C32B-FF01-1BA8-8D4958C57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558E4-6665-F1A3-BB84-3BC698554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057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D531A-9144-09C7-4C58-DBEA7E6DB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C048FE-6BEA-23A8-5591-1180040E6E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E430A8-6AA9-219D-75F8-130A3B1E5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726E33-D0B1-F0CE-A2EF-39F223583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53F061-ACA6-1E89-5E7B-E3E75CD79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59A050-DA93-417E-FCB9-966B1F458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6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1EB3D-C04C-5047-E6E6-3E0710934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B32595-2B01-A716-F68B-1D1D3C4DA3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6B3E26-520F-00B5-F3F2-BA96AC502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DF012-6EFC-1D88-BA47-238A6BACF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54065-C66C-5E6F-057E-9C2CBEB1C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639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2954A4-9687-908C-74D6-CBBDBF530F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972CA6-1F39-FAC2-AD57-9643FBE656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F50041-EC6A-774D-140A-E485F4A35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0B5F5A-9ADF-92AE-5830-5B632D2B9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0FF79D-DCF6-053C-980F-D0F8D34EA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392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ECDF1-8787-9FFD-C660-971ADA954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641E5D-DD00-DCE1-B32A-40787065F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8F1930-60D6-71AA-F1ED-E8E553F22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6B082-1CC0-0737-4C93-5805A5B09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7422D7-A1EE-1E02-812C-346085203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620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71E8C-E5EB-982F-B638-C10FF421B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2E1216-792F-5829-EECB-58D44D3F0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924369-D634-BBE0-74EE-FEC0986B0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972F1E-D90D-40E8-55D5-86C2FA143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100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E2EAD-FAA3-1760-6126-E2276F9C2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744D27-9B37-0ABA-9A09-F1DC1142B8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9A441F-EAEC-FD98-68B7-D239C28D2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D6ABB-6481-85E1-559E-FEBA6F106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A27398-2338-59A3-CC15-63DE4F63E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023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819BA-C726-BBDE-2510-DC65B56AF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E5D6B0-E52E-013A-F540-745EEFBF4E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A4E6C3-0E99-1C85-E6B9-7F4F48A3AD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2F1FE7-0290-EF2A-1CE9-4763DFF98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3C4855-716A-B1DF-178B-A2DFF86C1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5CDAD7-C95C-1996-A8FB-F20229FF7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4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0B936-4F78-3D07-6FF5-3E9CDBBA3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ACA342-B6F2-1592-D996-20DB0EEA05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C38883-D2C4-E700-351A-5FBC56B72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906183-1DF3-8B92-41E1-40DDB668A2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FD73BD-D5E7-8883-DC58-C2DA92F36B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1A09EF-A766-9572-958D-1E06B4FE5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0048F6-3873-1759-5FDE-79B369DF1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EFA540-D9D3-8112-64AB-8C7747F74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885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A1E9F-2835-B572-45BC-2EA56D9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28B3B2-9827-6075-9476-5098CFA27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BF213B-937E-B5AF-3B56-8768A82AE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D862BA-2F18-522F-15C2-01C6B7856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919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BC961E-0E7F-FC25-6516-598108C07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1F841E-E601-861D-9032-996C34D7B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25543-6CEA-77CD-F16B-7113B9EDE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630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39F01-1DDB-3CC7-88B0-A6945D3B7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5225A-D53F-2044-3BF1-0450FFD552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51275E-324F-C8A4-8F9B-BC0DF050EE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962E43-B25F-F299-B194-EE28FC94D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EE1C83-4556-3B17-86CE-BED08E516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B2E062-FBF2-F901-1B65-C2BE18A6F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32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55A7C3-9845-018E-EC5C-D3035E396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DC5A5F-13D8-8539-DD51-C4ECF1B0B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FFE52-2D9A-954A-184C-ACE7B04CE9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D486A-C9DD-41B2-8A21-AF281A26CA96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EC926-0FB6-1A57-D7D8-1F607C6711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29B6A-582B-7D76-7F0F-4813F3FB16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55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CB83C1E-77E3-2885-7BE2-542D457FB12F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3E70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E7FE7E-5488-865B-91A5-DD5541D64D9D}"/>
              </a:ext>
            </a:extLst>
          </p:cNvPr>
          <p:cNvSpPr txBox="1"/>
          <p:nvPr/>
        </p:nvSpPr>
        <p:spPr>
          <a:xfrm>
            <a:off x="452284" y="1140542"/>
            <a:ext cx="5260258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>
                <a:solidFill>
                  <a:schemeClr val="bg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We are celebrating</a:t>
            </a:r>
          </a:p>
          <a:p>
            <a:pPr algn="ctr"/>
            <a:r>
              <a:rPr lang="en-GB" sz="1400" b="1">
                <a:solidFill>
                  <a:schemeClr val="bg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 </a:t>
            </a:r>
          </a:p>
          <a:p>
            <a:pPr algn="ctr"/>
            <a:r>
              <a:rPr lang="en-GB" sz="5400" b="1">
                <a:solidFill>
                  <a:schemeClr val="bg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NATIONAL</a:t>
            </a:r>
          </a:p>
          <a:p>
            <a:pPr algn="ctr"/>
            <a:r>
              <a:rPr lang="en-GB" sz="5400" b="1">
                <a:solidFill>
                  <a:schemeClr val="bg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APPRENTICESHIP</a:t>
            </a:r>
          </a:p>
          <a:p>
            <a:pPr algn="ctr"/>
            <a:r>
              <a:rPr lang="en-GB" sz="5400" b="1">
                <a:solidFill>
                  <a:schemeClr val="bg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WEEK</a:t>
            </a:r>
          </a:p>
          <a:p>
            <a:pPr algn="ctr"/>
            <a:r>
              <a:rPr lang="en-GB" sz="3600" b="1">
                <a:solidFill>
                  <a:schemeClr val="bg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5-11 FEB 2024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A23DAA4-213B-09F6-CF71-FFBB98724BBA}"/>
              </a:ext>
            </a:extLst>
          </p:cNvPr>
          <p:cNvSpPr/>
          <p:nvPr/>
        </p:nvSpPr>
        <p:spPr>
          <a:xfrm>
            <a:off x="6390968" y="570270"/>
            <a:ext cx="5565057" cy="56830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E3E3A2B-3E1D-F3E5-8B70-6B3DDD872E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898" y="5653277"/>
            <a:ext cx="1229031" cy="6000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11D97A9-7B4D-54D2-1412-6F1233DFD2DC}"/>
              </a:ext>
            </a:extLst>
          </p:cNvPr>
          <p:cNvSpPr txBox="1"/>
          <p:nvPr/>
        </p:nvSpPr>
        <p:spPr>
          <a:xfrm>
            <a:off x="7457767" y="1888298"/>
            <a:ext cx="3431458" cy="304698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800" dirty="0"/>
              <a:t>Add your school or </a:t>
            </a:r>
            <a:br>
              <a:rPr lang="en-GB" sz="4800" dirty="0"/>
            </a:br>
            <a:r>
              <a:rPr lang="en-GB" sz="4800" dirty="0"/>
              <a:t>college logo here.</a:t>
            </a:r>
          </a:p>
        </p:txBody>
      </p:sp>
    </p:spTree>
    <p:extLst>
      <p:ext uri="{BB962C8B-B14F-4D97-AF65-F5344CB8AC3E}">
        <p14:creationId xmlns:p14="http://schemas.microsoft.com/office/powerpoint/2010/main" val="42802714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7447124-6BB6-8F78-92E4-E34CA34B7A5B}"/>
              </a:ext>
            </a:extLst>
          </p:cNvPr>
          <p:cNvSpPr/>
          <p:nvPr/>
        </p:nvSpPr>
        <p:spPr>
          <a:xfrm>
            <a:off x="0" y="0"/>
            <a:ext cx="3008671" cy="6858000"/>
          </a:xfrm>
          <a:prstGeom prst="rect">
            <a:avLst/>
          </a:prstGeom>
          <a:solidFill>
            <a:srgbClr val="C5E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A80B4C-B6D1-5AFF-ED26-D24D238F4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8232" y="5639734"/>
            <a:ext cx="1986116" cy="9696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CB00B6-38E1-DD85-9BAB-9B49366062AD}"/>
              </a:ext>
            </a:extLst>
          </p:cNvPr>
          <p:cNvSpPr txBox="1"/>
          <p:nvPr/>
        </p:nvSpPr>
        <p:spPr>
          <a:xfrm>
            <a:off x="299883" y="169606"/>
            <a:ext cx="2408903" cy="2308324"/>
          </a:xfrm>
          <a:prstGeom prst="rect">
            <a:avLst/>
          </a:prstGeom>
          <a:solidFill>
            <a:srgbClr val="C5E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b="1">
                <a:latin typeface="Arial Narrow" panose="020B0606020202030204" pitchFamily="34" charset="0"/>
                <a:cs typeface="Aharoni" panose="02010803020104030203" pitchFamily="2" charset="-79"/>
              </a:rPr>
              <a:t>Saturday 10 &amp; Sunday 11 February 2024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F7C143-70E6-8961-AE0C-3547937B0D17}"/>
              </a:ext>
            </a:extLst>
          </p:cNvPr>
          <p:cNvSpPr txBox="1"/>
          <p:nvPr/>
        </p:nvSpPr>
        <p:spPr>
          <a:xfrm>
            <a:off x="3308554" y="1365524"/>
            <a:ext cx="8499988" cy="397031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/>
              <a:t>Use this space to tell students about any activities that you have planned.</a:t>
            </a:r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7CEFCB-35EF-C465-8E3C-2999CF24E6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8554" y="239133"/>
            <a:ext cx="3922302" cy="112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756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7447124-6BB6-8F78-92E4-E34CA34B7A5B}"/>
              </a:ext>
            </a:extLst>
          </p:cNvPr>
          <p:cNvSpPr/>
          <p:nvPr/>
        </p:nvSpPr>
        <p:spPr>
          <a:xfrm>
            <a:off x="0" y="4247534"/>
            <a:ext cx="12192000" cy="2610465"/>
          </a:xfrm>
          <a:prstGeom prst="rect">
            <a:avLst/>
          </a:prstGeom>
          <a:solidFill>
            <a:srgbClr val="C5E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A80B4C-B6D1-5AFF-ED26-D24D238F4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7561" y="212327"/>
            <a:ext cx="1986116" cy="969663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F520C781-1967-8C77-1512-A1CB302A7312}"/>
              </a:ext>
            </a:extLst>
          </p:cNvPr>
          <p:cNvSpPr/>
          <p:nvPr/>
        </p:nvSpPr>
        <p:spPr>
          <a:xfrm>
            <a:off x="540774" y="3102075"/>
            <a:ext cx="2320413" cy="2290916"/>
          </a:xfrm>
          <a:prstGeom prst="ellipse">
            <a:avLst/>
          </a:prstGeom>
          <a:solidFill>
            <a:schemeClr val="bg1"/>
          </a:solidFill>
          <a:ln w="38100">
            <a:solidFill>
              <a:srgbClr val="C5E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591D7FE-8289-0976-C2F1-45808BF6B786}"/>
              </a:ext>
            </a:extLst>
          </p:cNvPr>
          <p:cNvSpPr/>
          <p:nvPr/>
        </p:nvSpPr>
        <p:spPr>
          <a:xfrm>
            <a:off x="3347884" y="3102075"/>
            <a:ext cx="2320413" cy="2290916"/>
          </a:xfrm>
          <a:prstGeom prst="ellipse">
            <a:avLst/>
          </a:prstGeom>
          <a:solidFill>
            <a:schemeClr val="bg1"/>
          </a:solidFill>
          <a:ln w="38100">
            <a:solidFill>
              <a:srgbClr val="C5E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ACC5F1A-2E2F-7B9E-9735-1B5E32D90498}"/>
              </a:ext>
            </a:extLst>
          </p:cNvPr>
          <p:cNvSpPr/>
          <p:nvPr/>
        </p:nvSpPr>
        <p:spPr>
          <a:xfrm>
            <a:off x="6096000" y="3102075"/>
            <a:ext cx="2320413" cy="2290916"/>
          </a:xfrm>
          <a:prstGeom prst="ellipse">
            <a:avLst/>
          </a:prstGeom>
          <a:solidFill>
            <a:schemeClr val="bg1"/>
          </a:solidFill>
          <a:ln w="38100">
            <a:solidFill>
              <a:srgbClr val="C5E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8E8642F-8949-C27E-0DCF-424F2A83B54B}"/>
              </a:ext>
            </a:extLst>
          </p:cNvPr>
          <p:cNvSpPr/>
          <p:nvPr/>
        </p:nvSpPr>
        <p:spPr>
          <a:xfrm>
            <a:off x="8954729" y="3102075"/>
            <a:ext cx="2320413" cy="2290916"/>
          </a:xfrm>
          <a:prstGeom prst="ellipse">
            <a:avLst/>
          </a:prstGeom>
          <a:solidFill>
            <a:schemeClr val="bg1"/>
          </a:solidFill>
          <a:ln w="38100">
            <a:solidFill>
              <a:srgbClr val="C5E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72F18F0-C372-D26A-FF1A-CAE5B5DE6D3B}"/>
              </a:ext>
            </a:extLst>
          </p:cNvPr>
          <p:cNvSpPr txBox="1"/>
          <p:nvPr/>
        </p:nvSpPr>
        <p:spPr>
          <a:xfrm>
            <a:off x="408039" y="421076"/>
            <a:ext cx="922757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>
                <a:latin typeface="Arial Narrow" panose="020B0606020202030204" pitchFamily="34" charset="0"/>
                <a:cs typeface="Aharoni" panose="02010803020104030203" pitchFamily="2" charset="-79"/>
              </a:rPr>
              <a:t>Find out more about apprenticeships!</a:t>
            </a:r>
          </a:p>
          <a:p>
            <a:pPr algn="ctr"/>
            <a:endParaRPr lang="en-GB" sz="1400" b="1">
              <a:latin typeface="Arial Narrow" panose="020B0606020202030204" pitchFamily="34" charset="0"/>
              <a:cs typeface="Aharoni" panose="02010803020104030203" pitchFamily="2" charset="-79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FE4CC7-1D40-2443-1F44-B7AE5F311DB6}"/>
              </a:ext>
            </a:extLst>
          </p:cNvPr>
          <p:cNvSpPr txBox="1"/>
          <p:nvPr/>
        </p:nvSpPr>
        <p:spPr>
          <a:xfrm>
            <a:off x="331838" y="5549427"/>
            <a:ext cx="2738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/>
              <a:t>Apprenticeships.gov.uk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4CC7F4-3404-893B-874C-AF616AAC8776}"/>
              </a:ext>
            </a:extLst>
          </p:cNvPr>
          <p:cNvSpPr txBox="1"/>
          <p:nvPr/>
        </p:nvSpPr>
        <p:spPr>
          <a:xfrm>
            <a:off x="3138948" y="5506687"/>
            <a:ext cx="2738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/>
              <a:t>AmazingApprenticeships.com</a:t>
            </a:r>
          </a:p>
          <a:p>
            <a:pPr algn="ctr"/>
            <a:r>
              <a:rPr lang="en-GB" sz="1600"/>
              <a:t>Free resources and information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93551E-80B6-41F3-2B2B-FEF46AE55814}"/>
              </a:ext>
            </a:extLst>
          </p:cNvPr>
          <p:cNvSpPr txBox="1"/>
          <p:nvPr/>
        </p:nvSpPr>
        <p:spPr>
          <a:xfrm>
            <a:off x="5887064" y="5549427"/>
            <a:ext cx="2738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/>
              <a:t>The Big Assembly</a:t>
            </a:r>
            <a:br>
              <a:rPr lang="en-GB" sz="1600"/>
            </a:br>
            <a:r>
              <a:rPr lang="en-GB" sz="1600"/>
              <a:t>Tuesday 6</a:t>
            </a:r>
            <a:r>
              <a:rPr lang="en-GB" sz="1600" baseline="30000"/>
              <a:t>th</a:t>
            </a:r>
            <a:r>
              <a:rPr lang="en-GB" sz="1600"/>
              <a:t> February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BD15D0-89F2-6FF0-399C-4DBF5D0247C0}"/>
              </a:ext>
            </a:extLst>
          </p:cNvPr>
          <p:cNvSpPr txBox="1"/>
          <p:nvPr/>
        </p:nvSpPr>
        <p:spPr>
          <a:xfrm>
            <a:off x="8745793" y="5486400"/>
            <a:ext cx="2738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/>
              <a:t>Apply for apprenticeship vacancies through</a:t>
            </a:r>
            <a:br>
              <a:rPr lang="en-GB" sz="1600"/>
            </a:br>
            <a:r>
              <a:rPr lang="en-GB" sz="1600"/>
              <a:t>Find an Apprenticeship</a:t>
            </a:r>
          </a:p>
        </p:txBody>
      </p:sp>
      <p:pic>
        <p:nvPicPr>
          <p:cNvPr id="27" name="Picture 26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7BF9E86F-F650-2074-CE5D-3A59A7E0A5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858" y="3453732"/>
            <a:ext cx="1566896" cy="1587604"/>
          </a:xfrm>
          <a:prstGeom prst="rect">
            <a:avLst/>
          </a:prstGeom>
        </p:spPr>
      </p:pic>
      <p:pic>
        <p:nvPicPr>
          <p:cNvPr id="29" name="Picture 28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5B4520EA-DD36-E3CB-E5D7-181A16DA66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952" y="3453732"/>
            <a:ext cx="1544276" cy="1518821"/>
          </a:xfrm>
          <a:prstGeom prst="rect">
            <a:avLst/>
          </a:prstGeom>
        </p:spPr>
      </p:pic>
      <p:pic>
        <p:nvPicPr>
          <p:cNvPr id="31" name="Picture 30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A1E652D9-4BA2-049C-A23A-4AD3F20B2D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645" y="3453732"/>
            <a:ext cx="1498980" cy="1479763"/>
          </a:xfrm>
          <a:prstGeom prst="rect">
            <a:avLst/>
          </a:prstGeom>
        </p:spPr>
      </p:pic>
      <p:pic>
        <p:nvPicPr>
          <p:cNvPr id="35" name="Picture 34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BD39CFFB-D6A5-40E0-E5C2-F71974889E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9305" y="3452306"/>
            <a:ext cx="1516511" cy="155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052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CB83C1E-77E3-2885-7BE2-542D457FB12F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3E70F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A23DAA4-213B-09F6-CF71-FFBB98724BBA}"/>
              </a:ext>
            </a:extLst>
          </p:cNvPr>
          <p:cNvSpPr/>
          <p:nvPr/>
        </p:nvSpPr>
        <p:spPr>
          <a:xfrm>
            <a:off x="6390968" y="570270"/>
            <a:ext cx="5565057" cy="568304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E3E3A2B-3E1D-F3E5-8B70-6B3DDD872E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994" y="5953296"/>
            <a:ext cx="1229031" cy="6000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34101E2-6DEA-701C-9B7C-0530CD7E049F}"/>
              </a:ext>
            </a:extLst>
          </p:cNvPr>
          <p:cNvSpPr txBox="1"/>
          <p:nvPr/>
        </p:nvSpPr>
        <p:spPr>
          <a:xfrm>
            <a:off x="521110" y="393290"/>
            <a:ext cx="526025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>
                <a:solidFill>
                  <a:schemeClr val="bg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[INSERT NAME]</a:t>
            </a:r>
          </a:p>
          <a:p>
            <a:r>
              <a:rPr lang="en-GB" sz="3600" b="1">
                <a:solidFill>
                  <a:schemeClr val="bg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[School/college name]</a:t>
            </a:r>
          </a:p>
          <a:p>
            <a:r>
              <a:rPr lang="en-GB" sz="3600" b="1">
                <a:solidFill>
                  <a:schemeClr val="bg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[Year of study 2015 – 2022]</a:t>
            </a:r>
          </a:p>
          <a:p>
            <a:endParaRPr lang="en-GB" sz="3600" b="1">
              <a:solidFill>
                <a:schemeClr val="bg1"/>
              </a:solidFill>
              <a:latin typeface="Arial Narrow" panose="020B0606020202030204" pitchFamily="34" charset="0"/>
              <a:cs typeface="Aharoni" panose="02010803020104030203" pitchFamily="2" charset="-79"/>
            </a:endParaRPr>
          </a:p>
          <a:p>
            <a:r>
              <a:rPr lang="en-GB" sz="3600" b="1">
                <a:solidFill>
                  <a:schemeClr val="bg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Progressed to an apprenticeship with </a:t>
            </a:r>
          </a:p>
          <a:p>
            <a:r>
              <a:rPr lang="en-GB" sz="3600" b="1">
                <a:solidFill>
                  <a:schemeClr val="bg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[insert employer name] as an [insert job role] apprentice.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0A1C0A-215B-3917-6E8A-62AA6670DA34}"/>
              </a:ext>
            </a:extLst>
          </p:cNvPr>
          <p:cNvSpPr txBox="1"/>
          <p:nvPr/>
        </p:nvSpPr>
        <p:spPr>
          <a:xfrm>
            <a:off x="7428271" y="3105834"/>
            <a:ext cx="3431458" cy="64633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/>
              <a:t>Add an image of your former student here.</a:t>
            </a:r>
          </a:p>
        </p:txBody>
      </p:sp>
    </p:spTree>
    <p:extLst>
      <p:ext uri="{BB962C8B-B14F-4D97-AF65-F5344CB8AC3E}">
        <p14:creationId xmlns:p14="http://schemas.microsoft.com/office/powerpoint/2010/main" val="2052575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CB83C1E-77E3-2885-7BE2-542D457FB12F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3E70F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E7FE7E-5488-865B-91A5-DD5541D64D9D}"/>
              </a:ext>
            </a:extLst>
          </p:cNvPr>
          <p:cNvSpPr txBox="1"/>
          <p:nvPr/>
        </p:nvSpPr>
        <p:spPr>
          <a:xfrm>
            <a:off x="452284" y="1140542"/>
            <a:ext cx="5260258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>
                <a:solidFill>
                  <a:schemeClr val="bg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Did you know</a:t>
            </a:r>
          </a:p>
          <a:p>
            <a:pPr algn="ctr"/>
            <a:r>
              <a:rPr lang="en-GB" sz="1400" b="1">
                <a:solidFill>
                  <a:schemeClr val="bg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 </a:t>
            </a:r>
          </a:p>
          <a:p>
            <a:pPr algn="ctr"/>
            <a:r>
              <a:rPr lang="en-GB" sz="5400" b="1">
                <a:solidFill>
                  <a:schemeClr val="bg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[Insert teacher / colleague name] </a:t>
            </a:r>
          </a:p>
          <a:p>
            <a:pPr algn="ctr"/>
            <a:endParaRPr lang="en-GB" sz="1400" b="1">
              <a:solidFill>
                <a:schemeClr val="bg1"/>
              </a:solidFill>
              <a:latin typeface="Arial Narrow" panose="020B0606020202030204" pitchFamily="34" charset="0"/>
              <a:cs typeface="Aharoni" panose="02010803020104030203" pitchFamily="2" charset="-79"/>
            </a:endParaRPr>
          </a:p>
          <a:p>
            <a:pPr algn="ctr"/>
            <a:r>
              <a:rPr lang="en-GB" sz="5400" b="1">
                <a:solidFill>
                  <a:schemeClr val="bg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is an apprentice?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A23DAA4-213B-09F6-CF71-FFBB98724BBA}"/>
              </a:ext>
            </a:extLst>
          </p:cNvPr>
          <p:cNvSpPr/>
          <p:nvPr/>
        </p:nvSpPr>
        <p:spPr>
          <a:xfrm>
            <a:off x="6390968" y="570270"/>
            <a:ext cx="5565057" cy="56830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E3E3A2B-3E1D-F3E5-8B70-6B3DDD872E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994" y="5987710"/>
            <a:ext cx="1229031" cy="6000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11D97A9-7B4D-54D2-1412-6F1233DFD2DC}"/>
              </a:ext>
            </a:extLst>
          </p:cNvPr>
          <p:cNvSpPr txBox="1"/>
          <p:nvPr/>
        </p:nvSpPr>
        <p:spPr>
          <a:xfrm>
            <a:off x="7428271" y="3105834"/>
            <a:ext cx="3431458" cy="64633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/>
              <a:t>Add an image of your colleague here.</a:t>
            </a:r>
          </a:p>
        </p:txBody>
      </p:sp>
    </p:spTree>
    <p:extLst>
      <p:ext uri="{BB962C8B-B14F-4D97-AF65-F5344CB8AC3E}">
        <p14:creationId xmlns:p14="http://schemas.microsoft.com/office/powerpoint/2010/main" val="1959911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CB83C1E-77E3-2885-7BE2-542D457FB12F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E7FE7E-5488-865B-91A5-DD5541D64D9D}"/>
              </a:ext>
            </a:extLst>
          </p:cNvPr>
          <p:cNvSpPr txBox="1"/>
          <p:nvPr/>
        </p:nvSpPr>
        <p:spPr>
          <a:xfrm>
            <a:off x="452284" y="1140542"/>
            <a:ext cx="526025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>
                <a:solidFill>
                  <a:schemeClr val="bg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LOOK WHAT’S HAPPENING THIS NATIONAL APPRENTICESHIPWEEK!</a:t>
            </a:r>
          </a:p>
          <a:p>
            <a:pPr algn="ctr"/>
            <a:endParaRPr lang="en-GB" sz="5400" b="1">
              <a:solidFill>
                <a:schemeClr val="bg1"/>
              </a:solidFill>
              <a:latin typeface="Arial Narrow" panose="020B0606020202030204" pitchFamily="34" charset="0"/>
              <a:cs typeface="Aharoni" panose="02010803020104030203" pitchFamily="2" charset="-79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E3E3A2B-3E1D-F3E5-8B70-6B3DDD872E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898" y="5653277"/>
            <a:ext cx="1229031" cy="6000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DE1A572-7E74-E510-93AE-DCD2D895F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2742" y="169606"/>
            <a:ext cx="3922303" cy="9416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894ADF6-1180-AF56-1470-2575BC1D5B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3891" y="1248441"/>
            <a:ext cx="3922303" cy="94168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FBDDDF3-68A2-21AC-CD80-3FEB61C6F9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2742" y="2342536"/>
            <a:ext cx="3922303" cy="8726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1D441C2-2B54-1C9C-CFD7-DAEBD53FBE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3890" y="3394636"/>
            <a:ext cx="3922303" cy="87261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F5BB94A-E838-2FB0-A21E-312F768C53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2742" y="4416440"/>
            <a:ext cx="3922303" cy="87261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524D000-78F9-75A5-7347-133DB01624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23891" y="5468540"/>
            <a:ext cx="3922302" cy="112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233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7447124-6BB6-8F78-92E4-E34CA34B7A5B}"/>
              </a:ext>
            </a:extLst>
          </p:cNvPr>
          <p:cNvSpPr/>
          <p:nvPr/>
        </p:nvSpPr>
        <p:spPr>
          <a:xfrm>
            <a:off x="0" y="0"/>
            <a:ext cx="3008671" cy="6858000"/>
          </a:xfrm>
          <a:prstGeom prst="rect">
            <a:avLst/>
          </a:prstGeom>
          <a:solidFill>
            <a:srgbClr val="3E70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DE1A572-7E74-E510-93AE-DCD2D895F5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580" y="169606"/>
            <a:ext cx="3922303" cy="9416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CA80B4C-B6D1-5AFF-ED26-D24D238F40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8232" y="5639734"/>
            <a:ext cx="1986116" cy="9696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CB00B6-38E1-DD85-9BAB-9B49366062AD}"/>
              </a:ext>
            </a:extLst>
          </p:cNvPr>
          <p:cNvSpPr txBox="1"/>
          <p:nvPr/>
        </p:nvSpPr>
        <p:spPr>
          <a:xfrm>
            <a:off x="299883" y="169606"/>
            <a:ext cx="24089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>
                <a:solidFill>
                  <a:schemeClr val="bg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Monday</a:t>
            </a:r>
          </a:p>
          <a:p>
            <a:pPr algn="ctr"/>
            <a:r>
              <a:rPr lang="en-GB" sz="3600" b="1">
                <a:solidFill>
                  <a:schemeClr val="bg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5 February 2024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F7C143-70E6-8961-AE0C-3547937B0D17}"/>
              </a:ext>
            </a:extLst>
          </p:cNvPr>
          <p:cNvSpPr txBox="1"/>
          <p:nvPr/>
        </p:nvSpPr>
        <p:spPr>
          <a:xfrm>
            <a:off x="3308554" y="1365524"/>
            <a:ext cx="8499988" cy="397031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/>
              <a:t>Use this space to tell students about any activities that you have planned.</a:t>
            </a:r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860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7447124-6BB6-8F78-92E4-E34CA34B7A5B}"/>
              </a:ext>
            </a:extLst>
          </p:cNvPr>
          <p:cNvSpPr/>
          <p:nvPr/>
        </p:nvSpPr>
        <p:spPr>
          <a:xfrm>
            <a:off x="0" y="0"/>
            <a:ext cx="3008671" cy="6858000"/>
          </a:xfrm>
          <a:prstGeom prst="rect">
            <a:avLst/>
          </a:prstGeom>
          <a:solidFill>
            <a:srgbClr val="E6F3A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A80B4C-B6D1-5AFF-ED26-D24D238F4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8232" y="5639734"/>
            <a:ext cx="1986116" cy="9696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CB00B6-38E1-DD85-9BAB-9B49366062AD}"/>
              </a:ext>
            </a:extLst>
          </p:cNvPr>
          <p:cNvSpPr txBox="1"/>
          <p:nvPr/>
        </p:nvSpPr>
        <p:spPr>
          <a:xfrm>
            <a:off x="299883" y="169606"/>
            <a:ext cx="24089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>
                <a:latin typeface="Arial Narrow" panose="020B0606020202030204" pitchFamily="34" charset="0"/>
                <a:cs typeface="Aharoni" panose="02010803020104030203" pitchFamily="2" charset="-79"/>
              </a:rPr>
              <a:t>Tuesday</a:t>
            </a:r>
          </a:p>
          <a:p>
            <a:pPr algn="ctr"/>
            <a:r>
              <a:rPr lang="en-GB" sz="3600" b="1">
                <a:latin typeface="Arial Narrow" panose="020B0606020202030204" pitchFamily="34" charset="0"/>
                <a:cs typeface="Aharoni" panose="02010803020104030203" pitchFamily="2" charset="-79"/>
              </a:rPr>
              <a:t>6 February 2024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F7C143-70E6-8961-AE0C-3547937B0D17}"/>
              </a:ext>
            </a:extLst>
          </p:cNvPr>
          <p:cNvSpPr txBox="1"/>
          <p:nvPr/>
        </p:nvSpPr>
        <p:spPr>
          <a:xfrm>
            <a:off x="3308554" y="1365524"/>
            <a:ext cx="8499988" cy="397031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/>
              <a:t>Use this space to tell students about any activities that you have planned.</a:t>
            </a:r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7AA23B-5F14-DC8B-C429-BF5E262ED3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8554" y="197413"/>
            <a:ext cx="3922303" cy="941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89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7447124-6BB6-8F78-92E4-E34CA34B7A5B}"/>
              </a:ext>
            </a:extLst>
          </p:cNvPr>
          <p:cNvSpPr/>
          <p:nvPr/>
        </p:nvSpPr>
        <p:spPr>
          <a:xfrm>
            <a:off x="0" y="0"/>
            <a:ext cx="3008671" cy="6858000"/>
          </a:xfrm>
          <a:prstGeom prst="rect">
            <a:avLst/>
          </a:prstGeom>
          <a:solidFill>
            <a:srgbClr val="FDBF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A80B4C-B6D1-5AFF-ED26-D24D238F4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8232" y="5639734"/>
            <a:ext cx="1986116" cy="9696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CB00B6-38E1-DD85-9BAB-9B49366062AD}"/>
              </a:ext>
            </a:extLst>
          </p:cNvPr>
          <p:cNvSpPr txBox="1"/>
          <p:nvPr/>
        </p:nvSpPr>
        <p:spPr>
          <a:xfrm>
            <a:off x="299883" y="169606"/>
            <a:ext cx="24089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>
                <a:latin typeface="Arial Narrow" panose="020B0606020202030204" pitchFamily="34" charset="0"/>
                <a:cs typeface="Aharoni" panose="02010803020104030203" pitchFamily="2" charset="-79"/>
              </a:rPr>
              <a:t>Wednesday</a:t>
            </a:r>
          </a:p>
          <a:p>
            <a:pPr algn="ctr"/>
            <a:r>
              <a:rPr lang="en-GB" sz="3600" b="1">
                <a:latin typeface="Arial Narrow" panose="020B0606020202030204" pitchFamily="34" charset="0"/>
                <a:cs typeface="Aharoni" panose="02010803020104030203" pitchFamily="2" charset="-79"/>
              </a:rPr>
              <a:t>7 February 2024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F7C143-70E6-8961-AE0C-3547937B0D17}"/>
              </a:ext>
            </a:extLst>
          </p:cNvPr>
          <p:cNvSpPr txBox="1"/>
          <p:nvPr/>
        </p:nvSpPr>
        <p:spPr>
          <a:xfrm>
            <a:off x="3308554" y="1365524"/>
            <a:ext cx="8499988" cy="397031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/>
              <a:t>Use this space to tell students about any activities that you have planned.</a:t>
            </a:r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C916DB-8E51-CD48-211C-A29E38A739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8554" y="266489"/>
            <a:ext cx="3922303" cy="87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351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7447124-6BB6-8F78-92E4-E34CA34B7A5B}"/>
              </a:ext>
            </a:extLst>
          </p:cNvPr>
          <p:cNvSpPr/>
          <p:nvPr/>
        </p:nvSpPr>
        <p:spPr>
          <a:xfrm>
            <a:off x="0" y="0"/>
            <a:ext cx="3008671" cy="6858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A80B4C-B6D1-5AFF-ED26-D24D238F4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8232" y="5639734"/>
            <a:ext cx="1986116" cy="9696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CB00B6-38E1-DD85-9BAB-9B49366062AD}"/>
              </a:ext>
            </a:extLst>
          </p:cNvPr>
          <p:cNvSpPr txBox="1"/>
          <p:nvPr/>
        </p:nvSpPr>
        <p:spPr>
          <a:xfrm>
            <a:off x="299883" y="169606"/>
            <a:ext cx="24089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>
                <a:latin typeface="Arial Narrow" panose="020B0606020202030204" pitchFamily="34" charset="0"/>
                <a:cs typeface="Aharoni" panose="02010803020104030203" pitchFamily="2" charset="-79"/>
              </a:rPr>
              <a:t>Thursday</a:t>
            </a:r>
          </a:p>
          <a:p>
            <a:pPr algn="ctr"/>
            <a:r>
              <a:rPr lang="en-GB" sz="3600" b="1">
                <a:latin typeface="Arial Narrow" panose="020B0606020202030204" pitchFamily="34" charset="0"/>
                <a:cs typeface="Aharoni" panose="02010803020104030203" pitchFamily="2" charset="-79"/>
              </a:rPr>
              <a:t>8 February 2024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F7C143-70E6-8961-AE0C-3547937B0D17}"/>
              </a:ext>
            </a:extLst>
          </p:cNvPr>
          <p:cNvSpPr txBox="1"/>
          <p:nvPr/>
        </p:nvSpPr>
        <p:spPr>
          <a:xfrm>
            <a:off x="3308554" y="1365524"/>
            <a:ext cx="8499988" cy="397031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/>
              <a:t>Use this space to tell students about any activities that you have planned.</a:t>
            </a:r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13855D-C278-B47B-51BE-911FE0E9F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8554" y="189019"/>
            <a:ext cx="3922303" cy="87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374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7447124-6BB6-8F78-92E4-E34CA34B7A5B}"/>
              </a:ext>
            </a:extLst>
          </p:cNvPr>
          <p:cNvSpPr/>
          <p:nvPr/>
        </p:nvSpPr>
        <p:spPr>
          <a:xfrm>
            <a:off x="0" y="0"/>
            <a:ext cx="3008671" cy="6858000"/>
          </a:xfrm>
          <a:prstGeom prst="rect">
            <a:avLst/>
          </a:prstGeom>
          <a:solidFill>
            <a:srgbClr val="F664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A80B4C-B6D1-5AFF-ED26-D24D238F4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8232" y="5639734"/>
            <a:ext cx="1986116" cy="9696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CB00B6-38E1-DD85-9BAB-9B49366062AD}"/>
              </a:ext>
            </a:extLst>
          </p:cNvPr>
          <p:cNvSpPr txBox="1"/>
          <p:nvPr/>
        </p:nvSpPr>
        <p:spPr>
          <a:xfrm>
            <a:off x="299883" y="169606"/>
            <a:ext cx="2408903" cy="1754326"/>
          </a:xfrm>
          <a:prstGeom prst="rect">
            <a:avLst/>
          </a:prstGeom>
          <a:solidFill>
            <a:srgbClr val="F664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b="1">
                <a:latin typeface="Arial Narrow" panose="020B0606020202030204" pitchFamily="34" charset="0"/>
                <a:cs typeface="Aharoni" panose="02010803020104030203" pitchFamily="2" charset="-79"/>
              </a:rPr>
              <a:t>Friday</a:t>
            </a:r>
          </a:p>
          <a:p>
            <a:pPr algn="ctr"/>
            <a:r>
              <a:rPr lang="en-GB" sz="3600" b="1">
                <a:latin typeface="Arial Narrow" panose="020B0606020202030204" pitchFamily="34" charset="0"/>
                <a:cs typeface="Aharoni" panose="02010803020104030203" pitchFamily="2" charset="-79"/>
              </a:rPr>
              <a:t>9 February 2024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F7C143-70E6-8961-AE0C-3547937B0D17}"/>
              </a:ext>
            </a:extLst>
          </p:cNvPr>
          <p:cNvSpPr txBox="1"/>
          <p:nvPr/>
        </p:nvSpPr>
        <p:spPr>
          <a:xfrm>
            <a:off x="3308554" y="1365524"/>
            <a:ext cx="8499988" cy="397031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/>
              <a:t>Use this space to tell students about any activities that you have planned.</a:t>
            </a:r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C15A14-2F76-348D-F9F0-B47970F1BD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8554" y="189018"/>
            <a:ext cx="3922303" cy="872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683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7A01B3A3E01C46B68A68956A53F376" ma:contentTypeVersion="25" ma:contentTypeDescription="Create a new document." ma:contentTypeScope="" ma:versionID="dc8afdf92f9cb18196f814d42d1de41a">
  <xsd:schema xmlns:xsd="http://www.w3.org/2001/XMLSchema" xmlns:xs="http://www.w3.org/2001/XMLSchema" xmlns:p="http://schemas.microsoft.com/office/2006/metadata/properties" xmlns:ns2="01cdd075-c344-4c65-8551-ba9dc45e0196" xmlns:ns3="6c2c260b-7b8b-4528-a165-310b68aa19c0" targetNamespace="http://schemas.microsoft.com/office/2006/metadata/properties" ma:root="true" ma:fieldsID="e68cff4699c7d4570045c1d7a56348a7" ns2:_="" ns3:_="">
    <xsd:import namespace="01cdd075-c344-4c65-8551-ba9dc45e0196"/>
    <xsd:import namespace="6c2c260b-7b8b-4528-a165-310b68aa19c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Location" minOccurs="0"/>
                <xsd:element ref="ns2:f07d3687-ac90-42b1-a51b-18f0a9d734dcCountryOrRegion" minOccurs="0"/>
                <xsd:element ref="ns2:f07d3687-ac90-42b1-a51b-18f0a9d734dcState" minOccurs="0"/>
                <xsd:element ref="ns2:f07d3687-ac90-42b1-a51b-18f0a9d734dcCity" minOccurs="0"/>
                <xsd:element ref="ns2:f07d3687-ac90-42b1-a51b-18f0a9d734dcPostalCode" minOccurs="0"/>
                <xsd:element ref="ns2:f07d3687-ac90-42b1-a51b-18f0a9d734dcStreet" minOccurs="0"/>
                <xsd:element ref="ns2:f07d3687-ac90-42b1-a51b-18f0a9d734dcGeoLoc" minOccurs="0"/>
                <xsd:element ref="ns2:f07d3687-ac90-42b1-a51b-18f0a9d734dcDispNa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dd075-c344-4c65-8551-ba9dc45e01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Location" ma:index="18" nillable="true" ma:displayName="Location" ma:format="Dropdown" ma:internalName="Location">
      <xsd:simpleType>
        <xsd:restriction base="dms:Unknown"/>
      </xsd:simpleType>
    </xsd:element>
    <xsd:element name="f07d3687-ac90-42b1-a51b-18f0a9d734dcCountryOrRegion" ma:index="19" nillable="true" ma:displayName="Location: Country/Region" ma:internalName="CountryOrRegion" ma:readOnly="true">
      <xsd:simpleType>
        <xsd:restriction base="dms:Text"/>
      </xsd:simpleType>
    </xsd:element>
    <xsd:element name="f07d3687-ac90-42b1-a51b-18f0a9d734dcState" ma:index="20" nillable="true" ma:displayName="Location: State" ma:internalName="State" ma:readOnly="true">
      <xsd:simpleType>
        <xsd:restriction base="dms:Text"/>
      </xsd:simpleType>
    </xsd:element>
    <xsd:element name="f07d3687-ac90-42b1-a51b-18f0a9d734dcCity" ma:index="21" nillable="true" ma:displayName="Location: City" ma:internalName="City" ma:readOnly="true">
      <xsd:simpleType>
        <xsd:restriction base="dms:Text"/>
      </xsd:simpleType>
    </xsd:element>
    <xsd:element name="f07d3687-ac90-42b1-a51b-18f0a9d734dcPostalCode" ma:index="22" nillable="true" ma:displayName="Location: Postal Code" ma:internalName="PostalCode" ma:readOnly="true">
      <xsd:simpleType>
        <xsd:restriction base="dms:Text"/>
      </xsd:simpleType>
    </xsd:element>
    <xsd:element name="f07d3687-ac90-42b1-a51b-18f0a9d734dcStreet" ma:index="23" nillable="true" ma:displayName="Location: Street" ma:internalName="Street" ma:readOnly="true">
      <xsd:simpleType>
        <xsd:restriction base="dms:Text"/>
      </xsd:simpleType>
    </xsd:element>
    <xsd:element name="f07d3687-ac90-42b1-a51b-18f0a9d734dcGeoLoc" ma:index="24" nillable="true" ma:displayName="Location: Coordinates" ma:internalName="GeoLoc" ma:readOnly="true">
      <xsd:simpleType>
        <xsd:restriction base="dms:Unknown"/>
      </xsd:simpleType>
    </xsd:element>
    <xsd:element name="f07d3687-ac90-42b1-a51b-18f0a9d734dcDispName" ma:index="25" nillable="true" ma:displayName="Location: Name" ma:internalName="DispName" ma:readOnly="true">
      <xsd:simpleType>
        <xsd:restriction base="dms:Text"/>
      </xsd:simpleType>
    </xsd:element>
    <xsd:element name="MediaServiceAutoKeyPoints" ma:index="2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30" nillable="true" ma:taxonomy="true" ma:internalName="lcf76f155ced4ddcb4097134ff3c332f" ma:taxonomyFieldName="MediaServiceImageTags" ma:displayName="Image Tags" ma:readOnly="false" ma:fieldId="{5cf76f15-5ced-4ddc-b409-7134ff3c332f}" ma:taxonomyMulti="true" ma:sspId="ff8b8215-537e-473c-a938-1c22ac075c1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2c260b-7b8b-4528-a165-310b68aa19c0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31" nillable="true" ma:displayName="Taxonomy Catch All Column" ma:hidden="true" ma:list="{177cddd9-1127-4499-8272-b131e8285558}" ma:internalName="TaxCatchAll" ma:showField="CatchAllData" ma:web="6c2c260b-7b8b-4528-a165-310b68aa19c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ation xmlns="01cdd075-c344-4c65-8551-ba9dc45e0196" xsi:nil="true"/>
    <lcf76f155ced4ddcb4097134ff3c332f xmlns="01cdd075-c344-4c65-8551-ba9dc45e0196">
      <Terms xmlns="http://schemas.microsoft.com/office/infopath/2007/PartnerControls"/>
    </lcf76f155ced4ddcb4097134ff3c332f>
    <TaxCatchAll xmlns="6c2c260b-7b8b-4528-a165-310b68aa19c0" xsi:nil="true"/>
  </documentManagement>
</p:properties>
</file>

<file path=customXml/itemProps1.xml><?xml version="1.0" encoding="utf-8"?>
<ds:datastoreItem xmlns:ds="http://schemas.openxmlformats.org/officeDocument/2006/customXml" ds:itemID="{CB474B5D-AF72-4D87-8EC4-7EC711E1698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DC5955B-A56E-41A9-8014-B343A4DAC851}">
  <ds:schemaRefs>
    <ds:schemaRef ds:uri="01cdd075-c344-4c65-8551-ba9dc45e0196"/>
    <ds:schemaRef ds:uri="6c2c260b-7b8b-4528-a165-310b68aa19c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EBAF5C56-1DEF-41A6-AD75-77404AA858F1}">
  <ds:schemaRefs>
    <ds:schemaRef ds:uri="01cdd075-c344-4c65-8551-ba9dc45e0196"/>
    <ds:schemaRef ds:uri="6c2c260b-7b8b-4528-a165-310b68aa19c0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</Words>
  <Application>Microsoft Office PowerPoint</Application>
  <PresentationFormat>Widescreen</PresentationFormat>
  <Paragraphs>110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 Narrow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 Green</dc:creator>
  <cp:lastModifiedBy>Anna Morrison</cp:lastModifiedBy>
  <cp:revision>1</cp:revision>
  <dcterms:created xsi:type="dcterms:W3CDTF">2022-11-21T15:11:18Z</dcterms:created>
  <dcterms:modified xsi:type="dcterms:W3CDTF">2023-10-31T05:21:46Z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0x010100447A01B3A3E01C46B68A68956A53F376</vt:lpwstr>
  </property>
  <property fmtid="{D5CDD505-2E9C-101B-9397-08002B2CF9AE}" pid="3" name="MediaServiceImageTags">
    <vt:lpwstr/>
  </property>
</Properties>
</file>