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41FF068C-3FA2-4820-8649-D356079DB5D4}"/>
    <pc:docChg chg="custSel modSld">
      <pc:chgData name="Helen Twomey" userId="ef176716-8ebb-42f3-81eb-15fd71ddcb48" providerId="ADAL" clId="{41FF068C-3FA2-4820-8649-D356079DB5D4}" dt="2023-10-23T10:54:03.593" v="34" actId="1035"/>
      <pc:docMkLst>
        <pc:docMk/>
      </pc:docMkLst>
      <pc:sldChg chg="addSp delSp modSp mod">
        <pc:chgData name="Helen Twomey" userId="ef176716-8ebb-42f3-81eb-15fd71ddcb48" providerId="ADAL" clId="{41FF068C-3FA2-4820-8649-D356079DB5D4}" dt="2023-10-23T10:27:13.678" v="23" actId="1037"/>
        <pc:sldMkLst>
          <pc:docMk/>
          <pc:sldMk cId="1151322829" sldId="258"/>
        </pc:sldMkLst>
        <pc:picChg chg="del">
          <ac:chgData name="Helen Twomey" userId="ef176716-8ebb-42f3-81eb-15fd71ddcb48" providerId="ADAL" clId="{41FF068C-3FA2-4820-8649-D356079DB5D4}" dt="2023-10-23T10:26:54.499" v="4" actId="478"/>
          <ac:picMkLst>
            <pc:docMk/>
            <pc:sldMk cId="1151322829" sldId="258"/>
            <ac:picMk id="4" creationId="{35B3615A-06A4-1179-4DB0-C4D6010B19F2}"/>
          </ac:picMkLst>
        </pc:picChg>
        <pc:picChg chg="add mod">
          <ac:chgData name="Helen Twomey" userId="ef176716-8ebb-42f3-81eb-15fd71ddcb48" providerId="ADAL" clId="{41FF068C-3FA2-4820-8649-D356079DB5D4}" dt="2023-10-23T10:27:13.678" v="23" actId="1037"/>
          <ac:picMkLst>
            <pc:docMk/>
            <pc:sldMk cId="1151322829" sldId="258"/>
            <ac:picMk id="6" creationId="{AD1E8A58-A4BC-4727-BB11-DBAE0522AEFF}"/>
          </ac:picMkLst>
        </pc:picChg>
      </pc:sldChg>
      <pc:sldChg chg="addSp delSp modSp mod">
        <pc:chgData name="Helen Twomey" userId="ef176716-8ebb-42f3-81eb-15fd71ddcb48" providerId="ADAL" clId="{41FF068C-3FA2-4820-8649-D356079DB5D4}" dt="2023-10-23T10:54:03.593" v="34" actId="1035"/>
        <pc:sldMkLst>
          <pc:docMk/>
          <pc:sldMk cId="2616872395" sldId="259"/>
        </pc:sldMkLst>
        <pc:spChg chg="del">
          <ac:chgData name="Helen Twomey" userId="ef176716-8ebb-42f3-81eb-15fd71ddcb48" providerId="ADAL" clId="{41FF068C-3FA2-4820-8649-D356079DB5D4}" dt="2023-10-23T10:53:45.660" v="24" actId="478"/>
          <ac:spMkLst>
            <pc:docMk/>
            <pc:sldMk cId="2616872395" sldId="259"/>
            <ac:spMk id="6" creationId="{C76BDDEC-0664-70B7-F170-678963C9C80C}"/>
          </ac:spMkLst>
        </pc:spChg>
        <pc:picChg chg="add mod">
          <ac:chgData name="Helen Twomey" userId="ef176716-8ebb-42f3-81eb-15fd71ddcb48" providerId="ADAL" clId="{41FF068C-3FA2-4820-8649-D356079DB5D4}" dt="2023-10-23T10:54:03.593" v="34" actId="1035"/>
          <ac:picMkLst>
            <pc:docMk/>
            <pc:sldMk cId="2616872395" sldId="259"/>
            <ac:picMk id="4" creationId="{307C9C7F-C5B9-A1DF-864A-29E603D579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CFC0-023D-B031-BA69-8D69928C6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F85A4-4864-5173-0C0F-9D6B2EB31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1BF9-1558-E568-27C7-A26FD9172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F515-2AF6-5C65-F844-2FE70F43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46A9-47DE-A235-7E8D-42CCD482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6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BA95-6E62-03CF-A5C3-AD540A7B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F0CE9-F987-3390-91FB-5947662A9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2B49E-4DCF-28CB-F749-721B62BC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F942D-1245-6CD2-2890-6A0271AB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CF2B-DEF8-84E8-54A0-B9B07CC0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9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A2DDE-F67D-910E-443B-A72CCA3B7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339AF-06B3-B3D9-39BA-B7422433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8BE4-A2C3-FA2B-07E1-B114C670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33E8C-3203-C781-DDC5-E81D119C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05880-EE69-93C8-E2D0-7A2CA68F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14C0-B564-251F-4EA7-1A94A2A2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6A8A-EAE4-D9D8-5382-96A73D54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461F8-BC8B-3CB0-74BA-E9FEA949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EA1E-E404-40A8-8686-A3150B08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5310-D15A-78BA-FA1F-4D9AD949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A3F9-CADE-BFB8-834A-C9C2EA03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59E3E-E2DE-7B15-A8D0-942AC5E7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C7B0-1741-6D2B-5AE4-729FBFCB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F8B5-F318-D96E-21EA-E6C19613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2777-E1AE-CB67-4879-ABBBDC71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CD66-E3D0-C14C-0F6B-E50E453B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CC8C-2F62-4E84-6B71-84625F50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8A836-431C-A4A0-B02F-0A9955389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7868-E5C7-2C71-3D0F-B4F762BC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02185-2258-0CA3-742F-EFCA4D01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2D8A2-66F3-D5E0-6EC1-3AE06FC9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533B-5E82-09C8-43D0-E5C1DC2C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D2B59-58B7-4F04-F313-D9DE943BF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4E6D7-FE3A-B856-4190-ACCAACE1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C455B-97E5-AE4A-9858-3BD10B7A5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CCD03-4A00-CF6F-2101-52AA0E5F3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691CB-7A49-0DD8-9FF4-25A17EA9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555B3-CB9B-3F16-9280-ACE356BC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59754-9E0C-6A2D-FEEF-3D21FF43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AF6B-ADE4-0FB3-A1C8-E3DAD6FA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03F82-4E72-9D1E-BA33-2CA8D392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11420-AA53-8E38-F48B-6833F2DF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26845-5CB1-52EB-08E5-52848BE2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F1338-70BB-16B7-61A8-BAE036E9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712F8-8A46-3C90-D798-6BEFB40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A95B-8095-94C1-CBDC-3C5B2A12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1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D991-48FD-2842-0EE1-1D408AC7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C88C-6D5F-915E-7B04-DFBF1097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94D98-E3B6-39CD-455C-04D7CFB02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4BE59-4B9A-B861-DBEB-B87388D5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67606-EEB2-23A0-5790-72B2BFFF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BB66-3A4C-FDA2-2BE6-D934B5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42C7-77BD-822C-6F03-AC070A92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93A47-EAC9-97E5-A2A7-33D1744F8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82233-B639-2456-B207-571A604F8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D984F-A829-30E7-DA59-A834B500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A03ED-F452-E072-FF73-E7B5CA14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599FA-7FEA-B428-7AC8-8A14F56D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7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E2A32-A691-9120-0E50-E8D7490B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91417-EEC1-D612-A91A-989F1CB73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A279-6CCB-E88A-E142-86114F88A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16E-2580-4BA4-9290-0B1618A134E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9ED6-8D6F-052C-ECD8-6F420BD66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3B86-5E1B-E68A-FBFE-83599D7DE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D55C-62A0-4921-934C-C14D5DC843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8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0925-EAB2-3351-5B3C-CF145734B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A3270-5D38-3279-086E-32EB47E3E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finger pointing at a screen&#10;&#10;Description automatically generated">
            <a:extLst>
              <a:ext uri="{FF2B5EF4-FFF2-40B4-BE49-F238E27FC236}">
                <a16:creationId xmlns:a16="http://schemas.microsoft.com/office/drawing/2014/main" id="{79B74ECF-755D-C472-D6AA-2081558F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screenshot of a student work sheet&#10;&#10;Description automatically generated">
            <a:extLst>
              <a:ext uri="{FF2B5EF4-FFF2-40B4-BE49-F238E27FC236}">
                <a16:creationId xmlns:a16="http://schemas.microsoft.com/office/drawing/2014/main" id="{91782DAC-92D2-6D10-E0E6-181780D8F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63" y="1487778"/>
            <a:ext cx="2749844" cy="390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9B2C1C5-F1CD-8259-C674-E811A2680885}"/>
              </a:ext>
            </a:extLst>
          </p:cNvPr>
          <p:cNvSpPr txBox="1">
            <a:spLocks/>
          </p:cNvSpPr>
          <p:nvPr/>
        </p:nvSpPr>
        <p:spPr>
          <a:xfrm>
            <a:off x="294861" y="1204876"/>
            <a:ext cx="11658600" cy="390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Cracking the apprenticeship code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teacher will show you a puzzle – can you crack the code?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student worksheet to record your answers.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correct answers will be displayed after you have attempted to </a:t>
            </a:r>
            <a:b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 the code.</a:t>
            </a:r>
          </a:p>
        </p:txBody>
      </p:sp>
    </p:spTree>
    <p:extLst>
      <p:ext uri="{BB962C8B-B14F-4D97-AF65-F5344CB8AC3E}">
        <p14:creationId xmlns:p14="http://schemas.microsoft.com/office/powerpoint/2010/main" val="389886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E8A58-A4BC-4727-BB11-DBAE0522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75" y="1096148"/>
            <a:ext cx="8476945" cy="46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C9C7F-C5B9-A1DF-864A-29E603D5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16" y="1085670"/>
            <a:ext cx="10245284" cy="46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412-D4EE-83D6-5652-868C99EC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B27B6B69-48D5-248D-895E-B23D689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6C879BD-00A1-3DA8-FBA8-DF2D48EBE346}"/>
              </a:ext>
            </a:extLst>
          </p:cNvPr>
          <p:cNvSpPr txBox="1">
            <a:spLocks/>
          </p:cNvSpPr>
          <p:nvPr/>
        </p:nvSpPr>
        <p:spPr>
          <a:xfrm>
            <a:off x="294861" y="1204876"/>
            <a:ext cx="11658600" cy="390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activity sheet from the lesson, select one of the job roles that you are interested in researching further. 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find it useful to visit this site where you can type the role into the Key Word search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b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a list of key facts about the apprenticeship selected.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9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60788-27D9-4B48-93D0-F27A95E3BADE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F80F1ED1-86D6-4905-8369-FD8AB33DB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CA8FBB-002B-443D-801C-1B1A26D3FC59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Helen Twomey</cp:lastModifiedBy>
  <cp:revision>1</cp:revision>
  <dcterms:created xsi:type="dcterms:W3CDTF">2023-10-22T03:51:29Z</dcterms:created>
  <dcterms:modified xsi:type="dcterms:W3CDTF">2023-10-23T10:54:04Z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