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8" r:id="rId7"/>
    <p:sldId id="25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1B18B-6A49-4E37-9291-0FE6FB346B11}" v="1" dt="2024-01-08T09:24:25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5752" autoAdjust="0"/>
  </p:normalViewPr>
  <p:slideViewPr>
    <p:cSldViewPr snapToGrid="0">
      <p:cViewPr varScale="1">
        <p:scale>
          <a:sx n="56" d="100"/>
          <a:sy n="56" d="100"/>
        </p:scale>
        <p:origin x="2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7B7CA63A-52FB-40C4-B857-C74AEE84CB43}"/>
    <pc:docChg chg="undo custSel addSld delSld modSld sldOrd">
      <pc:chgData name="Anna Morrison" userId="7eae6f2c-8375-4b1b-a6c5-74d79ab14498" providerId="ADAL" clId="{7B7CA63A-52FB-40C4-B857-C74AEE84CB43}" dt="2023-10-22T03:34:17.845" v="340" actId="20577"/>
      <pc:docMkLst>
        <pc:docMk/>
      </pc:docMkLst>
      <pc:sldChg chg="addSp delSp modSp mod">
        <pc:chgData name="Anna Morrison" userId="7eae6f2c-8375-4b1b-a6c5-74d79ab14498" providerId="ADAL" clId="{7B7CA63A-52FB-40C4-B857-C74AEE84CB43}" dt="2023-10-22T03:30:28.619" v="337" actId="20577"/>
        <pc:sldMkLst>
          <pc:docMk/>
          <pc:sldMk cId="3193767498" sldId="256"/>
        </pc:sldMkLst>
        <pc:spChg chg="del mod">
          <ac:chgData name="Anna Morrison" userId="7eae6f2c-8375-4b1b-a6c5-74d79ab14498" providerId="ADAL" clId="{7B7CA63A-52FB-40C4-B857-C74AEE84CB43}" dt="2023-10-21T06:17:58.505" v="27" actId="478"/>
          <ac:spMkLst>
            <pc:docMk/>
            <pc:sldMk cId="3193767498" sldId="256"/>
            <ac:spMk id="4" creationId="{D8650857-B399-6C5C-FCC3-20EF42498DD0}"/>
          </ac:spMkLst>
        </pc:spChg>
        <pc:spChg chg="mod">
          <ac:chgData name="Anna Morrison" userId="7eae6f2c-8375-4b1b-a6c5-74d79ab14498" providerId="ADAL" clId="{7B7CA63A-52FB-40C4-B857-C74AEE84CB43}" dt="2023-10-22T03:30:28.619" v="337" actId="20577"/>
          <ac:spMkLst>
            <pc:docMk/>
            <pc:sldMk cId="3193767498" sldId="256"/>
            <ac:spMk id="5" creationId="{1CB0FA7D-F99E-98B7-9F62-0DDA67161BE3}"/>
          </ac:spMkLst>
        </pc:spChg>
        <pc:picChg chg="add del mod ord">
          <ac:chgData name="Anna Morrison" userId="7eae6f2c-8375-4b1b-a6c5-74d79ab14498" providerId="ADAL" clId="{7B7CA63A-52FB-40C4-B857-C74AEE84CB43}" dt="2023-10-21T06:17:53.699" v="25" actId="478"/>
          <ac:picMkLst>
            <pc:docMk/>
            <pc:sldMk cId="3193767498" sldId="256"/>
            <ac:picMk id="3" creationId="{BD280720-5A0F-6EE9-0F1C-53331306C062}"/>
          </ac:picMkLst>
        </pc:picChg>
        <pc:picChg chg="add ord">
          <ac:chgData name="Anna Morrison" userId="7eae6f2c-8375-4b1b-a6c5-74d79ab14498" providerId="ADAL" clId="{7B7CA63A-52FB-40C4-B857-C74AEE84CB43}" dt="2023-10-21T06:17:51.204" v="24" actId="167"/>
          <ac:picMkLst>
            <pc:docMk/>
            <pc:sldMk cId="3193767498" sldId="256"/>
            <ac:picMk id="7" creationId="{C91E314C-EEBB-76C2-4DC7-C9166CB51D0B}"/>
          </ac:picMkLst>
        </pc:picChg>
      </pc:sldChg>
      <pc:sldChg chg="addSp delSp modSp mod">
        <pc:chgData name="Anna Morrison" userId="7eae6f2c-8375-4b1b-a6c5-74d79ab14498" providerId="ADAL" clId="{7B7CA63A-52FB-40C4-B857-C74AEE84CB43}" dt="2023-10-22T03:34:17.845" v="340" actId="20577"/>
        <pc:sldMkLst>
          <pc:docMk/>
          <pc:sldMk cId="4097560825" sldId="257"/>
        </pc:sldMkLst>
        <pc:spChg chg="del mod">
          <ac:chgData name="Anna Morrison" userId="7eae6f2c-8375-4b1b-a6c5-74d79ab14498" providerId="ADAL" clId="{7B7CA63A-52FB-40C4-B857-C74AEE84CB43}" dt="2023-10-21T06:42:06.496" v="170" actId="478"/>
          <ac:spMkLst>
            <pc:docMk/>
            <pc:sldMk cId="4097560825" sldId="257"/>
            <ac:spMk id="4" creationId="{D8650857-B399-6C5C-FCC3-20EF42498DD0}"/>
          </ac:spMkLst>
        </pc:spChg>
        <pc:spChg chg="mod">
          <ac:chgData name="Anna Morrison" userId="7eae6f2c-8375-4b1b-a6c5-74d79ab14498" providerId="ADAL" clId="{7B7CA63A-52FB-40C4-B857-C74AEE84CB43}" dt="2023-10-22T03:34:17.845" v="340" actId="20577"/>
          <ac:spMkLst>
            <pc:docMk/>
            <pc:sldMk cId="4097560825" sldId="257"/>
            <ac:spMk id="5" creationId="{1CB0FA7D-F99E-98B7-9F62-0DDA67161BE3}"/>
          </ac:spMkLst>
        </pc:spChg>
        <pc:picChg chg="add del mod ord">
          <ac:chgData name="Anna Morrison" userId="7eae6f2c-8375-4b1b-a6c5-74d79ab14498" providerId="ADAL" clId="{7B7CA63A-52FB-40C4-B857-C74AEE84CB43}" dt="2023-10-21T06:41:44.354" v="163" actId="478"/>
          <ac:picMkLst>
            <pc:docMk/>
            <pc:sldMk cId="4097560825" sldId="257"/>
            <ac:picMk id="3" creationId="{E606FFEC-6F84-809B-C40F-B70E8D065F0A}"/>
          </ac:picMkLst>
        </pc:picChg>
        <pc:picChg chg="mod">
          <ac:chgData name="Anna Morrison" userId="7eae6f2c-8375-4b1b-a6c5-74d79ab14498" providerId="ADAL" clId="{7B7CA63A-52FB-40C4-B857-C74AEE84CB43}" dt="2023-10-21T06:20:41.730" v="90" actId="1440"/>
          <ac:picMkLst>
            <pc:docMk/>
            <pc:sldMk cId="4097560825" sldId="257"/>
            <ac:picMk id="6" creationId="{7A528A59-FA0F-632E-A8CC-28A3D35789D6}"/>
          </ac:picMkLst>
        </pc:picChg>
        <pc:picChg chg="add mod ord">
          <ac:chgData name="Anna Morrison" userId="7eae6f2c-8375-4b1b-a6c5-74d79ab14498" providerId="ADAL" clId="{7B7CA63A-52FB-40C4-B857-C74AEE84CB43}" dt="2023-10-21T06:42:01.454" v="168" actId="167"/>
          <ac:picMkLst>
            <pc:docMk/>
            <pc:sldMk cId="4097560825" sldId="257"/>
            <ac:picMk id="7" creationId="{4FF52307-CCB0-E082-6008-242D988A0B16}"/>
          </ac:picMkLst>
        </pc:picChg>
        <pc:picChg chg="add del mod">
          <ac:chgData name="Anna Morrison" userId="7eae6f2c-8375-4b1b-a6c5-74d79ab14498" providerId="ADAL" clId="{7B7CA63A-52FB-40C4-B857-C74AEE84CB43}" dt="2023-10-21T06:43:01.552" v="177"/>
          <ac:picMkLst>
            <pc:docMk/>
            <pc:sldMk cId="4097560825" sldId="257"/>
            <ac:picMk id="8" creationId="{42087645-7B65-CBC2-CD3C-7449F7B4CB5E}"/>
          </ac:picMkLst>
        </pc:picChg>
      </pc:sldChg>
      <pc:sldChg chg="addSp delSp modSp mod">
        <pc:chgData name="Anna Morrison" userId="7eae6f2c-8375-4b1b-a6c5-74d79ab14498" providerId="ADAL" clId="{7B7CA63A-52FB-40C4-B857-C74AEE84CB43}" dt="2023-10-21T06:41:56.240" v="166" actId="167"/>
        <pc:sldMkLst>
          <pc:docMk/>
          <pc:sldMk cId="2363228944" sldId="258"/>
        </pc:sldMkLst>
        <pc:spChg chg="mod">
          <ac:chgData name="Anna Morrison" userId="7eae6f2c-8375-4b1b-a6c5-74d79ab14498" providerId="ADAL" clId="{7B7CA63A-52FB-40C4-B857-C74AEE84CB43}" dt="2023-10-21T06:25:59.978" v="162" actId="13926"/>
          <ac:spMkLst>
            <pc:docMk/>
            <pc:sldMk cId="2363228944" sldId="258"/>
            <ac:spMk id="3" creationId="{ECAEAB83-F467-8925-30B9-6F2513E5948B}"/>
          </ac:spMkLst>
        </pc:spChg>
        <pc:picChg chg="add del mod ord">
          <ac:chgData name="Anna Morrison" userId="7eae6f2c-8375-4b1b-a6c5-74d79ab14498" providerId="ADAL" clId="{7B7CA63A-52FB-40C4-B857-C74AEE84CB43}" dt="2023-10-21T06:41:52.715" v="164" actId="478"/>
          <ac:picMkLst>
            <pc:docMk/>
            <pc:sldMk cId="2363228944" sldId="258"/>
            <ac:picMk id="4" creationId="{9C2BF16C-73BD-03F0-0E72-29AE2A395CF6}"/>
          </ac:picMkLst>
        </pc:picChg>
        <pc:picChg chg="add mod ord">
          <ac:chgData name="Anna Morrison" userId="7eae6f2c-8375-4b1b-a6c5-74d79ab14498" providerId="ADAL" clId="{7B7CA63A-52FB-40C4-B857-C74AEE84CB43}" dt="2023-10-21T06:41:56.240" v="166" actId="167"/>
          <ac:picMkLst>
            <pc:docMk/>
            <pc:sldMk cId="2363228944" sldId="258"/>
            <ac:picMk id="5" creationId="{1D183216-F7F6-B8E6-E2F0-1BACB0EC3B39}"/>
          </ac:picMkLst>
        </pc:picChg>
      </pc:sldChg>
      <pc:sldChg chg="addSp delSp modSp new del mod">
        <pc:chgData name="Anna Morrison" userId="7eae6f2c-8375-4b1b-a6c5-74d79ab14498" providerId="ADAL" clId="{7B7CA63A-52FB-40C4-B857-C74AEE84CB43}" dt="2023-10-21T06:42:53.085" v="173" actId="47"/>
        <pc:sldMkLst>
          <pc:docMk/>
          <pc:sldMk cId="2960699798" sldId="259"/>
        </pc:sldMkLst>
        <pc:spChg chg="del">
          <ac:chgData name="Anna Morrison" userId="7eae6f2c-8375-4b1b-a6c5-74d79ab14498" providerId="ADAL" clId="{7B7CA63A-52FB-40C4-B857-C74AEE84CB43}" dt="2023-10-21T06:15:01.968" v="19"/>
          <ac:spMkLst>
            <pc:docMk/>
            <pc:sldMk cId="2960699798" sldId="259"/>
            <ac:spMk id="3" creationId="{2349E9B5-83B8-8013-43B8-D9151299C61F}"/>
          </ac:spMkLst>
        </pc:spChg>
        <pc:picChg chg="add del">
          <ac:chgData name="Anna Morrison" userId="7eae6f2c-8375-4b1b-a6c5-74d79ab14498" providerId="ADAL" clId="{7B7CA63A-52FB-40C4-B857-C74AEE84CB43}" dt="2023-10-21T04:33:28.876" v="2" actId="478"/>
          <ac:picMkLst>
            <pc:docMk/>
            <pc:sldMk cId="2960699798" sldId="259"/>
            <ac:picMk id="5" creationId="{137717F4-F43A-BA70-84A3-4099F7DB6F3E}"/>
          </ac:picMkLst>
        </pc:picChg>
        <pc:picChg chg="add mod ord">
          <ac:chgData name="Anna Morrison" userId="7eae6f2c-8375-4b1b-a6c5-74d79ab14498" providerId="ADAL" clId="{7B7CA63A-52FB-40C4-B857-C74AEE84CB43}" dt="2023-10-21T06:15:11.136" v="22" actId="167"/>
          <ac:picMkLst>
            <pc:docMk/>
            <pc:sldMk cId="2960699798" sldId="259"/>
            <ac:picMk id="7" creationId="{48865AA3-ECEA-AA37-4CFB-A6950B240A4E}"/>
          </ac:picMkLst>
        </pc:picChg>
      </pc:sldChg>
      <pc:sldChg chg="addSp delSp modSp new mod ord">
        <pc:chgData name="Anna Morrison" userId="7eae6f2c-8375-4b1b-a6c5-74d79ab14498" providerId="ADAL" clId="{7B7CA63A-52FB-40C4-B857-C74AEE84CB43}" dt="2023-10-21T06:14:04.465" v="8" actId="14100"/>
        <pc:sldMkLst>
          <pc:docMk/>
          <pc:sldMk cId="1774606275" sldId="260"/>
        </pc:sldMkLst>
        <pc:spChg chg="del">
          <ac:chgData name="Anna Morrison" userId="7eae6f2c-8375-4b1b-a6c5-74d79ab14498" providerId="ADAL" clId="{7B7CA63A-52FB-40C4-B857-C74AEE84CB43}" dt="2023-10-21T06:13:58.461" v="6"/>
          <ac:spMkLst>
            <pc:docMk/>
            <pc:sldMk cId="1774606275" sldId="260"/>
            <ac:spMk id="3" creationId="{2F70531E-9972-26E5-264E-CFBADBB256C3}"/>
          </ac:spMkLst>
        </pc:spChg>
        <pc:picChg chg="add mod">
          <ac:chgData name="Anna Morrison" userId="7eae6f2c-8375-4b1b-a6c5-74d79ab14498" providerId="ADAL" clId="{7B7CA63A-52FB-40C4-B857-C74AEE84CB43}" dt="2023-10-21T06:14:04.465" v="8" actId="14100"/>
          <ac:picMkLst>
            <pc:docMk/>
            <pc:sldMk cId="1774606275" sldId="260"/>
            <ac:picMk id="5" creationId="{D59988F7-2909-2CB1-9BEE-BE8F13221305}"/>
          </ac:picMkLst>
        </pc:picChg>
      </pc:sldChg>
      <pc:sldChg chg="add del">
        <pc:chgData name="Anna Morrison" userId="7eae6f2c-8375-4b1b-a6c5-74d79ab14498" providerId="ADAL" clId="{7B7CA63A-52FB-40C4-B857-C74AEE84CB43}" dt="2023-10-21T06:43:23.277" v="181"/>
        <pc:sldMkLst>
          <pc:docMk/>
          <pc:sldMk cId="651463841" sldId="261"/>
        </pc:sldMkLst>
      </pc:sldChg>
      <pc:sldChg chg="modSp add mod ord">
        <pc:chgData name="Anna Morrison" userId="7eae6f2c-8375-4b1b-a6c5-74d79ab14498" providerId="ADAL" clId="{7B7CA63A-52FB-40C4-B857-C74AEE84CB43}" dt="2023-10-21T06:51:59.703" v="289" actId="20577"/>
        <pc:sldMkLst>
          <pc:docMk/>
          <pc:sldMk cId="1034018381" sldId="261"/>
        </pc:sldMkLst>
        <pc:spChg chg="mod">
          <ac:chgData name="Anna Morrison" userId="7eae6f2c-8375-4b1b-a6c5-74d79ab14498" providerId="ADAL" clId="{7B7CA63A-52FB-40C4-B857-C74AEE84CB43}" dt="2023-10-21T06:51:59.703" v="289" actId="20577"/>
          <ac:spMkLst>
            <pc:docMk/>
            <pc:sldMk cId="1034018381" sldId="261"/>
            <ac:spMk id="5" creationId="{1CB0FA7D-F99E-98B7-9F62-0DDA67161BE3}"/>
          </ac:spMkLst>
        </pc:spChg>
      </pc:sldChg>
      <pc:sldChg chg="add del">
        <pc:chgData name="Anna Morrison" userId="7eae6f2c-8375-4b1b-a6c5-74d79ab14498" providerId="ADAL" clId="{7B7CA63A-52FB-40C4-B857-C74AEE84CB43}" dt="2023-10-21T06:14:38.475" v="14"/>
        <pc:sldMkLst>
          <pc:docMk/>
          <pc:sldMk cId="1387416209" sldId="261"/>
        </pc:sldMkLst>
      </pc:sldChg>
      <pc:sldChg chg="add del">
        <pc:chgData name="Anna Morrison" userId="7eae6f2c-8375-4b1b-a6c5-74d79ab14498" providerId="ADAL" clId="{7B7CA63A-52FB-40C4-B857-C74AEE84CB43}" dt="2023-10-21T06:43:20.573" v="179"/>
        <pc:sldMkLst>
          <pc:docMk/>
          <pc:sldMk cId="2419215883" sldId="261"/>
        </pc:sldMkLst>
      </pc:sldChg>
      <pc:sldChg chg="add del">
        <pc:chgData name="Anna Morrison" userId="7eae6f2c-8375-4b1b-a6c5-74d79ab14498" providerId="ADAL" clId="{7B7CA63A-52FB-40C4-B857-C74AEE84CB43}" dt="2023-10-21T06:14:37.891" v="13"/>
        <pc:sldMkLst>
          <pc:docMk/>
          <pc:sldMk cId="4140916479" sldId="262"/>
        </pc:sldMkLst>
      </pc:sldChg>
    </pc:docChg>
  </pc:docChgLst>
  <pc:docChgLst>
    <pc:chgData name="Alicia Pascall" userId="f48d9b52-e07b-4665-86be-07889693307c" providerId="ADAL" clId="{A4F1B18B-6A49-4E37-9291-0FE6FB346B11}"/>
    <pc:docChg chg="custSel modSld">
      <pc:chgData name="Alicia Pascall" userId="f48d9b52-e07b-4665-86be-07889693307c" providerId="ADAL" clId="{A4F1B18B-6A49-4E37-9291-0FE6FB346B11}" dt="2024-01-08T09:24:55.718" v="5" actId="1076"/>
      <pc:docMkLst>
        <pc:docMk/>
      </pc:docMkLst>
      <pc:sldChg chg="addSp delSp modSp mod modAnim">
        <pc:chgData name="Alicia Pascall" userId="f48d9b52-e07b-4665-86be-07889693307c" providerId="ADAL" clId="{A4F1B18B-6A49-4E37-9291-0FE6FB346B11}" dt="2024-01-08T09:24:55.718" v="5" actId="1076"/>
        <pc:sldMkLst>
          <pc:docMk/>
          <pc:sldMk cId="2363228944" sldId="258"/>
        </pc:sldMkLst>
        <pc:spChg chg="del">
          <ac:chgData name="Alicia Pascall" userId="f48d9b52-e07b-4665-86be-07889693307c" providerId="ADAL" clId="{A4F1B18B-6A49-4E37-9291-0FE6FB346B11}" dt="2024-01-08T09:22:36.111" v="0" actId="478"/>
          <ac:spMkLst>
            <pc:docMk/>
            <pc:sldMk cId="2363228944" sldId="258"/>
            <ac:spMk id="3" creationId="{ECAEAB83-F467-8925-30B9-6F2513E5948B}"/>
          </ac:spMkLst>
        </pc:spChg>
        <pc:spChg chg="add del mod">
          <ac:chgData name="Alicia Pascall" userId="f48d9b52-e07b-4665-86be-07889693307c" providerId="ADAL" clId="{A4F1B18B-6A49-4E37-9291-0FE6FB346B11}" dt="2024-01-08T09:24:25.640" v="1"/>
          <ac:spMkLst>
            <pc:docMk/>
            <pc:sldMk cId="2363228944" sldId="258"/>
            <ac:spMk id="4" creationId="{58CD89A2-7F80-44CD-961B-5761F0FD071F}"/>
          </ac:spMkLst>
        </pc:spChg>
        <pc:picChg chg="add mod">
          <ac:chgData name="Alicia Pascall" userId="f48d9b52-e07b-4665-86be-07889693307c" providerId="ADAL" clId="{A4F1B18B-6A49-4E37-9291-0FE6FB346B11}" dt="2024-01-08T09:24:55.718" v="5" actId="1076"/>
          <ac:picMkLst>
            <pc:docMk/>
            <pc:sldMk cId="2363228944" sldId="258"/>
            <ac:picMk id="6" creationId="{B512621B-9129-4F4D-9DC2-3B61F6A6F04B}"/>
          </ac:picMkLst>
        </pc:picChg>
      </pc:sldChg>
    </pc:docChg>
  </pc:docChgLst>
  <pc:docChgLst>
    <pc:chgData name="Helen Twomey" userId="ef176716-8ebb-42f3-81eb-15fd71ddcb48" providerId="ADAL" clId="{A8E771F8-9079-4F83-ACC5-2BAD5E24ACA8}"/>
    <pc:docChg chg="custSel addSld modSld">
      <pc:chgData name="Helen Twomey" userId="ef176716-8ebb-42f3-81eb-15fd71ddcb48" providerId="ADAL" clId="{A8E771F8-9079-4F83-ACC5-2BAD5E24ACA8}" dt="2023-10-16T10:18:17.195" v="1084" actId="5793"/>
      <pc:docMkLst>
        <pc:docMk/>
      </pc:docMkLst>
      <pc:sldChg chg="delSp modSp mod">
        <pc:chgData name="Helen Twomey" userId="ef176716-8ebb-42f3-81eb-15fd71ddcb48" providerId="ADAL" clId="{A8E771F8-9079-4F83-ACC5-2BAD5E24ACA8}" dt="2023-10-16T10:12:13.266" v="1035" actId="13926"/>
        <pc:sldMkLst>
          <pc:docMk/>
          <pc:sldMk cId="3193767498" sldId="256"/>
        </pc:sldMkLst>
        <pc:spChg chg="mod">
          <ac:chgData name="Helen Twomey" userId="ef176716-8ebb-42f3-81eb-15fd71ddcb48" providerId="ADAL" clId="{A8E771F8-9079-4F83-ACC5-2BAD5E24ACA8}" dt="2023-10-16T10:05:38.280" v="858" actId="20577"/>
          <ac:spMkLst>
            <pc:docMk/>
            <pc:sldMk cId="3193767498" sldId="256"/>
            <ac:spMk id="4" creationId="{D8650857-B399-6C5C-FCC3-20EF42498DD0}"/>
          </ac:spMkLst>
        </pc:spChg>
        <pc:spChg chg="mod">
          <ac:chgData name="Helen Twomey" userId="ef176716-8ebb-42f3-81eb-15fd71ddcb48" providerId="ADAL" clId="{A8E771F8-9079-4F83-ACC5-2BAD5E24ACA8}" dt="2023-10-16T10:12:13.266" v="1035" actId="13926"/>
          <ac:spMkLst>
            <pc:docMk/>
            <pc:sldMk cId="3193767498" sldId="256"/>
            <ac:spMk id="5" creationId="{1CB0FA7D-F99E-98B7-9F62-0DDA67161BE3}"/>
          </ac:spMkLst>
        </pc:spChg>
        <pc:picChg chg="del mod">
          <ac:chgData name="Helen Twomey" userId="ef176716-8ebb-42f3-81eb-15fd71ddcb48" providerId="ADAL" clId="{A8E771F8-9079-4F83-ACC5-2BAD5E24ACA8}" dt="2023-10-02T01:56:59.758" v="3" actId="478"/>
          <ac:picMkLst>
            <pc:docMk/>
            <pc:sldMk cId="3193767498" sldId="256"/>
            <ac:picMk id="2" creationId="{40C3DF44-62FD-DD4F-507D-593378921705}"/>
          </ac:picMkLst>
        </pc:picChg>
        <pc:picChg chg="del">
          <ac:chgData name="Helen Twomey" userId="ef176716-8ebb-42f3-81eb-15fd71ddcb48" providerId="ADAL" clId="{A8E771F8-9079-4F83-ACC5-2BAD5E24ACA8}" dt="2023-10-02T01:57:00.950" v="4" actId="478"/>
          <ac:picMkLst>
            <pc:docMk/>
            <pc:sldMk cId="3193767498" sldId="256"/>
            <ac:picMk id="7" creationId="{0F4CE78D-00B1-D233-64AA-37080C8F94F7}"/>
          </ac:picMkLst>
        </pc:picChg>
      </pc:sldChg>
      <pc:sldChg chg="addSp delSp modSp add mod">
        <pc:chgData name="Helen Twomey" userId="ef176716-8ebb-42f3-81eb-15fd71ddcb48" providerId="ADAL" clId="{A8E771F8-9079-4F83-ACC5-2BAD5E24ACA8}" dt="2023-10-16T10:18:17.195" v="1084" actId="5793"/>
        <pc:sldMkLst>
          <pc:docMk/>
          <pc:sldMk cId="4097560825" sldId="257"/>
        </pc:sldMkLst>
        <pc:spChg chg="mod">
          <ac:chgData name="Helen Twomey" userId="ef176716-8ebb-42f3-81eb-15fd71ddcb48" providerId="ADAL" clId="{A8E771F8-9079-4F83-ACC5-2BAD5E24ACA8}" dt="2023-10-16T10:18:17.195" v="1084" actId="5793"/>
          <ac:spMkLst>
            <pc:docMk/>
            <pc:sldMk cId="4097560825" sldId="257"/>
            <ac:spMk id="5" creationId="{1CB0FA7D-F99E-98B7-9F62-0DDA67161BE3}"/>
          </ac:spMkLst>
        </pc:spChg>
        <pc:picChg chg="add del mod">
          <ac:chgData name="Helen Twomey" userId="ef176716-8ebb-42f3-81eb-15fd71ddcb48" providerId="ADAL" clId="{A8E771F8-9079-4F83-ACC5-2BAD5E24ACA8}" dt="2023-10-16T10:15:05.180" v="1036" actId="478"/>
          <ac:picMkLst>
            <pc:docMk/>
            <pc:sldMk cId="4097560825" sldId="257"/>
            <ac:picMk id="3" creationId="{4F815088-B636-306E-8668-E605607BC43F}"/>
          </ac:picMkLst>
        </pc:picChg>
        <pc:picChg chg="add mod">
          <ac:chgData name="Helen Twomey" userId="ef176716-8ebb-42f3-81eb-15fd71ddcb48" providerId="ADAL" clId="{A8E771F8-9079-4F83-ACC5-2BAD5E24ACA8}" dt="2023-10-16T10:15:12.843" v="1040" actId="1076"/>
          <ac:picMkLst>
            <pc:docMk/>
            <pc:sldMk cId="4097560825" sldId="257"/>
            <ac:picMk id="6" creationId="{7A528A59-FA0F-632E-A8CC-28A3D35789D6}"/>
          </ac:picMkLst>
        </pc:picChg>
      </pc:sldChg>
      <pc:sldChg chg="delSp modSp new mod">
        <pc:chgData name="Helen Twomey" userId="ef176716-8ebb-42f3-81eb-15fd71ddcb48" providerId="ADAL" clId="{A8E771F8-9079-4F83-ACC5-2BAD5E24ACA8}" dt="2023-10-13T12:17:07.254" v="773" actId="1076"/>
        <pc:sldMkLst>
          <pc:docMk/>
          <pc:sldMk cId="2363228944" sldId="258"/>
        </pc:sldMkLst>
        <pc:spChg chg="del">
          <ac:chgData name="Helen Twomey" userId="ef176716-8ebb-42f3-81eb-15fd71ddcb48" providerId="ADAL" clId="{A8E771F8-9079-4F83-ACC5-2BAD5E24ACA8}" dt="2023-10-13T12:16:46.924" v="752" actId="478"/>
          <ac:spMkLst>
            <pc:docMk/>
            <pc:sldMk cId="2363228944" sldId="258"/>
            <ac:spMk id="2" creationId="{0A22AD91-F3F0-98CD-5078-07C3E447A218}"/>
          </ac:spMkLst>
        </pc:spChg>
        <pc:spChg chg="mod">
          <ac:chgData name="Helen Twomey" userId="ef176716-8ebb-42f3-81eb-15fd71ddcb48" providerId="ADAL" clId="{A8E771F8-9079-4F83-ACC5-2BAD5E24ACA8}" dt="2023-10-13T12:17:07.254" v="773" actId="1076"/>
          <ac:spMkLst>
            <pc:docMk/>
            <pc:sldMk cId="2363228944" sldId="258"/>
            <ac:spMk id="3" creationId="{ECAEAB83-F467-8925-30B9-6F2513E5948B}"/>
          </ac:spMkLst>
        </pc:spChg>
      </pc:sldChg>
    </pc:docChg>
  </pc:docChgLst>
  <pc:docChgLst>
    <pc:chgData name="Helen Twomey" userId="ef176716-8ebb-42f3-81eb-15fd71ddcb48" providerId="ADAL" clId="{D30D8F02-22CA-430E-B7A5-ACF8599C5830}"/>
    <pc:docChg chg="undo custSel addSld delSld modSld">
      <pc:chgData name="Helen Twomey" userId="ef176716-8ebb-42f3-81eb-15fd71ddcb48" providerId="ADAL" clId="{D30D8F02-22CA-430E-B7A5-ACF8599C5830}" dt="2023-10-02T01:40:31.397" v="424" actId="13926"/>
      <pc:docMkLst>
        <pc:docMk/>
      </pc:docMkLst>
      <pc:sldChg chg="addSp modSp mod">
        <pc:chgData name="Helen Twomey" userId="ef176716-8ebb-42f3-81eb-15fd71ddcb48" providerId="ADAL" clId="{D30D8F02-22CA-430E-B7A5-ACF8599C5830}" dt="2023-10-02T01:40:31.397" v="424" actId="13926"/>
        <pc:sldMkLst>
          <pc:docMk/>
          <pc:sldMk cId="3193767498" sldId="256"/>
        </pc:sldMkLst>
        <pc:spChg chg="mod">
          <ac:chgData name="Helen Twomey" userId="ef176716-8ebb-42f3-81eb-15fd71ddcb48" providerId="ADAL" clId="{D30D8F02-22CA-430E-B7A5-ACF8599C5830}" dt="2023-09-14T09:19:19.070" v="44" actId="20577"/>
          <ac:spMkLst>
            <pc:docMk/>
            <pc:sldMk cId="3193767498" sldId="256"/>
            <ac:spMk id="4" creationId="{D8650857-B399-6C5C-FCC3-20EF42498DD0}"/>
          </ac:spMkLst>
        </pc:spChg>
        <pc:spChg chg="mod">
          <ac:chgData name="Helen Twomey" userId="ef176716-8ebb-42f3-81eb-15fd71ddcb48" providerId="ADAL" clId="{D30D8F02-22CA-430E-B7A5-ACF8599C5830}" dt="2023-10-02T01:40:31.397" v="424" actId="13926"/>
          <ac:spMkLst>
            <pc:docMk/>
            <pc:sldMk cId="3193767498" sldId="256"/>
            <ac:spMk id="5" creationId="{1CB0FA7D-F99E-98B7-9F62-0DDA67161BE3}"/>
          </ac:spMkLst>
        </pc:spChg>
        <pc:picChg chg="add mod">
          <ac:chgData name="Helen Twomey" userId="ef176716-8ebb-42f3-81eb-15fd71ddcb48" providerId="ADAL" clId="{D30D8F02-22CA-430E-B7A5-ACF8599C5830}" dt="2023-10-02T01:36:39.534" v="82" actId="1076"/>
          <ac:picMkLst>
            <pc:docMk/>
            <pc:sldMk cId="3193767498" sldId="256"/>
            <ac:picMk id="2" creationId="{40C3DF44-62FD-DD4F-507D-593378921705}"/>
          </ac:picMkLst>
        </pc:picChg>
        <pc:picChg chg="mod">
          <ac:chgData name="Helen Twomey" userId="ef176716-8ebb-42f3-81eb-15fd71ddcb48" providerId="ADAL" clId="{D30D8F02-22CA-430E-B7A5-ACF8599C5830}" dt="2023-10-02T01:36:49.256" v="83" actId="1076"/>
          <ac:picMkLst>
            <pc:docMk/>
            <pc:sldMk cId="3193767498" sldId="256"/>
            <ac:picMk id="7" creationId="{0F4CE78D-00B1-D233-64AA-37080C8F94F7}"/>
          </ac:picMkLst>
        </pc:picChg>
      </pc:sldChg>
      <pc:sldChg chg="delSp modSp add del mod">
        <pc:chgData name="Helen Twomey" userId="ef176716-8ebb-42f3-81eb-15fd71ddcb48" providerId="ADAL" clId="{D30D8F02-22CA-430E-B7A5-ACF8599C5830}" dt="2023-10-02T01:40:23.050" v="418" actId="47"/>
        <pc:sldMkLst>
          <pc:docMk/>
          <pc:sldMk cId="2592532167" sldId="257"/>
        </pc:sldMkLst>
        <pc:spChg chg="mod">
          <ac:chgData name="Helen Twomey" userId="ef176716-8ebb-42f3-81eb-15fd71ddcb48" providerId="ADAL" clId="{D30D8F02-22CA-430E-B7A5-ACF8599C5830}" dt="2023-10-02T01:40:05.718" v="415" actId="27636"/>
          <ac:spMkLst>
            <pc:docMk/>
            <pc:sldMk cId="2592532167" sldId="257"/>
            <ac:spMk id="5" creationId="{1CB0FA7D-F99E-98B7-9F62-0DDA67161BE3}"/>
          </ac:spMkLst>
        </pc:spChg>
        <pc:picChg chg="del">
          <ac:chgData name="Helen Twomey" userId="ef176716-8ebb-42f3-81eb-15fd71ddcb48" providerId="ADAL" clId="{D30D8F02-22CA-430E-B7A5-ACF8599C5830}" dt="2023-10-02T01:39:07.945" v="248" actId="478"/>
          <ac:picMkLst>
            <pc:docMk/>
            <pc:sldMk cId="2592532167" sldId="257"/>
            <ac:picMk id="7" creationId="{0F4CE78D-00B1-D233-64AA-37080C8F94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FBEF-30EE-373B-608D-47D30E0C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DBCD3-0603-F0A7-FC99-BAC5F4103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73DA-2734-69B6-9740-E4D5562F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5013-006A-E0D9-78C9-18A2593E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208E-2240-836C-5811-EB508261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C045-574C-91A3-4D9A-B6315DD4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1EEF5-38AB-6823-9EB2-719E523F3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EEEC-1D4C-4A2C-38D4-0D685396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06E4C-3C29-BB68-2B35-887D89B0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5CFF-29EC-8D7A-1AC1-981721F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C1862-2846-7C75-E384-F2E79AFB4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E519E-F55D-C357-AECC-90161F6F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2187C-B679-607D-64C7-BEC19A6D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EF04-8BA2-2C1E-C407-19E43163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2DC2-BB9F-9AC8-D30E-F9B6DA55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7B91-D020-7E82-ACE4-0F1866BE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E922-99BB-A1D7-223B-691E8BD0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8C47-1B8C-E74F-8A15-640132A8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04E0-BED4-90A7-E9D0-9A281840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37C2-1E75-D8EF-F48F-3F2558B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D743-301A-3A0C-8BCA-96996BAC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D3BA-B940-DC13-FB62-4C1D3DDA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E1C6-F555-35AE-47C4-C84A069E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8A17-E40C-E982-F9A7-708E90D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72CB-5FEC-1A8B-DDF5-61B3780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1BB3-4DDD-2778-5617-F940AD0C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BFE3-1AD0-1314-830D-8D1D24EF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61F22-FC18-3D27-3549-8D31A01B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DC42-F75B-C8EF-B55F-1784E84A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41EFB-E88B-6609-8896-EF74ABD1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AC664-B375-E7D8-FBE4-B8BFD4EC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DFAB-80B4-B3DF-8CD4-037F9C69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92EF-7BCA-705F-9F2F-3D32B93A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9DF5-3B5B-86A3-AB4D-51048F46F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0E5BB-C1A3-B59C-41AE-AC0CA3D0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FE65B-AB66-E4E0-3997-FFA419FC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651BE-50E5-D345-AE0D-7C1E0E1B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18795-3261-B2E0-C65A-AA9733E9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6ECC-8BA8-2908-F079-BBBEF67A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CD6E-0D08-056F-EFAF-35EB5D42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439B-6953-B324-BEC4-26A5891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9DA7C-3DE9-F39C-9F20-010DA5ED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DBEA8-D85A-1839-E19C-F2D0408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1EB69-ABCC-1CB0-B35D-3ECBFD76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A960A-5A6E-668E-4485-EE033D01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9BA91-B07E-B2E2-620D-F9AF104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4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BE26-0D8E-7F68-6224-00A5D63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DAE4-E34A-ADC0-0A99-FC14F70F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43D0A-BD38-3F58-9DF2-9DE43255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3EDBE-B490-8CC5-917A-D7569416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8782-07F1-7F99-B86A-1719242C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305D-8532-40BC-2453-75453B6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AEED-851B-B2CC-3654-9B532975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59AC-19EE-8333-0030-3F087928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9B988-0508-0D3B-72A2-1DBA1604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67480-8DC8-1945-511A-5B109426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8E89-CB1A-1922-6E91-D1D1FF5D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A02E7-75F9-C760-E2BE-F3B0671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3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FC763-85DA-9771-A886-2D1144F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F29DD-D822-3087-5621-F7EF9ACC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7611-8B80-4C91-6FC1-EFB4A20AB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C4E2-EDE5-4C1C-836E-1C6F8EA5D3FF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7384-DCCE-69D6-D348-45435DA9A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982D-5752-4852-00E9-D10A94A3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6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87721533?app_id=12296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63BF-EFF7-2072-47CC-5F268475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masks with a purple background&#10;&#10;Description automatically generated">
            <a:extLst>
              <a:ext uri="{FF2B5EF4-FFF2-40B4-BE49-F238E27FC236}">
                <a16:creationId xmlns:a16="http://schemas.microsoft.com/office/drawing/2014/main" id="{D59988F7-2909-2CB1-9BEE-BE8F1322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460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E314C-EEBB-76C2-4DC7-C9166CB5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204876"/>
            <a:ext cx="11658600" cy="499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play: Are apprenticeships a good option?</a:t>
            </a: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going to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create</a:t>
            </a: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short dialogue (role-play) between a parent/carer and their child who are considering apprenticeships.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two scenarios: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1: The child wants to do an apprenticeship, but the parent/carer doesn’t want them to.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2: The parent/carer wants the child to do an apprenticeship, but they don’t want to.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you start planning, watch this short film about apprenticeships which will give you some ideas to assist you with this task.</a:t>
            </a:r>
            <a:endParaRPr lang="en-GB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83216-F7F6-B8E6-E2F0-1BACB0EC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nline Media 5" title="Understanding Apprenticeships Film">
            <a:hlinkClick r:id="" action="ppaction://media"/>
            <a:extLst>
              <a:ext uri="{FF2B5EF4-FFF2-40B4-BE49-F238E27FC236}">
                <a16:creationId xmlns:a16="http://schemas.microsoft.com/office/drawing/2014/main" id="{B512621B-9129-4F4D-9DC2-3B61F6A6F0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9297" y="1171575"/>
            <a:ext cx="8013406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F52307-CCB0-E082-6008-242D988A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7" y="1642197"/>
            <a:ext cx="10515600" cy="499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student worksheet to note down some ideas for dialogue.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 you could include: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Finances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ready to work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which industry you want to work in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life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range of </a:t>
            </a: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available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28A59-FA0F-632E-A8CC-28A3D357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462" y="1355931"/>
            <a:ext cx="3004928" cy="424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56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E314C-EEBB-76C2-4DC7-C9166CB5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204876"/>
            <a:ext cx="11658600" cy="499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one of the apprenticeships discussed today. You can use this website to help you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1-2 minute video describing the apprenticeship. We will use the video to raise awareness of apprenticeships in other drama lessons / at open evening / on our website.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1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102B24BB-A197-4C3A-851E-D424DE026A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DDFDB2-DE75-4845-BA07-1C4A4D064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8CD83E-8226-43BF-8CAC-E2A7EFF0690D}">
  <ds:schemaRefs>
    <ds:schemaRef ds:uri="http://www.w3.org/XML/1998/namespace"/>
    <ds:schemaRef ds:uri="http://schemas.microsoft.com/office/infopath/2007/PartnerControls"/>
    <ds:schemaRef ds:uri="01cdd075-c344-4c65-8551-ba9dc45e0196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6c2c260b-7b8b-4528-a165-310b68aa19c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202</Words>
  <Application>Microsoft Office PowerPoint</Application>
  <PresentationFormat>Widescreen</PresentationFormat>
  <Paragraphs>22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throughout history</dc:title>
  <dc:creator>Helen Twomey</dc:creator>
  <cp:lastModifiedBy>Alicia Pascall</cp:lastModifiedBy>
  <cp:revision>1</cp:revision>
  <dcterms:created xsi:type="dcterms:W3CDTF">2023-09-11T15:01:22Z</dcterms:created>
  <dcterms:modified xsi:type="dcterms:W3CDTF">2024-01-08T09:24:55Z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