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6" r:id="rId4"/>
    <p:sldId id="257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02EBC-531D-40D7-9971-D941E6878B20}" v="21" dt="2023-10-22T07:58:0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425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D6702EBC-531D-40D7-9971-D941E6878B20}"/>
    <pc:docChg chg="undo custSel addSld delSld modSld sldOrd">
      <pc:chgData name="Anna Morrison" userId="7eae6f2c-8375-4b1b-a6c5-74d79ab14498" providerId="ADAL" clId="{D6702EBC-531D-40D7-9971-D941E6878B20}" dt="2023-10-24T05:30:37.159" v="563" actId="20577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4T05:29:55.048" v="561" actId="20577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7:12:27.417" v="216" actId="478"/>
          <ac:spMkLst>
            <pc:docMk/>
            <pc:sldMk cId="2395623096" sldId="257"/>
            <ac:spMk id="2" creationId="{17849CFD-BB3D-A2E4-80A6-6C4A8F826825}"/>
          </ac:spMkLst>
        </pc:spChg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spChg chg="add del mod">
          <ac:chgData name="Anna Morrison" userId="7eae6f2c-8375-4b1b-a6c5-74d79ab14498" providerId="ADAL" clId="{D6702EBC-531D-40D7-9971-D941E6878B20}" dt="2023-10-22T07:12:24.218" v="215" actId="478"/>
          <ac:spMkLst>
            <pc:docMk/>
            <pc:sldMk cId="2395623096" sldId="257"/>
            <ac:spMk id="4" creationId="{7DAECCC4-AEB8-2A9E-4E70-2386DBDC5FE3}"/>
          </ac:spMkLst>
        </pc:spChg>
        <pc:spChg chg="add mod">
          <ac:chgData name="Anna Morrison" userId="7eae6f2c-8375-4b1b-a6c5-74d79ab14498" providerId="ADAL" clId="{D6702EBC-531D-40D7-9971-D941E6878B20}" dt="2023-10-24T05:29:55.048" v="561" actId="20577"/>
          <ac:spMkLst>
            <pc:docMk/>
            <pc:sldMk cId="2395623096" sldId="257"/>
            <ac:spMk id="6" creationId="{9531117F-6DFB-4B33-A902-F5F59B268508}"/>
          </ac:spMkLst>
        </pc:spChg>
        <pc:picChg chg="add del mod">
          <ac:chgData name="Anna Morrison" userId="7eae6f2c-8375-4b1b-a6c5-74d79ab14498" providerId="ADAL" clId="{D6702EBC-531D-40D7-9971-D941E6878B20}" dt="2023-10-22T04:40:56.523" v="9" actId="478"/>
          <ac:picMkLst>
            <pc:docMk/>
            <pc:sldMk cId="2395623096" sldId="257"/>
            <ac:picMk id="5" creationId="{4BF55302-F89C-C305-11DE-3AD343EBCD2E}"/>
          </ac:picMkLst>
        </pc:picChg>
        <pc:picChg chg="add ord">
          <ac:chgData name="Anna Morrison" userId="7eae6f2c-8375-4b1b-a6c5-74d79ab14498" providerId="ADAL" clId="{D6702EBC-531D-40D7-9971-D941E6878B20}" dt="2023-10-22T06:26:17.284" v="12" actId="167"/>
          <ac:picMkLst>
            <pc:docMk/>
            <pc:sldMk cId="2395623096" sldId="257"/>
            <ac:picMk id="5" creationId="{F9FE55A2-2E44-BC4D-9778-B46EC690E4A3}"/>
          </ac:picMkLst>
        </pc:picChg>
        <pc:picChg chg="add del mod">
          <ac:chgData name="Anna Morrison" userId="7eae6f2c-8375-4b1b-a6c5-74d79ab14498" providerId="ADAL" clId="{D6702EBC-531D-40D7-9971-D941E6878B20}" dt="2023-10-22T07:55:48.898" v="419" actId="478"/>
          <ac:picMkLst>
            <pc:docMk/>
            <pc:sldMk cId="2395623096" sldId="257"/>
            <ac:picMk id="8" creationId="{D74816AF-2843-8A6F-4CF8-8CFFEB457196}"/>
          </ac:picMkLst>
        </pc:picChg>
        <pc:picChg chg="add del mod">
          <ac:chgData name="Anna Morrison" userId="7eae6f2c-8375-4b1b-a6c5-74d79ab14498" providerId="ADAL" clId="{D6702EBC-531D-40D7-9971-D941E6878B20}" dt="2023-10-22T07:55:45.159" v="417" actId="21"/>
          <ac:picMkLst>
            <pc:docMk/>
            <pc:sldMk cId="2395623096" sldId="257"/>
            <ac:picMk id="10" creationId="{7040AEC5-4338-17E8-C6D9-96AD3337E2FF}"/>
          </ac:picMkLst>
        </pc:picChg>
      </pc:sldChg>
      <pc:sldChg chg="addSp delSp modSp new mod ord modAnim modNotesTx">
        <pc:chgData name="Anna Morrison" userId="7eae6f2c-8375-4b1b-a6c5-74d79ab14498" providerId="ADAL" clId="{D6702EBC-531D-40D7-9971-D941E6878B20}" dt="2023-10-22T07:07:07.447" v="187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7:01:51.739" v="89" actId="478"/>
          <ac:spMkLst>
            <pc:docMk/>
            <pc:sldMk cId="4238547253" sldId="258"/>
            <ac:spMk id="2" creationId="{F62924CD-7268-5F00-BB3E-C90B8FB033E3}"/>
          </ac:spMkLst>
        </pc:spChg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spChg chg="add del mod">
          <ac:chgData name="Anna Morrison" userId="7eae6f2c-8375-4b1b-a6c5-74d79ab14498" providerId="ADAL" clId="{D6702EBC-531D-40D7-9971-D941E6878B20}" dt="2023-10-22T07:01:49.135" v="88" actId="478"/>
          <ac:spMkLst>
            <pc:docMk/>
            <pc:sldMk cId="4238547253" sldId="258"/>
            <ac:spMk id="4" creationId="{7052EC99-BE9A-6C97-4243-EF9E0136F42B}"/>
          </ac:spMkLst>
        </pc:spChg>
        <pc:picChg chg="add ord">
          <ac:chgData name="Anna Morrison" userId="7eae6f2c-8375-4b1b-a6c5-74d79ab14498" providerId="ADAL" clId="{D6702EBC-531D-40D7-9971-D941E6878B20}" dt="2023-10-22T06:26:25.715" v="14" actId="167"/>
          <ac:picMkLst>
            <pc:docMk/>
            <pc:sldMk cId="4238547253" sldId="258"/>
            <ac:picMk id="5" creationId="{02CA64DF-7436-D466-6B6F-A56B58044925}"/>
          </ac:picMkLst>
        </pc:picChg>
        <pc:picChg chg="add del mod">
          <ac:chgData name="Anna Morrison" userId="7eae6f2c-8375-4b1b-a6c5-74d79ab14498" providerId="ADAL" clId="{D6702EBC-531D-40D7-9971-D941E6878B20}" dt="2023-10-22T04:40:59.341" v="10" actId="478"/>
          <ac:picMkLst>
            <pc:docMk/>
            <pc:sldMk cId="4238547253" sldId="258"/>
            <ac:picMk id="5" creationId="{1E114EEB-67BD-9160-A5C5-D2CFDB856C95}"/>
          </ac:picMkLst>
        </pc:picChg>
        <pc:picChg chg="add mod">
          <ac:chgData name="Anna Morrison" userId="7eae6f2c-8375-4b1b-a6c5-74d79ab14498" providerId="ADAL" clId="{D6702EBC-531D-40D7-9971-D941E6878B20}" dt="2023-10-22T07:03:36.317" v="93" actId="1076"/>
          <ac:picMkLst>
            <pc:docMk/>
            <pc:sldMk cId="4238547253" sldId="258"/>
            <ac:picMk id="6" creationId="{7FEE51B6-04F8-46DD-AACD-69AC1C300FB7}"/>
          </ac:picMkLst>
        </pc:picChg>
      </pc:sldChg>
      <pc:sldChg chg="addSp modSp add mod">
        <pc:chgData name="Anna Morrison" userId="7eae6f2c-8375-4b1b-a6c5-74d79ab14498" providerId="ADAL" clId="{D6702EBC-531D-40D7-9971-D941E6878B20}" dt="2023-10-22T07:58:08.244" v="556" actId="14100"/>
        <pc:sldMkLst>
          <pc:docMk/>
          <pc:sldMk cId="2450670926" sldId="259"/>
        </pc:sldMkLst>
        <pc:spChg chg="mod">
          <ac:chgData name="Anna Morrison" userId="7eae6f2c-8375-4b1b-a6c5-74d79ab14498" providerId="ADAL" clId="{D6702EBC-531D-40D7-9971-D941E6878B20}" dt="2023-10-22T07:11:35.474" v="209" actId="113"/>
          <ac:spMkLst>
            <pc:docMk/>
            <pc:sldMk cId="2450670926" sldId="259"/>
            <ac:spMk id="2" creationId="{F62924CD-7268-5F00-BB3E-C90B8FB033E3}"/>
          </ac:spMkLst>
        </pc:spChg>
        <pc:spChg chg="mod">
          <ac:chgData name="Anna Morrison" userId="7eae6f2c-8375-4b1b-a6c5-74d79ab14498" providerId="ADAL" clId="{D6702EBC-531D-40D7-9971-D941E6878B20}" dt="2023-10-22T07:58:08.244" v="556" actId="14100"/>
          <ac:spMkLst>
            <pc:docMk/>
            <pc:sldMk cId="2450670926" sldId="259"/>
            <ac:spMk id="4" creationId="{7052EC99-BE9A-6C97-4243-EF9E0136F42B}"/>
          </ac:spMkLst>
        </pc:spChg>
        <pc:picChg chg="add mod">
          <ac:chgData name="Anna Morrison" userId="7eae6f2c-8375-4b1b-a6c5-74d79ab14498" providerId="ADAL" clId="{D6702EBC-531D-40D7-9971-D941E6878B20}" dt="2023-10-22T07:58:04.166" v="555" actId="14100"/>
          <ac:picMkLst>
            <pc:docMk/>
            <pc:sldMk cId="2450670926" sldId="259"/>
            <ac:picMk id="1026" creationId="{C1318734-BA3F-D459-C70D-B9B33E6E955F}"/>
          </ac:picMkLst>
        </pc:picChg>
      </pc:sldChg>
      <pc:sldChg chg="addSp delSp modSp add mod ord">
        <pc:chgData name="Anna Morrison" userId="7eae6f2c-8375-4b1b-a6c5-74d79ab14498" providerId="ADAL" clId="{D6702EBC-531D-40D7-9971-D941E6878B20}" dt="2023-10-24T05:30:37.159" v="563" actId="20577"/>
        <pc:sldMkLst>
          <pc:docMk/>
          <pc:sldMk cId="4067888173" sldId="260"/>
        </pc:sldMkLst>
        <pc:spChg chg="del">
          <ac:chgData name="Anna Morrison" userId="7eae6f2c-8375-4b1b-a6c5-74d79ab14498" providerId="ADAL" clId="{D6702EBC-531D-40D7-9971-D941E6878B20}" dt="2023-10-22T07:01:01.128" v="21" actId="478"/>
          <ac:spMkLst>
            <pc:docMk/>
            <pc:sldMk cId="4067888173" sldId="260"/>
            <ac:spMk id="2" creationId="{F62924CD-7268-5F00-BB3E-C90B8FB033E3}"/>
          </ac:spMkLst>
        </pc:spChg>
        <pc:spChg chg="mod">
          <ac:chgData name="Anna Morrison" userId="7eae6f2c-8375-4b1b-a6c5-74d79ab14498" providerId="ADAL" clId="{D6702EBC-531D-40D7-9971-D941E6878B20}" dt="2023-10-24T05:30:37.159" v="563" actId="20577"/>
          <ac:spMkLst>
            <pc:docMk/>
            <pc:sldMk cId="4067888173" sldId="260"/>
            <ac:spMk id="4" creationId="{7052EC99-BE9A-6C97-4243-EF9E0136F42B}"/>
          </ac:spMkLst>
        </pc:spChg>
        <pc:picChg chg="add mod">
          <ac:chgData name="Anna Morrison" userId="7eae6f2c-8375-4b1b-a6c5-74d79ab14498" providerId="ADAL" clId="{D6702EBC-531D-40D7-9971-D941E6878B20}" dt="2023-10-22T07:55:42.353" v="416"/>
          <ac:picMkLst>
            <pc:docMk/>
            <pc:sldMk cId="4067888173" sldId="260"/>
            <ac:picMk id="3" creationId="{B1E48EDD-768B-32F9-C88F-F2466420017D}"/>
          </ac:picMkLst>
        </pc:picChg>
        <pc:picChg chg="add del">
          <ac:chgData name="Anna Morrison" userId="7eae6f2c-8375-4b1b-a6c5-74d79ab14498" providerId="ADAL" clId="{D6702EBC-531D-40D7-9971-D941E6878B20}" dt="2023-10-22T07:00:55.923" v="20" actId="478"/>
          <ac:picMkLst>
            <pc:docMk/>
            <pc:sldMk cId="4067888173" sldId="260"/>
            <ac:picMk id="5" creationId="{02CA64DF-7436-D466-6B6F-A56B58044925}"/>
          </ac:picMkLst>
        </pc:picChg>
        <pc:picChg chg="add mod">
          <ac:chgData name="Anna Morrison" userId="7eae6f2c-8375-4b1b-a6c5-74d79ab14498" providerId="ADAL" clId="{D6702EBC-531D-40D7-9971-D941E6878B20}" dt="2023-10-22T07:55:46.429" v="418"/>
          <ac:picMkLst>
            <pc:docMk/>
            <pc:sldMk cId="4067888173" sldId="260"/>
            <ac:picMk id="6" creationId="{B6B8C6EC-5359-2DCD-3AFF-7D4B52C455C5}"/>
          </ac:picMkLst>
        </pc:picChg>
      </pc:sldChg>
      <pc:sldChg chg="delSp add del mod">
        <pc:chgData name="Anna Morrison" userId="7eae6f2c-8375-4b1b-a6c5-74d79ab14498" providerId="ADAL" clId="{D6702EBC-531D-40D7-9971-D941E6878B20}" dt="2023-10-22T07:56:40.485" v="536" actId="47"/>
        <pc:sldMkLst>
          <pc:docMk/>
          <pc:sldMk cId="3194523453" sldId="261"/>
        </pc:sldMkLst>
        <pc:picChg chg="del">
          <ac:chgData name="Anna Morrison" userId="7eae6f2c-8375-4b1b-a6c5-74d79ab14498" providerId="ADAL" clId="{D6702EBC-531D-40D7-9971-D941E6878B20}" dt="2023-10-22T07:56:33.758" v="534" actId="478"/>
          <ac:picMkLst>
            <pc:docMk/>
            <pc:sldMk cId="3194523453" sldId="261"/>
            <ac:picMk id="3" creationId="{B1E48EDD-768B-32F9-C88F-F2466420017D}"/>
          </ac:picMkLst>
        </pc:picChg>
        <pc:picChg chg="del">
          <ac:chgData name="Anna Morrison" userId="7eae6f2c-8375-4b1b-a6c5-74d79ab14498" providerId="ADAL" clId="{D6702EBC-531D-40D7-9971-D941E6878B20}" dt="2023-10-22T07:56:34.986" v="535" actId="478"/>
          <ac:picMkLst>
            <pc:docMk/>
            <pc:sldMk cId="3194523453" sldId="261"/>
            <ac:picMk id="6" creationId="{B6B8C6EC-5359-2DCD-3AFF-7D4B52C455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7DA5-1491-4DCF-ACD4-94F9E91A297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54D2-1FD3-4601-B756-3B10A7BB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access this film visit https://vimeo.com/765659591 </a:t>
            </a:r>
          </a:p>
          <a:p>
            <a:r>
              <a:rPr lang="en-GB" dirty="0"/>
              <a:t>For more resources on green apprenticeships, please visit https://amazingapprenticeships.com/green-careers-week/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654D2-1FD3-4601-B756-3B10A7BB3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4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65659591?app_id=12296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green-careers-wee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14F0-E838-54BB-F0ED-08AF96339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F471A-5872-C2B7-5A73-B32EF1D19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globe on a map&#10;&#10;Description automatically generated">
            <a:extLst>
              <a:ext uri="{FF2B5EF4-FFF2-40B4-BE49-F238E27FC236}">
                <a16:creationId xmlns:a16="http://schemas.microsoft.com/office/drawing/2014/main" id="{76B1BD91-1A9D-E475-8D13-20684223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E55A2-2E44-BC4D-9778-B46EC69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31117F-6DFB-4B33-A902-F5F59B268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11012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on earth are apprenticeships?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apprenticeships that link to Geography.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we are going to explore some of the different apprenticeships.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going to start by watching a film about apprentices working in roles that help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9562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nline Media 5" title="Green Apprenticeships Film Preview">
            <a:hlinkClick r:id="" action="ppaction://media"/>
            <a:extLst>
              <a:ext uri="{FF2B5EF4-FFF2-40B4-BE49-F238E27FC236}">
                <a16:creationId xmlns:a16="http://schemas.microsoft.com/office/drawing/2014/main" id="{7FEE51B6-04F8-46DD-AACD-69AC1C300F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87809" y="1114526"/>
            <a:ext cx="8216382" cy="46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EC99-BE9A-6C97-4243-EF9E0136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37775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Geography related apprenticeships: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Arboriculturist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Energy manager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Town planner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Countryside ranger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Forest craftsperson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Landscape technician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Crop technician</a:t>
            </a:r>
          </a:p>
          <a:p>
            <a:r>
              <a:rPr lang="en-GB" b="0" i="0">
                <a:solidFill>
                  <a:srgbClr val="000000"/>
                </a:solidFill>
                <a:effectLst/>
              </a:rPr>
              <a:t>Geospatial mapper</a:t>
            </a:r>
            <a:endParaRPr lang="en-GB" dirty="0"/>
          </a:p>
        </p:txBody>
      </p:sp>
      <p:pic>
        <p:nvPicPr>
          <p:cNvPr id="3" name="Picture 2" descr="A diagram of clouds with text&#10;&#10;Description automatically generated">
            <a:extLst>
              <a:ext uri="{FF2B5EF4-FFF2-40B4-BE49-F238E27FC236}">
                <a16:creationId xmlns:a16="http://schemas.microsoft.com/office/drawing/2014/main" id="{B1E48EDD-768B-32F9-C88F-F24664200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80" y="1443070"/>
            <a:ext cx="2251827" cy="31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B6B8C6EC-5359-2DCD-3AFF-7D4B52C45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82" y="2214709"/>
            <a:ext cx="2251827" cy="320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88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CA64DF-7436-D466-6B6F-A56B5804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924CD-7268-5F00-BB3E-C90B8FB0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92117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EC99-BE9A-6C97-4243-EF9E0136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3" y="2143896"/>
            <a:ext cx="7996881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one apprenticeship that you have heard about today either through the activity, or within the Green film.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one PowerPoint slide to raise awareness of the apprenticeship and how it relates to Geography.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resources on green apprenticeships, please visit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https://amazingapprenticeships.com/green-careers-week/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apid Read: Top tips to find a green apprenticeship">
            <a:extLst>
              <a:ext uri="{FF2B5EF4-FFF2-40B4-BE49-F238E27FC236}">
                <a16:creationId xmlns:a16="http://schemas.microsoft.com/office/drawing/2014/main" id="{C1318734-BA3F-D459-C70D-B9B33E6E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39" y="1295270"/>
            <a:ext cx="2923117" cy="413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7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F95EEBA0-45FB-411F-8118-EC8327E24E5F}"/>
</file>

<file path=customXml/itemProps2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44F501-41F0-491C-B57D-BEBE2E5F7A49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150</Words>
  <Application>Microsoft Office PowerPoint</Application>
  <PresentationFormat>Widescreen</PresentationFormat>
  <Paragraphs>24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Home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2023-10-24T05:30:38Z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