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1" r:id="rId5"/>
    <p:sldId id="256" r:id="rId6"/>
    <p:sldId id="257" r:id="rId7"/>
    <p:sldId id="258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30D62E-8F1A-4C35-8667-F3FFB58745EF}" v="11" dt="2023-10-22T05:02:46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75163" autoAdjust="0"/>
  </p:normalViewPr>
  <p:slideViewPr>
    <p:cSldViewPr snapToGrid="0">
      <p:cViewPr varScale="1">
        <p:scale>
          <a:sx n="62" d="100"/>
          <a:sy n="62" d="100"/>
        </p:scale>
        <p:origin x="1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orrison" userId="7eae6f2c-8375-4b1b-a6c5-74d79ab14498" providerId="ADAL" clId="{D430D62E-8F1A-4C35-8667-F3FFB58745EF}"/>
    <pc:docChg chg="undo custSel addSld delSld modSld sldOrd">
      <pc:chgData name="Anna Morrison" userId="7eae6f2c-8375-4b1b-a6c5-74d79ab14498" providerId="ADAL" clId="{D430D62E-8F1A-4C35-8667-F3FFB58745EF}" dt="2023-10-22T05:03:06.556" v="423" actId="14100"/>
      <pc:docMkLst>
        <pc:docMk/>
      </pc:docMkLst>
      <pc:sldChg chg="addSp delSp modSp mod modNotesTx">
        <pc:chgData name="Anna Morrison" userId="7eae6f2c-8375-4b1b-a6c5-74d79ab14498" providerId="ADAL" clId="{D430D62E-8F1A-4C35-8667-F3FFB58745EF}" dt="2023-10-22T05:02:53.916" v="422" actId="1440"/>
        <pc:sldMkLst>
          <pc:docMk/>
          <pc:sldMk cId="3193767498" sldId="256"/>
        </pc:sldMkLst>
        <pc:spChg chg="del mod">
          <ac:chgData name="Anna Morrison" userId="7eae6f2c-8375-4b1b-a6c5-74d79ab14498" providerId="ADAL" clId="{D430D62E-8F1A-4C35-8667-F3FFB58745EF}" dt="2023-10-21T07:07:20.693" v="9" actId="478"/>
          <ac:spMkLst>
            <pc:docMk/>
            <pc:sldMk cId="3193767498" sldId="256"/>
            <ac:spMk id="4" creationId="{D8650857-B399-6C5C-FCC3-20EF42498DD0}"/>
          </ac:spMkLst>
        </pc:spChg>
        <pc:spChg chg="mod">
          <ac:chgData name="Anna Morrison" userId="7eae6f2c-8375-4b1b-a6c5-74d79ab14498" providerId="ADAL" clId="{D430D62E-8F1A-4C35-8667-F3FFB58745EF}" dt="2023-10-21T07:10:28.288" v="100" actId="20577"/>
          <ac:spMkLst>
            <pc:docMk/>
            <pc:sldMk cId="3193767498" sldId="256"/>
            <ac:spMk id="5" creationId="{1CB0FA7D-F99E-98B7-9F62-0DDA67161BE3}"/>
          </ac:spMkLst>
        </pc:spChg>
        <pc:spChg chg="add del mod">
          <ac:chgData name="Anna Morrison" userId="7eae6f2c-8375-4b1b-a6c5-74d79ab14498" providerId="ADAL" clId="{D430D62E-8F1A-4C35-8667-F3FFB58745EF}" dt="2023-10-21T07:09:32.227" v="37" actId="478"/>
          <ac:spMkLst>
            <pc:docMk/>
            <pc:sldMk cId="3193767498" sldId="256"/>
            <ac:spMk id="8" creationId="{58CEC9BD-B50B-D062-B383-931C1A39F1B0}"/>
          </ac:spMkLst>
        </pc:spChg>
        <pc:picChg chg="del mod">
          <ac:chgData name="Anna Morrison" userId="7eae6f2c-8375-4b1b-a6c5-74d79ab14498" providerId="ADAL" clId="{D430D62E-8F1A-4C35-8667-F3FFB58745EF}" dt="2023-10-22T04:58:23.206" v="417" actId="478"/>
          <ac:picMkLst>
            <pc:docMk/>
            <pc:sldMk cId="3193767498" sldId="256"/>
            <ac:picMk id="3" creationId="{87522162-388D-28FE-FA4F-658300F86DE3}"/>
          </ac:picMkLst>
        </pc:picChg>
        <pc:picChg chg="add mod">
          <ac:chgData name="Anna Morrison" userId="7eae6f2c-8375-4b1b-a6c5-74d79ab14498" providerId="ADAL" clId="{D430D62E-8F1A-4C35-8667-F3FFB58745EF}" dt="2023-10-22T05:02:53.916" v="422" actId="1440"/>
          <ac:picMkLst>
            <pc:docMk/>
            <pc:sldMk cId="3193767498" sldId="256"/>
            <ac:picMk id="4" creationId="{75AC6C1A-9952-3174-199D-80AAD84113C0}"/>
          </ac:picMkLst>
        </pc:picChg>
        <pc:picChg chg="add mod ord">
          <ac:chgData name="Anna Morrison" userId="7eae6f2c-8375-4b1b-a6c5-74d79ab14498" providerId="ADAL" clId="{D430D62E-8F1A-4C35-8667-F3FFB58745EF}" dt="2023-10-21T07:07:12.902" v="7" actId="167"/>
          <ac:picMkLst>
            <pc:docMk/>
            <pc:sldMk cId="3193767498" sldId="256"/>
            <ac:picMk id="6" creationId="{DE1A623E-F8B0-E948-7724-6D35FDAB68AF}"/>
          </ac:picMkLst>
        </pc:picChg>
      </pc:sldChg>
      <pc:sldChg chg="addSp delSp modSp mod modNotesTx">
        <pc:chgData name="Anna Morrison" userId="7eae6f2c-8375-4b1b-a6c5-74d79ab14498" providerId="ADAL" clId="{D430D62E-8F1A-4C35-8667-F3FFB58745EF}" dt="2023-10-21T08:29:00.825" v="416" actId="20577"/>
        <pc:sldMkLst>
          <pc:docMk/>
          <pc:sldMk cId="512359994" sldId="257"/>
        </pc:sldMkLst>
        <pc:spChg chg="del mod">
          <ac:chgData name="Anna Morrison" userId="7eae6f2c-8375-4b1b-a6c5-74d79ab14498" providerId="ADAL" clId="{D430D62E-8F1A-4C35-8667-F3FFB58745EF}" dt="2023-10-21T07:12:19.726" v="249" actId="478"/>
          <ac:spMkLst>
            <pc:docMk/>
            <pc:sldMk cId="512359994" sldId="257"/>
            <ac:spMk id="15" creationId="{AB5AB5FE-A4ED-EF66-2E09-C3BF03E8CB42}"/>
          </ac:spMkLst>
        </pc:spChg>
        <pc:picChg chg="add mod ord">
          <ac:chgData name="Anna Morrison" userId="7eae6f2c-8375-4b1b-a6c5-74d79ab14498" providerId="ADAL" clId="{D430D62E-8F1A-4C35-8667-F3FFB58745EF}" dt="2023-10-21T07:08:14.613" v="26" actId="167"/>
          <ac:picMkLst>
            <pc:docMk/>
            <pc:sldMk cId="512359994" sldId="257"/>
            <ac:picMk id="3" creationId="{88929B9E-30E8-8A7F-CDAB-33D127185163}"/>
          </ac:picMkLst>
        </pc:picChg>
        <pc:picChg chg="mod">
          <ac:chgData name="Anna Morrison" userId="7eae6f2c-8375-4b1b-a6c5-74d79ab14498" providerId="ADAL" clId="{D430D62E-8F1A-4C35-8667-F3FFB58745EF}" dt="2023-10-21T07:12:15.428" v="247" actId="1076"/>
          <ac:picMkLst>
            <pc:docMk/>
            <pc:sldMk cId="512359994" sldId="257"/>
            <ac:picMk id="8" creationId="{924B48C4-998F-B50B-8F34-2CF0683CBD7B}"/>
          </ac:picMkLst>
        </pc:picChg>
      </pc:sldChg>
      <pc:sldChg chg="addSp delSp modSp mod modNotesTx">
        <pc:chgData name="Anna Morrison" userId="7eae6f2c-8375-4b1b-a6c5-74d79ab14498" providerId="ADAL" clId="{D430D62E-8F1A-4C35-8667-F3FFB58745EF}" dt="2023-10-21T08:28:25.681" v="413" actId="5793"/>
        <pc:sldMkLst>
          <pc:docMk/>
          <pc:sldMk cId="2090903798" sldId="258"/>
        </pc:sldMkLst>
        <pc:spChg chg="del">
          <ac:chgData name="Anna Morrison" userId="7eae6f2c-8375-4b1b-a6c5-74d79ab14498" providerId="ADAL" clId="{D430D62E-8F1A-4C35-8667-F3FFB58745EF}" dt="2023-10-21T07:15:53.864" v="306" actId="478"/>
          <ac:spMkLst>
            <pc:docMk/>
            <pc:sldMk cId="2090903798" sldId="258"/>
            <ac:spMk id="4" creationId="{2283B2EE-7CDC-08CE-6C2E-6827C301F54C}"/>
          </ac:spMkLst>
        </pc:spChg>
        <pc:spChg chg="add del mod">
          <ac:chgData name="Anna Morrison" userId="7eae6f2c-8375-4b1b-a6c5-74d79ab14498" providerId="ADAL" clId="{D430D62E-8F1A-4C35-8667-F3FFB58745EF}" dt="2023-10-21T07:16:29.328" v="317" actId="478"/>
          <ac:spMkLst>
            <pc:docMk/>
            <pc:sldMk cId="2090903798" sldId="258"/>
            <ac:spMk id="7" creationId="{A986822F-A152-43A0-AA93-4E36B5F32684}"/>
          </ac:spMkLst>
        </pc:spChg>
        <pc:picChg chg="add del mod ord">
          <ac:chgData name="Anna Morrison" userId="7eae6f2c-8375-4b1b-a6c5-74d79ab14498" providerId="ADAL" clId="{D430D62E-8F1A-4C35-8667-F3FFB58745EF}" dt="2023-10-21T07:16:26.506" v="316" actId="478"/>
          <ac:picMkLst>
            <pc:docMk/>
            <pc:sldMk cId="2090903798" sldId="258"/>
            <ac:picMk id="3" creationId="{3C775B90-34B3-FD4F-2AE2-F81A9D418F2C}"/>
          </ac:picMkLst>
        </pc:picChg>
        <pc:picChg chg="mod">
          <ac:chgData name="Anna Morrison" userId="7eae6f2c-8375-4b1b-a6c5-74d79ab14498" providerId="ADAL" clId="{D430D62E-8F1A-4C35-8667-F3FFB58745EF}" dt="2023-10-21T07:16:11.258" v="310" actId="1076"/>
          <ac:picMkLst>
            <pc:docMk/>
            <pc:sldMk cId="2090903798" sldId="258"/>
            <ac:picMk id="5" creationId="{89E4AFEC-BD32-EA96-F518-FF023CB9CE42}"/>
          </ac:picMkLst>
        </pc:picChg>
      </pc:sldChg>
      <pc:sldChg chg="addSp delSp modSp del mod ord">
        <pc:chgData name="Anna Morrison" userId="7eae6f2c-8375-4b1b-a6c5-74d79ab14498" providerId="ADAL" clId="{D430D62E-8F1A-4C35-8667-F3FFB58745EF}" dt="2023-10-21T07:12:07.033" v="245" actId="47"/>
        <pc:sldMkLst>
          <pc:docMk/>
          <pc:sldMk cId="1389827136" sldId="260"/>
        </pc:sldMkLst>
        <pc:spChg chg="del mod">
          <ac:chgData name="Anna Morrison" userId="7eae6f2c-8375-4b1b-a6c5-74d79ab14498" providerId="ADAL" clId="{D430D62E-8F1A-4C35-8667-F3FFB58745EF}" dt="2023-10-21T07:10:55.791" v="102" actId="478"/>
          <ac:spMkLst>
            <pc:docMk/>
            <pc:sldMk cId="1389827136" sldId="260"/>
            <ac:spMk id="4" creationId="{D8650857-B399-6C5C-FCC3-20EF42498DD0}"/>
          </ac:spMkLst>
        </pc:spChg>
        <pc:spChg chg="mod">
          <ac:chgData name="Anna Morrison" userId="7eae6f2c-8375-4b1b-a6c5-74d79ab14498" providerId="ADAL" clId="{D430D62E-8F1A-4C35-8667-F3FFB58745EF}" dt="2023-10-21T07:11:29.023" v="106" actId="21"/>
          <ac:spMkLst>
            <pc:docMk/>
            <pc:sldMk cId="1389827136" sldId="260"/>
            <ac:spMk id="5" creationId="{1CB0FA7D-F99E-98B7-9F62-0DDA67161BE3}"/>
          </ac:spMkLst>
        </pc:spChg>
        <pc:picChg chg="add mod ord">
          <ac:chgData name="Anna Morrison" userId="7eae6f2c-8375-4b1b-a6c5-74d79ab14498" providerId="ADAL" clId="{D430D62E-8F1A-4C35-8667-F3FFB58745EF}" dt="2023-10-21T07:08:08.101" v="24" actId="167"/>
          <ac:picMkLst>
            <pc:docMk/>
            <pc:sldMk cId="1389827136" sldId="260"/>
            <ac:picMk id="3" creationId="{51D5E26C-17F0-2524-A63B-AA25B4E949BF}"/>
          </ac:picMkLst>
        </pc:picChg>
      </pc:sldChg>
      <pc:sldChg chg="addSp delSp modSp new mod ord">
        <pc:chgData name="Anna Morrison" userId="7eae6f2c-8375-4b1b-a6c5-74d79ab14498" providerId="ADAL" clId="{D430D62E-8F1A-4C35-8667-F3FFB58745EF}" dt="2023-10-21T07:06:56.258" v="5"/>
        <pc:sldMkLst>
          <pc:docMk/>
          <pc:sldMk cId="1103829327" sldId="261"/>
        </pc:sldMkLst>
        <pc:spChg chg="del">
          <ac:chgData name="Anna Morrison" userId="7eae6f2c-8375-4b1b-a6c5-74d79ab14498" providerId="ADAL" clId="{D430D62E-8F1A-4C35-8667-F3FFB58745EF}" dt="2023-10-21T07:06:43.145" v="1"/>
          <ac:spMkLst>
            <pc:docMk/>
            <pc:sldMk cId="1103829327" sldId="261"/>
            <ac:spMk id="3" creationId="{F910AF96-ECF5-6763-22E9-30F86877B7D6}"/>
          </ac:spMkLst>
        </pc:spChg>
        <pc:picChg chg="add mod">
          <ac:chgData name="Anna Morrison" userId="7eae6f2c-8375-4b1b-a6c5-74d79ab14498" providerId="ADAL" clId="{D430D62E-8F1A-4C35-8667-F3FFB58745EF}" dt="2023-10-21T07:06:49.092" v="3" actId="14100"/>
          <ac:picMkLst>
            <pc:docMk/>
            <pc:sldMk cId="1103829327" sldId="261"/>
            <ac:picMk id="5" creationId="{9AA533D5-5B1A-DFEF-1C6F-6E7523A602FD}"/>
          </ac:picMkLst>
        </pc:picChg>
      </pc:sldChg>
      <pc:sldChg chg="delSp add del mod">
        <pc:chgData name="Anna Morrison" userId="7eae6f2c-8375-4b1b-a6c5-74d79ab14498" providerId="ADAL" clId="{D430D62E-8F1A-4C35-8667-F3FFB58745EF}" dt="2023-10-21T07:11:19.736" v="105" actId="47"/>
        <pc:sldMkLst>
          <pc:docMk/>
          <pc:sldMk cId="920971118" sldId="262"/>
        </pc:sldMkLst>
        <pc:picChg chg="del">
          <ac:chgData name="Anna Morrison" userId="7eae6f2c-8375-4b1b-a6c5-74d79ab14498" providerId="ADAL" clId="{D430D62E-8F1A-4C35-8667-F3FFB58745EF}" dt="2023-10-21T07:11:14.956" v="104" actId="478"/>
          <ac:picMkLst>
            <pc:docMk/>
            <pc:sldMk cId="920971118" sldId="262"/>
            <ac:picMk id="3" creationId="{87522162-388D-28FE-FA4F-658300F86DE3}"/>
          </ac:picMkLst>
        </pc:picChg>
      </pc:sldChg>
      <pc:sldChg chg="add del">
        <pc:chgData name="Anna Morrison" userId="7eae6f2c-8375-4b1b-a6c5-74d79ab14498" providerId="ADAL" clId="{D430D62E-8F1A-4C35-8667-F3FFB58745EF}" dt="2023-10-21T07:29:26.968" v="319"/>
        <pc:sldMkLst>
          <pc:docMk/>
          <pc:sldMk cId="2666300847" sldId="262"/>
        </pc:sldMkLst>
      </pc:sldChg>
      <pc:sldChg chg="delSp modSp add mod ord modNotesTx">
        <pc:chgData name="Anna Morrison" userId="7eae6f2c-8375-4b1b-a6c5-74d79ab14498" providerId="ADAL" clId="{D430D62E-8F1A-4C35-8667-F3FFB58745EF}" dt="2023-10-22T05:03:06.556" v="423" actId="14100"/>
        <pc:sldMkLst>
          <pc:docMk/>
          <pc:sldMk cId="4199936486" sldId="262"/>
        </pc:sldMkLst>
        <pc:spChg chg="mod">
          <ac:chgData name="Anna Morrison" userId="7eae6f2c-8375-4b1b-a6c5-74d79ab14498" providerId="ADAL" clId="{D430D62E-8F1A-4C35-8667-F3FFB58745EF}" dt="2023-10-22T05:03:06.556" v="423" actId="14100"/>
          <ac:spMkLst>
            <pc:docMk/>
            <pc:sldMk cId="4199936486" sldId="262"/>
            <ac:spMk id="5" creationId="{1CB0FA7D-F99E-98B7-9F62-0DDA67161BE3}"/>
          </ac:spMkLst>
        </pc:spChg>
        <pc:picChg chg="del">
          <ac:chgData name="Anna Morrison" userId="7eae6f2c-8375-4b1b-a6c5-74d79ab14498" providerId="ADAL" clId="{D430D62E-8F1A-4C35-8667-F3FFB58745EF}" dt="2023-10-21T07:29:35.721" v="325" actId="478"/>
          <ac:picMkLst>
            <pc:docMk/>
            <pc:sldMk cId="4199936486" sldId="262"/>
            <ac:picMk id="3" creationId="{87522162-388D-28FE-FA4F-658300F86DE3}"/>
          </ac:picMkLst>
        </pc:picChg>
      </pc:sldChg>
    </pc:docChg>
  </pc:docChgLst>
  <pc:docChgLst>
    <pc:chgData name="Helen Twomey" userId="ef176716-8ebb-42f3-81eb-15fd71ddcb48" providerId="ADAL" clId="{D30D8F02-22CA-430E-B7A5-ACF8599C5830}"/>
    <pc:docChg chg="undo redo custSel addSld delSld modSld sldOrd">
      <pc:chgData name="Helen Twomey" userId="ef176716-8ebb-42f3-81eb-15fd71ddcb48" providerId="ADAL" clId="{D30D8F02-22CA-430E-B7A5-ACF8599C5830}" dt="2023-10-16T10:25:15.016" v="1109" actId="47"/>
      <pc:docMkLst>
        <pc:docMk/>
      </pc:docMkLst>
      <pc:sldChg chg="addSp delSp modSp mod">
        <pc:chgData name="Helen Twomey" userId="ef176716-8ebb-42f3-81eb-15fd71ddcb48" providerId="ADAL" clId="{D30D8F02-22CA-430E-B7A5-ACF8599C5830}" dt="2023-10-16T10:23:43.630" v="1020" actId="1076"/>
        <pc:sldMkLst>
          <pc:docMk/>
          <pc:sldMk cId="3193767498" sldId="256"/>
        </pc:sldMkLst>
        <pc:spChg chg="mod">
          <ac:chgData name="Helen Twomey" userId="ef176716-8ebb-42f3-81eb-15fd71ddcb48" providerId="ADAL" clId="{D30D8F02-22CA-430E-B7A5-ACF8599C5830}" dt="2023-10-16T10:23:43.630" v="1020" actId="1076"/>
          <ac:spMkLst>
            <pc:docMk/>
            <pc:sldMk cId="3193767498" sldId="256"/>
            <ac:spMk id="4" creationId="{D8650857-B399-6C5C-FCC3-20EF42498DD0}"/>
          </ac:spMkLst>
        </pc:spChg>
        <pc:spChg chg="add del mod">
          <ac:chgData name="Helen Twomey" userId="ef176716-8ebb-42f3-81eb-15fd71ddcb48" providerId="ADAL" clId="{D30D8F02-22CA-430E-B7A5-ACF8599C5830}" dt="2023-10-16T10:23:36.856" v="1019" actId="5793"/>
          <ac:spMkLst>
            <pc:docMk/>
            <pc:sldMk cId="3193767498" sldId="256"/>
            <ac:spMk id="5" creationId="{1CB0FA7D-F99E-98B7-9F62-0DDA67161BE3}"/>
          </ac:spMkLst>
        </pc:spChg>
        <pc:spChg chg="add del mod">
          <ac:chgData name="Helen Twomey" userId="ef176716-8ebb-42f3-81eb-15fd71ddcb48" providerId="ADAL" clId="{D30D8F02-22CA-430E-B7A5-ACF8599C5830}" dt="2023-10-13T11:46:16.967" v="431" actId="478"/>
          <ac:spMkLst>
            <pc:docMk/>
            <pc:sldMk cId="3193767498" sldId="256"/>
            <ac:spMk id="6" creationId="{A0736B49-09C9-8F0C-7E54-6AB561A3D587}"/>
          </ac:spMkLst>
        </pc:spChg>
        <pc:picChg chg="add del mod">
          <ac:chgData name="Helen Twomey" userId="ef176716-8ebb-42f3-81eb-15fd71ddcb48" providerId="ADAL" clId="{D30D8F02-22CA-430E-B7A5-ACF8599C5830}" dt="2023-10-13T11:46:11.580" v="427" actId="478"/>
          <ac:picMkLst>
            <pc:docMk/>
            <pc:sldMk cId="3193767498" sldId="256"/>
            <ac:picMk id="2" creationId="{40C3DF44-62FD-DD4F-507D-593378921705}"/>
          </ac:picMkLst>
        </pc:picChg>
        <pc:picChg chg="add mod">
          <ac:chgData name="Helen Twomey" userId="ef176716-8ebb-42f3-81eb-15fd71ddcb48" providerId="ADAL" clId="{D30D8F02-22CA-430E-B7A5-ACF8599C5830}" dt="2023-10-16T10:23:09.300" v="1013" actId="1076"/>
          <ac:picMkLst>
            <pc:docMk/>
            <pc:sldMk cId="3193767498" sldId="256"/>
            <ac:picMk id="3" creationId="{87522162-388D-28FE-FA4F-658300F86DE3}"/>
          </ac:picMkLst>
        </pc:picChg>
        <pc:picChg chg="del mod">
          <ac:chgData name="Helen Twomey" userId="ef176716-8ebb-42f3-81eb-15fd71ddcb48" providerId="ADAL" clId="{D30D8F02-22CA-430E-B7A5-ACF8599C5830}" dt="2023-10-13T11:45:45.039" v="426" actId="478"/>
          <ac:picMkLst>
            <pc:docMk/>
            <pc:sldMk cId="3193767498" sldId="256"/>
            <ac:picMk id="7" creationId="{0F4CE78D-00B1-D233-64AA-37080C8F94F7}"/>
          </ac:picMkLst>
        </pc:picChg>
        <pc:picChg chg="add del mod">
          <ac:chgData name="Helen Twomey" userId="ef176716-8ebb-42f3-81eb-15fd71ddcb48" providerId="ADAL" clId="{D30D8F02-22CA-430E-B7A5-ACF8599C5830}" dt="2023-10-16T10:21:22.617" v="948" actId="478"/>
          <ac:picMkLst>
            <pc:docMk/>
            <pc:sldMk cId="3193767498" sldId="256"/>
            <ac:picMk id="9" creationId="{0DB4F982-26FB-00CB-4A1B-EF9044EE342A}"/>
          </ac:picMkLst>
        </pc:picChg>
      </pc:sldChg>
      <pc:sldChg chg="addSp delSp modSp add mod modAnim">
        <pc:chgData name="Helen Twomey" userId="ef176716-8ebb-42f3-81eb-15fd71ddcb48" providerId="ADAL" clId="{D30D8F02-22CA-430E-B7A5-ACF8599C5830}" dt="2023-10-13T12:07:55.515" v="714" actId="1076"/>
        <pc:sldMkLst>
          <pc:docMk/>
          <pc:sldMk cId="512359994" sldId="257"/>
        </pc:sldMkLst>
        <pc:spChg chg="del mod">
          <ac:chgData name="Helen Twomey" userId="ef176716-8ebb-42f3-81eb-15fd71ddcb48" providerId="ADAL" clId="{D30D8F02-22CA-430E-B7A5-ACF8599C5830}" dt="2023-10-13T12:01:08.013" v="622" actId="478"/>
          <ac:spMkLst>
            <pc:docMk/>
            <pc:sldMk cId="512359994" sldId="257"/>
            <ac:spMk id="4" creationId="{D8650857-B399-6C5C-FCC3-20EF42498DD0}"/>
          </ac:spMkLst>
        </pc:spChg>
        <pc:spChg chg="del">
          <ac:chgData name="Helen Twomey" userId="ef176716-8ebb-42f3-81eb-15fd71ddcb48" providerId="ADAL" clId="{D30D8F02-22CA-430E-B7A5-ACF8599C5830}" dt="2023-10-13T11:55:43.291" v="611" actId="478"/>
          <ac:spMkLst>
            <pc:docMk/>
            <pc:sldMk cId="512359994" sldId="257"/>
            <ac:spMk id="5" creationId="{1CB0FA7D-F99E-98B7-9F62-0DDA67161BE3}"/>
          </ac:spMkLst>
        </pc:spChg>
        <pc:spChg chg="add del mod">
          <ac:chgData name="Helen Twomey" userId="ef176716-8ebb-42f3-81eb-15fd71ddcb48" providerId="ADAL" clId="{D30D8F02-22CA-430E-B7A5-ACF8599C5830}" dt="2023-10-13T11:55:45.994" v="612" actId="478"/>
          <ac:spMkLst>
            <pc:docMk/>
            <pc:sldMk cId="512359994" sldId="257"/>
            <ac:spMk id="6" creationId="{99249AC8-362E-4A4B-FC74-0C77F03F4592}"/>
          </ac:spMkLst>
        </pc:spChg>
        <pc:spChg chg="add del mod">
          <ac:chgData name="Helen Twomey" userId="ef176716-8ebb-42f3-81eb-15fd71ddcb48" providerId="ADAL" clId="{D30D8F02-22CA-430E-B7A5-ACF8599C5830}" dt="2023-10-13T12:01:09.945" v="623" actId="478"/>
          <ac:spMkLst>
            <pc:docMk/>
            <pc:sldMk cId="512359994" sldId="257"/>
            <ac:spMk id="12" creationId="{83158846-14EF-DB6D-6328-FE04405AC2A9}"/>
          </ac:spMkLst>
        </pc:spChg>
        <pc:spChg chg="add del mod">
          <ac:chgData name="Helen Twomey" userId="ef176716-8ebb-42f3-81eb-15fd71ddcb48" providerId="ADAL" clId="{D30D8F02-22CA-430E-B7A5-ACF8599C5830}" dt="2023-10-13T12:02:19.758" v="639" actId="478"/>
          <ac:spMkLst>
            <pc:docMk/>
            <pc:sldMk cId="512359994" sldId="257"/>
            <ac:spMk id="14" creationId="{FDB3B56E-E70E-62E5-5274-D7943C4011E7}"/>
          </ac:spMkLst>
        </pc:spChg>
        <pc:spChg chg="add mod">
          <ac:chgData name="Helen Twomey" userId="ef176716-8ebb-42f3-81eb-15fd71ddcb48" providerId="ADAL" clId="{D30D8F02-22CA-430E-B7A5-ACF8599C5830}" dt="2023-10-13T12:05:53.424" v="701" actId="20577"/>
          <ac:spMkLst>
            <pc:docMk/>
            <pc:sldMk cId="512359994" sldId="257"/>
            <ac:spMk id="15" creationId="{AB5AB5FE-A4ED-EF66-2E09-C3BF03E8CB42}"/>
          </ac:spMkLst>
        </pc:spChg>
        <pc:picChg chg="del">
          <ac:chgData name="Helen Twomey" userId="ef176716-8ebb-42f3-81eb-15fd71ddcb48" providerId="ADAL" clId="{D30D8F02-22CA-430E-B7A5-ACF8599C5830}" dt="2023-10-13T11:55:39.496" v="610" actId="478"/>
          <ac:picMkLst>
            <pc:docMk/>
            <pc:sldMk cId="512359994" sldId="257"/>
            <ac:picMk id="2" creationId="{40C3DF44-62FD-DD4F-507D-593378921705}"/>
          </ac:picMkLst>
        </pc:picChg>
        <pc:picChg chg="del">
          <ac:chgData name="Helen Twomey" userId="ef176716-8ebb-42f3-81eb-15fd71ddcb48" providerId="ADAL" clId="{D30D8F02-22CA-430E-B7A5-ACF8599C5830}" dt="2023-10-13T11:55:26.538" v="608" actId="478"/>
          <ac:picMkLst>
            <pc:docMk/>
            <pc:sldMk cId="512359994" sldId="257"/>
            <ac:picMk id="7" creationId="{0F4CE78D-00B1-D233-64AA-37080C8F94F7}"/>
          </ac:picMkLst>
        </pc:picChg>
        <pc:picChg chg="add mod">
          <ac:chgData name="Helen Twomey" userId="ef176716-8ebb-42f3-81eb-15fd71ddcb48" providerId="ADAL" clId="{D30D8F02-22CA-430E-B7A5-ACF8599C5830}" dt="2023-10-13T12:07:55.515" v="714" actId="1076"/>
          <ac:picMkLst>
            <pc:docMk/>
            <pc:sldMk cId="512359994" sldId="257"/>
            <ac:picMk id="8" creationId="{924B48C4-998F-B50B-8F34-2CF0683CBD7B}"/>
          </ac:picMkLst>
        </pc:picChg>
        <pc:picChg chg="add del mod">
          <ac:chgData name="Helen Twomey" userId="ef176716-8ebb-42f3-81eb-15fd71ddcb48" providerId="ADAL" clId="{D30D8F02-22CA-430E-B7A5-ACF8599C5830}" dt="2023-10-13T12:01:01.289" v="621" actId="478"/>
          <ac:picMkLst>
            <pc:docMk/>
            <pc:sldMk cId="512359994" sldId="257"/>
            <ac:picMk id="10" creationId="{5F253314-C3BB-F9EB-17EE-540E02AD9B25}"/>
          </ac:picMkLst>
        </pc:picChg>
        <pc:picChg chg="add del mod">
          <ac:chgData name="Helen Twomey" userId="ef176716-8ebb-42f3-81eb-15fd71ddcb48" providerId="ADAL" clId="{D30D8F02-22CA-430E-B7A5-ACF8599C5830}" dt="2023-10-13T12:02:17.150" v="638" actId="478"/>
          <ac:picMkLst>
            <pc:docMk/>
            <pc:sldMk cId="512359994" sldId="257"/>
            <ac:picMk id="13" creationId="{6607E781-FF95-6A7A-7F18-A7C121F8A4AD}"/>
          </ac:picMkLst>
        </pc:picChg>
      </pc:sldChg>
      <pc:sldChg chg="delSp modSp add del mod">
        <pc:chgData name="Helen Twomey" userId="ef176716-8ebb-42f3-81eb-15fd71ddcb48" providerId="ADAL" clId="{D30D8F02-22CA-430E-B7A5-ACF8599C5830}" dt="2023-10-02T01:40:23.050" v="418" actId="47"/>
        <pc:sldMkLst>
          <pc:docMk/>
          <pc:sldMk cId="2592532167" sldId="257"/>
        </pc:sldMkLst>
        <pc:spChg chg="mod">
          <ac:chgData name="Helen Twomey" userId="ef176716-8ebb-42f3-81eb-15fd71ddcb48" providerId="ADAL" clId="{D30D8F02-22CA-430E-B7A5-ACF8599C5830}" dt="2023-10-02T01:40:05.718" v="415" actId="27636"/>
          <ac:spMkLst>
            <pc:docMk/>
            <pc:sldMk cId="2592532167" sldId="257"/>
            <ac:spMk id="5" creationId="{1CB0FA7D-F99E-98B7-9F62-0DDA67161BE3}"/>
          </ac:spMkLst>
        </pc:spChg>
        <pc:picChg chg="del">
          <ac:chgData name="Helen Twomey" userId="ef176716-8ebb-42f3-81eb-15fd71ddcb48" providerId="ADAL" clId="{D30D8F02-22CA-430E-B7A5-ACF8599C5830}" dt="2023-10-02T01:39:07.945" v="248" actId="478"/>
          <ac:picMkLst>
            <pc:docMk/>
            <pc:sldMk cId="2592532167" sldId="257"/>
            <ac:picMk id="7" creationId="{0F4CE78D-00B1-D233-64AA-37080C8F94F7}"/>
          </ac:picMkLst>
        </pc:picChg>
      </pc:sldChg>
      <pc:sldChg chg="addSp delSp modSp new mod modAnim">
        <pc:chgData name="Helen Twomey" userId="ef176716-8ebb-42f3-81eb-15fd71ddcb48" providerId="ADAL" clId="{D30D8F02-22CA-430E-B7A5-ACF8599C5830}" dt="2023-10-13T12:07:27.212" v="712" actId="1076"/>
        <pc:sldMkLst>
          <pc:docMk/>
          <pc:sldMk cId="2090903798" sldId="258"/>
        </pc:sldMkLst>
        <pc:spChg chg="del">
          <ac:chgData name="Helen Twomey" userId="ef176716-8ebb-42f3-81eb-15fd71ddcb48" providerId="ADAL" clId="{D30D8F02-22CA-430E-B7A5-ACF8599C5830}" dt="2023-10-13T12:02:52.087" v="647" actId="478"/>
          <ac:spMkLst>
            <pc:docMk/>
            <pc:sldMk cId="2090903798" sldId="258"/>
            <ac:spMk id="2" creationId="{0698D572-16EE-2AA3-1657-B066D5A5AE81}"/>
          </ac:spMkLst>
        </pc:spChg>
        <pc:spChg chg="del">
          <ac:chgData name="Helen Twomey" userId="ef176716-8ebb-42f3-81eb-15fd71ddcb48" providerId="ADAL" clId="{D30D8F02-22CA-430E-B7A5-ACF8599C5830}" dt="2023-10-13T12:02:53.914" v="648" actId="21"/>
          <ac:spMkLst>
            <pc:docMk/>
            <pc:sldMk cId="2090903798" sldId="258"/>
            <ac:spMk id="3" creationId="{F7D7AC3B-C2FA-398D-93C4-1F21A2EB7F94}"/>
          </ac:spMkLst>
        </pc:spChg>
        <pc:spChg chg="add mod">
          <ac:chgData name="Helen Twomey" userId="ef176716-8ebb-42f3-81eb-15fd71ddcb48" providerId="ADAL" clId="{D30D8F02-22CA-430E-B7A5-ACF8599C5830}" dt="2023-10-13T12:06:07.127" v="708" actId="20577"/>
          <ac:spMkLst>
            <pc:docMk/>
            <pc:sldMk cId="2090903798" sldId="258"/>
            <ac:spMk id="4" creationId="{2283B2EE-7CDC-08CE-6C2E-6827C301F54C}"/>
          </ac:spMkLst>
        </pc:spChg>
        <pc:picChg chg="add mod">
          <ac:chgData name="Helen Twomey" userId="ef176716-8ebb-42f3-81eb-15fd71ddcb48" providerId="ADAL" clId="{D30D8F02-22CA-430E-B7A5-ACF8599C5830}" dt="2023-10-13T12:07:27.212" v="712" actId="1076"/>
          <ac:picMkLst>
            <pc:docMk/>
            <pc:sldMk cId="2090903798" sldId="258"/>
            <ac:picMk id="5" creationId="{89E4AFEC-BD32-EA96-F518-FF023CB9CE42}"/>
          </ac:picMkLst>
        </pc:picChg>
      </pc:sldChg>
      <pc:sldChg chg="modSp add del mod ord">
        <pc:chgData name="Helen Twomey" userId="ef176716-8ebb-42f3-81eb-15fd71ddcb48" providerId="ADAL" clId="{D30D8F02-22CA-430E-B7A5-ACF8599C5830}" dt="2023-10-16T10:25:15.016" v="1109" actId="47"/>
        <pc:sldMkLst>
          <pc:docMk/>
          <pc:sldMk cId="3318907269" sldId="259"/>
        </pc:sldMkLst>
        <pc:spChg chg="mod">
          <ac:chgData name="Helen Twomey" userId="ef176716-8ebb-42f3-81eb-15fd71ddcb48" providerId="ADAL" clId="{D30D8F02-22CA-430E-B7A5-ACF8599C5830}" dt="2023-10-13T12:10:42.274" v="907" actId="20577"/>
          <ac:spMkLst>
            <pc:docMk/>
            <pc:sldMk cId="3318907269" sldId="259"/>
            <ac:spMk id="5" creationId="{1CB0FA7D-F99E-98B7-9F62-0DDA67161BE3}"/>
          </ac:spMkLst>
        </pc:spChg>
        <pc:picChg chg="mod">
          <ac:chgData name="Helen Twomey" userId="ef176716-8ebb-42f3-81eb-15fd71ddcb48" providerId="ADAL" clId="{D30D8F02-22CA-430E-B7A5-ACF8599C5830}" dt="2023-10-13T12:10:26.321" v="906" actId="1076"/>
          <ac:picMkLst>
            <pc:docMk/>
            <pc:sldMk cId="3318907269" sldId="259"/>
            <ac:picMk id="9" creationId="{0DB4F982-26FB-00CB-4A1B-EF9044EE342A}"/>
          </ac:picMkLst>
        </pc:picChg>
      </pc:sldChg>
      <pc:sldChg chg="delSp modSp add mod">
        <pc:chgData name="Helen Twomey" userId="ef176716-8ebb-42f3-81eb-15fd71ddcb48" providerId="ADAL" clId="{D30D8F02-22CA-430E-B7A5-ACF8599C5830}" dt="2023-10-16T10:25:13.159" v="1108" actId="1076"/>
        <pc:sldMkLst>
          <pc:docMk/>
          <pc:sldMk cId="1389827136" sldId="260"/>
        </pc:sldMkLst>
        <pc:spChg chg="mod">
          <ac:chgData name="Helen Twomey" userId="ef176716-8ebb-42f3-81eb-15fd71ddcb48" providerId="ADAL" clId="{D30D8F02-22CA-430E-B7A5-ACF8599C5830}" dt="2023-10-16T10:25:13.159" v="1108" actId="1076"/>
          <ac:spMkLst>
            <pc:docMk/>
            <pc:sldMk cId="1389827136" sldId="260"/>
            <ac:spMk id="4" creationId="{D8650857-B399-6C5C-FCC3-20EF42498DD0}"/>
          </ac:spMkLst>
        </pc:spChg>
        <pc:spChg chg="mod">
          <ac:chgData name="Helen Twomey" userId="ef176716-8ebb-42f3-81eb-15fd71ddcb48" providerId="ADAL" clId="{D30D8F02-22CA-430E-B7A5-ACF8599C5830}" dt="2023-10-16T10:25:09.584" v="1107" actId="1076"/>
          <ac:spMkLst>
            <pc:docMk/>
            <pc:sldMk cId="1389827136" sldId="260"/>
            <ac:spMk id="5" creationId="{1CB0FA7D-F99E-98B7-9F62-0DDA67161BE3}"/>
          </ac:spMkLst>
        </pc:spChg>
        <pc:picChg chg="del">
          <ac:chgData name="Helen Twomey" userId="ef176716-8ebb-42f3-81eb-15fd71ddcb48" providerId="ADAL" clId="{D30D8F02-22CA-430E-B7A5-ACF8599C5830}" dt="2023-10-16T10:24:10.121" v="1022" actId="478"/>
          <ac:picMkLst>
            <pc:docMk/>
            <pc:sldMk cId="1389827136" sldId="260"/>
            <ac:picMk id="3" creationId="{87522162-388D-28FE-FA4F-658300F86DE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41C94-92AF-44C8-8DAA-583A127A55F0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2E9E4-2A3C-416D-8B0D-D7182F2B4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98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jwplayer.com/previews/cvIt8fBq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13415806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are not using the Student Worksheet, you could ask the students to consider:</a:t>
            </a:r>
          </a:p>
          <a:p>
            <a:pPr marL="0" indent="0">
              <a:buNone/>
            </a:pPr>
            <a:endParaRPr lang="en-GB" sz="12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What shocked you about apprenticeships in Victorian Britain?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 Light" panose="020F0302020204030204" pitchFamily="34" charset="0"/>
                <a:ea typeface="Calibri" panose="020F0502020204030204" pitchFamily="34" charset="0"/>
              </a:rPr>
              <a:t>What are apprenticeships like today, and what are the main differences?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200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200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E9E4-2A3C-416D-8B0D-D7182F2B4FE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96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need to access the film, visit </a:t>
            </a:r>
            <a:r>
              <a:rPr lang="en-GB" b="0" i="0" dirty="0">
                <a:solidFill>
                  <a:srgbClr val="2FA3DC"/>
                </a:solidFill>
                <a:effectLst/>
                <a:hlinkClick r:id="rId3"/>
              </a:rPr>
              <a:t>https://cdn.jwplayer.com/previews/cvIt8fBq</a:t>
            </a:r>
            <a:r>
              <a:rPr lang="en-GB" b="0" i="0" dirty="0">
                <a:solidFill>
                  <a:srgbClr val="2FA3DC"/>
                </a:solidFill>
                <a:effectLst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E9E4-2A3C-416D-8B0D-D7182F2B4FE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496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GB" dirty="0"/>
              <a:t>If you need to access this film, visit </a:t>
            </a:r>
            <a:r>
              <a:rPr lang="en-GB" b="0" i="0" dirty="0">
                <a:solidFill>
                  <a:srgbClr val="2FA3DC"/>
                </a:solidFill>
                <a:effectLst/>
                <a:hlinkClick r:id="rId3"/>
              </a:rPr>
              <a:t>https://vimeo.com/613415806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E9E4-2A3C-416D-8B0D-D7182F2B4FE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22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E9E4-2A3C-416D-8B0D-D7182F2B4FE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99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4FBEF-30EE-373B-608D-47D30E0C1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DBCD3-0603-F0A7-FC99-BAC5F4103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073DA-2734-69B6-9740-E4D5562F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5013-006A-E0D9-78C9-18A2593EB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A208E-2240-836C-5811-EB508261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1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C045-574C-91A3-4D9A-B6315DD44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1EEF5-38AB-6823-9EB2-719E523F3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AEEEC-1D4C-4A2C-38D4-0D685396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06E4C-3C29-BB68-2B35-887D89B0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5CFF-29EC-8D7A-1AC1-981721F5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97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1C1862-2846-7C75-E384-F2E79AFB4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E519E-F55D-C357-AECC-90161F6FA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2187C-B679-607D-64C7-BEC19A6DF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9EF04-8BA2-2C1E-C407-19E43163E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42DC2-BB9F-9AC8-D30E-F9B6DA55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6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47B91-D020-7E82-ACE4-0F1866BE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FE922-99BB-A1D7-223B-691E8BD05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78C47-1B8C-E74F-8A15-640132A83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104E0-BED4-90A7-E9D0-9A281840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737C2-1E75-D8EF-F48F-3F2558B4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63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D743-301A-3A0C-8BCA-96996BACF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BD3BA-B940-DC13-FB62-4C1D3DDA1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DE1C6-F555-35AE-47C4-C84A069E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88A17-E40C-E982-F9A7-708E90D7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872CB-5FEC-1A8B-DDF5-61B3780A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47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E1BB3-4DDD-2778-5617-F940AD0C8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9BFE3-1AD0-1314-830D-8D1D24EF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61F22-FC18-3D27-3549-8D31A01BC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1DC42-F75B-C8EF-B55F-1784E84AE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41EFB-E88B-6609-8896-EF74ABD19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AC664-B375-E7D8-FBE4-B8BFD4EC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5DFAB-80B4-B3DF-8CD4-037F9C69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292EF-7BCA-705F-9F2F-3D32B93A7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49DF5-3B5B-86A3-AB4D-51048F46F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0E5BB-C1A3-B59C-41AE-AC0CA3D02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FE65B-AB66-E4E0-3997-FFA419FC4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A651BE-50E5-D345-AE0D-7C1E0E1B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F18795-3261-B2E0-C65A-AA9733E9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D6ECC-8BA8-2908-F079-BBBEF67A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6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CCD6E-0D08-056F-EFAF-35EB5D42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8439B-6953-B324-BEC4-26A589158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9DA7C-3DE9-F39C-9F20-010DA5ED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DBEA8-D85A-1839-E19C-F2D04086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61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1EB69-ABCC-1CB0-B35D-3ECBFD76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EA960A-5A6E-668E-4485-EE033D01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9BA91-B07E-B2E2-620D-F9AF1046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74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DBE26-0D8E-7F68-6224-00A5D630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5DAE4-E34A-ADC0-0A99-FC14F70F8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43D0A-BD38-3F58-9DF2-9DE43255C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3EDBE-B490-8CC5-917A-D7569416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08782-07F1-7F99-B86A-1719242C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E305D-8532-40BC-2453-75453B6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54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AEED-851B-B2CC-3654-9B532975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E859AC-19EE-8333-0030-3F0879283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9B988-0508-0D3B-72A2-1DBA16046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67480-8DC8-1945-511A-5B109426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18E89-CB1A-1922-6E91-D1D1FF5D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A02E7-75F9-C760-E2BE-F3B0671B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43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FC763-85DA-9771-A886-2D1144F15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F29DD-D822-3087-5621-F7EF9ACC8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B7611-8B80-4C91-6FC1-EFB4A20AB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7384-DCCE-69D6-D348-45435DA9A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4982D-5752-4852-00E9-D10A94A3D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56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hrdVEIKU0s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613415806?app_id=12296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877E-B761-6C14-E2B7-D82D5DD03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bridge over a city&#10;&#10;Description automatically generated">
            <a:extLst>
              <a:ext uri="{FF2B5EF4-FFF2-40B4-BE49-F238E27FC236}">
                <a16:creationId xmlns:a16="http://schemas.microsoft.com/office/drawing/2014/main" id="{9AA533D5-5B1A-DFEF-1C6F-6E7523A60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0382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DE1A623E-F8B0-E948-7724-6D35FDAB6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B0FA7D-F99E-98B7-9F62-0DDA67161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16" y="1325068"/>
            <a:ext cx="8206272" cy="3926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apprenticeships have changed through the years</a:t>
            </a:r>
          </a:p>
          <a:p>
            <a:pPr marL="0" indent="0">
              <a:buNone/>
            </a:pPr>
            <a:endParaRPr lang="en-GB" sz="3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the film about apprenticeships in Victorian Britain. Complete the first two columns of the table on th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worksheet </a:t>
            </a:r>
            <a:r>
              <a:rPr lang="en-GB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you watch it.</a:t>
            </a:r>
          </a:p>
          <a:p>
            <a:pPr marL="0" indent="0">
              <a:buNone/>
            </a:pPr>
            <a:endParaRPr lang="en-GB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watch the second film about apprenticeships now. Complete the third column of the table while you watch it.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student worksheet with text&#10;&#10;Description automatically generated">
            <a:extLst>
              <a:ext uri="{FF2B5EF4-FFF2-40B4-BE49-F238E27FC236}">
                <a16:creationId xmlns:a16="http://schemas.microsoft.com/office/drawing/2014/main" id="{75AC6C1A-9952-3174-199D-80AAD8411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04" y="1442936"/>
            <a:ext cx="2763166" cy="3867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76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88929B9E-30E8-8A7F-CDAB-33D127185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nline Media 7" title="Become an apprentice! (Jobs from The Past)">
            <a:hlinkClick r:id="" action="ppaction://media"/>
            <a:extLst>
              <a:ext uri="{FF2B5EF4-FFF2-40B4-BE49-F238E27FC236}">
                <a16:creationId xmlns:a16="http://schemas.microsoft.com/office/drawing/2014/main" id="{924B48C4-998F-B50B-8F34-2CF0683CBD7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13200" y="1305007"/>
            <a:ext cx="7518560" cy="424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5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3C775B90-34B3-FD4F-2AE2-F81A9D418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nline Media 4" title="Apprentices Are Amazing - Amazing Apprenticeships">
            <a:hlinkClick r:id="" action="ppaction://media"/>
            <a:extLst>
              <a:ext uri="{FF2B5EF4-FFF2-40B4-BE49-F238E27FC236}">
                <a16:creationId xmlns:a16="http://schemas.microsoft.com/office/drawing/2014/main" id="{89E4AFEC-BD32-EA96-F518-FF023CB9CE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89617" y="1231660"/>
            <a:ext cx="7812765" cy="439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0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DE1A623E-F8B0-E948-7724-6D35FDAB6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B0FA7D-F99E-98B7-9F62-0DDA67161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16" y="1325068"/>
            <a:ext cx="11700168" cy="3926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</a:p>
          <a:p>
            <a:pPr marL="0" indent="0">
              <a:buNone/>
            </a:pPr>
            <a:endParaRPr lang="en-GB" sz="3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the history of apprenticeships and create a timeline of key events. </a:t>
            </a: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could include:</a:t>
            </a: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facts and figures about apprenticeships at different times, including quotes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 and cons for apprentices at different times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36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6" ma:contentTypeDescription="Create a new document." ma:contentTypeScope="" ma:versionID="8d04e287e6a13a8468adaba87eecab59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9f07b3c49893a4df243fb3b485d27b2c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8CD83E-8226-43BF-8CAC-E2A7EFF0690D}">
  <ds:schemaRefs>
    <ds:schemaRef ds:uri="http://www.w3.org/XML/1998/namespace"/>
    <ds:schemaRef ds:uri="http://schemas.microsoft.com/office/infopath/2007/PartnerControls"/>
    <ds:schemaRef ds:uri="01cdd075-c344-4c65-8551-ba9dc45e0196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6c2c260b-7b8b-4528-a165-310b68aa19c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02B24BB-A197-4C3A-851E-D424DE026A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37B611-5873-4F3D-8B37-289F2FFA96FC}"/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171</Words>
  <Application>Microsoft Office PowerPoint</Application>
  <PresentationFormat>Widescreen</PresentationFormat>
  <Paragraphs>24</Paragraphs>
  <Slides>5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Apprenticeships throughout history</dc:title>
  <dc:creator>Helen Twomey</dc:creator>
  <cp:lastModifiedBy>Anna Morrison</cp:lastModifiedBy>
  <cp:revision>1</cp:revision>
  <dcterms:created xsi:type="dcterms:W3CDTF">2023-09-11T15:01:22Z</dcterms:created>
  <dcterms:modified xsi:type="dcterms:W3CDTF">2023-10-22T05:03:09Z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