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56" r:id="rId7"/>
    <p:sldId id="257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3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Twomey" userId="ef176716-8ebb-42f3-81eb-15fd71ddcb48" providerId="ADAL" clId="{915F19F5-ACED-4A38-86C3-460EA6FF622F}"/>
    <pc:docChg chg="custSel addSld modSld">
      <pc:chgData name="Helen Twomey" userId="ef176716-8ebb-42f3-81eb-15fd71ddcb48" providerId="ADAL" clId="{915F19F5-ACED-4A38-86C3-460EA6FF622F}" dt="2023-10-16T11:01:47.572" v="50" actId="1035"/>
      <pc:docMkLst>
        <pc:docMk/>
      </pc:docMkLst>
      <pc:sldChg chg="modSp mod">
        <pc:chgData name="Helen Twomey" userId="ef176716-8ebb-42f3-81eb-15fd71ddcb48" providerId="ADAL" clId="{915F19F5-ACED-4A38-86C3-460EA6FF622F}" dt="2023-10-16T11:01:47.572" v="50" actId="1035"/>
        <pc:sldMkLst>
          <pc:docMk/>
          <pc:sldMk cId="1938020008" sldId="256"/>
        </pc:sldMkLst>
        <pc:spChg chg="mod">
          <ac:chgData name="Helen Twomey" userId="ef176716-8ebb-42f3-81eb-15fd71ddcb48" providerId="ADAL" clId="{915F19F5-ACED-4A38-86C3-460EA6FF622F}" dt="2023-10-16T11:01:47.572" v="50" actId="1035"/>
          <ac:spMkLst>
            <pc:docMk/>
            <pc:sldMk cId="1938020008" sldId="256"/>
            <ac:spMk id="7" creationId="{D2ECF8A0-6EB0-76BD-9559-609A975F206E}"/>
          </ac:spMkLst>
        </pc:spChg>
        <pc:spChg chg="mod">
          <ac:chgData name="Helen Twomey" userId="ef176716-8ebb-42f3-81eb-15fd71ddcb48" providerId="ADAL" clId="{915F19F5-ACED-4A38-86C3-460EA6FF622F}" dt="2023-10-16T11:01:41.478" v="35" actId="1037"/>
          <ac:spMkLst>
            <pc:docMk/>
            <pc:sldMk cId="1938020008" sldId="256"/>
            <ac:spMk id="8" creationId="{C100174C-8AD0-A01E-7334-1FA05BFBA937}"/>
          </ac:spMkLst>
        </pc:spChg>
        <pc:spChg chg="mod">
          <ac:chgData name="Helen Twomey" userId="ef176716-8ebb-42f3-81eb-15fd71ddcb48" providerId="ADAL" clId="{915F19F5-ACED-4A38-86C3-460EA6FF622F}" dt="2023-10-16T11:01:37.060" v="24" actId="1036"/>
          <ac:spMkLst>
            <pc:docMk/>
            <pc:sldMk cId="1938020008" sldId="256"/>
            <ac:spMk id="9" creationId="{C6E6461D-363D-2EE9-5D18-0F62427E67A0}"/>
          </ac:spMkLst>
        </pc:spChg>
      </pc:sldChg>
      <pc:sldChg chg="addSp delSp modSp new mod">
        <pc:chgData name="Helen Twomey" userId="ef176716-8ebb-42f3-81eb-15fd71ddcb48" providerId="ADAL" clId="{915F19F5-ACED-4A38-86C3-460EA6FF622F}" dt="2023-10-16T11:01:06.294" v="3"/>
        <pc:sldMkLst>
          <pc:docMk/>
          <pc:sldMk cId="4241743015" sldId="257"/>
        </pc:sldMkLst>
        <pc:spChg chg="del">
          <ac:chgData name="Helen Twomey" userId="ef176716-8ebb-42f3-81eb-15fd71ddcb48" providerId="ADAL" clId="{915F19F5-ACED-4A38-86C3-460EA6FF622F}" dt="2023-10-16T11:01:05.255" v="2" actId="478"/>
          <ac:spMkLst>
            <pc:docMk/>
            <pc:sldMk cId="4241743015" sldId="257"/>
            <ac:spMk id="2" creationId="{04C69018-7097-50E6-D90A-5B5C766FF157}"/>
          </ac:spMkLst>
        </pc:spChg>
        <pc:spChg chg="del">
          <ac:chgData name="Helen Twomey" userId="ef176716-8ebb-42f3-81eb-15fd71ddcb48" providerId="ADAL" clId="{915F19F5-ACED-4A38-86C3-460EA6FF622F}" dt="2023-10-16T11:01:04.687" v="1" actId="478"/>
          <ac:spMkLst>
            <pc:docMk/>
            <pc:sldMk cId="4241743015" sldId="257"/>
            <ac:spMk id="3" creationId="{8C8DE510-0A94-81D4-EA53-97E7B14B4007}"/>
          </ac:spMkLst>
        </pc:spChg>
        <pc:picChg chg="add mod">
          <ac:chgData name="Helen Twomey" userId="ef176716-8ebb-42f3-81eb-15fd71ddcb48" providerId="ADAL" clId="{915F19F5-ACED-4A38-86C3-460EA6FF622F}" dt="2023-10-16T11:01:06.294" v="3"/>
          <ac:picMkLst>
            <pc:docMk/>
            <pc:sldMk cId="4241743015" sldId="257"/>
            <ac:picMk id="4" creationId="{6FF45678-ED5D-9DBA-5ACB-5453E86D0A92}"/>
          </ac:picMkLst>
        </pc:picChg>
      </pc:sldChg>
    </pc:docChg>
  </pc:docChgLst>
  <pc:docChgLst>
    <pc:chgData name="Anna Morrison" userId="7eae6f2c-8375-4b1b-a6c5-74d79ab14498" providerId="ADAL" clId="{DA0797BC-C93B-4B34-B2F4-4D6E0109EC9D}"/>
    <pc:docChg chg="custSel addSld modSld sldOrd">
      <pc:chgData name="Anna Morrison" userId="7eae6f2c-8375-4b1b-a6c5-74d79ab14498" providerId="ADAL" clId="{DA0797BC-C93B-4B34-B2F4-4D6E0109EC9D}" dt="2023-10-21T08:10:46.232" v="463" actId="20577"/>
      <pc:docMkLst>
        <pc:docMk/>
      </pc:docMkLst>
      <pc:sldChg chg="addSp modSp mod">
        <pc:chgData name="Anna Morrison" userId="7eae6f2c-8375-4b1b-a6c5-74d79ab14498" providerId="ADAL" clId="{DA0797BC-C93B-4B34-B2F4-4D6E0109EC9D}" dt="2023-10-21T08:08:49.933" v="354" actId="404"/>
        <pc:sldMkLst>
          <pc:docMk/>
          <pc:sldMk cId="1938020008" sldId="256"/>
        </pc:sldMkLst>
        <pc:spChg chg="mod">
          <ac:chgData name="Anna Morrison" userId="7eae6f2c-8375-4b1b-a6c5-74d79ab14498" providerId="ADAL" clId="{DA0797BC-C93B-4B34-B2F4-4D6E0109EC9D}" dt="2023-10-21T07:50:07.901" v="17" actId="1076"/>
          <ac:spMkLst>
            <pc:docMk/>
            <pc:sldMk cId="1938020008" sldId="256"/>
            <ac:spMk id="5" creationId="{296529F8-A031-5800-9FDC-A0C68A46D5CE}"/>
          </ac:spMkLst>
        </pc:spChg>
        <pc:spChg chg="mod">
          <ac:chgData name="Anna Morrison" userId="7eae6f2c-8375-4b1b-a6c5-74d79ab14498" providerId="ADAL" clId="{DA0797BC-C93B-4B34-B2F4-4D6E0109EC9D}" dt="2023-10-21T07:50:14.027" v="18" actId="1076"/>
          <ac:spMkLst>
            <pc:docMk/>
            <pc:sldMk cId="1938020008" sldId="256"/>
            <ac:spMk id="6" creationId="{7F95A1F2-1075-87A2-854B-2F1DE4A6120A}"/>
          </ac:spMkLst>
        </pc:spChg>
        <pc:spChg chg="mod">
          <ac:chgData name="Anna Morrison" userId="7eae6f2c-8375-4b1b-a6c5-74d79ab14498" providerId="ADAL" clId="{DA0797BC-C93B-4B34-B2F4-4D6E0109EC9D}" dt="2023-10-21T07:50:17.824" v="19" actId="1076"/>
          <ac:spMkLst>
            <pc:docMk/>
            <pc:sldMk cId="1938020008" sldId="256"/>
            <ac:spMk id="7" creationId="{D2ECF8A0-6EB0-76BD-9559-609A975F206E}"/>
          </ac:spMkLst>
        </pc:spChg>
        <pc:spChg chg="mod">
          <ac:chgData name="Anna Morrison" userId="7eae6f2c-8375-4b1b-a6c5-74d79ab14498" providerId="ADAL" clId="{DA0797BC-C93B-4B34-B2F4-4D6E0109EC9D}" dt="2023-10-21T07:50:22.354" v="20" actId="1076"/>
          <ac:spMkLst>
            <pc:docMk/>
            <pc:sldMk cId="1938020008" sldId="256"/>
            <ac:spMk id="8" creationId="{C100174C-8AD0-A01E-7334-1FA05BFBA937}"/>
          </ac:spMkLst>
        </pc:spChg>
        <pc:spChg chg="mod">
          <ac:chgData name="Anna Morrison" userId="7eae6f2c-8375-4b1b-a6c5-74d79ab14498" providerId="ADAL" clId="{DA0797BC-C93B-4B34-B2F4-4D6E0109EC9D}" dt="2023-10-21T07:50:31.239" v="29" actId="1035"/>
          <ac:spMkLst>
            <pc:docMk/>
            <pc:sldMk cId="1938020008" sldId="256"/>
            <ac:spMk id="9" creationId="{C6E6461D-363D-2EE9-5D18-0F62427E67A0}"/>
          </ac:spMkLst>
        </pc:spChg>
        <pc:spChg chg="mod">
          <ac:chgData name="Anna Morrison" userId="7eae6f2c-8375-4b1b-a6c5-74d79ab14498" providerId="ADAL" clId="{DA0797BC-C93B-4B34-B2F4-4D6E0109EC9D}" dt="2023-10-21T08:08:49.933" v="354" actId="404"/>
          <ac:spMkLst>
            <pc:docMk/>
            <pc:sldMk cId="1938020008" sldId="256"/>
            <ac:spMk id="11" creationId="{471D1F88-8EFF-B453-40A9-AE72503C6B49}"/>
          </ac:spMkLst>
        </pc:spChg>
        <pc:picChg chg="add mod ord">
          <ac:chgData name="Anna Morrison" userId="7eae6f2c-8375-4b1b-a6c5-74d79ab14498" providerId="ADAL" clId="{DA0797BC-C93B-4B34-B2F4-4D6E0109EC9D}" dt="2023-10-21T07:49:42.715" v="12" actId="167"/>
          <ac:picMkLst>
            <pc:docMk/>
            <pc:sldMk cId="1938020008" sldId="256"/>
            <ac:picMk id="3" creationId="{8E157742-DCE2-4EE2-268E-75959A1A4B52}"/>
          </ac:picMkLst>
        </pc:picChg>
        <pc:picChg chg="mod">
          <ac:chgData name="Anna Morrison" userId="7eae6f2c-8375-4b1b-a6c5-74d79ab14498" providerId="ADAL" clId="{DA0797BC-C93B-4B34-B2F4-4D6E0109EC9D}" dt="2023-10-21T07:50:02.835" v="16" actId="1076"/>
          <ac:picMkLst>
            <pc:docMk/>
            <pc:sldMk cId="1938020008" sldId="256"/>
            <ac:picMk id="4" creationId="{3CA872B8-8B41-D3FE-81B3-13E436669C34}"/>
          </ac:picMkLst>
        </pc:picChg>
      </pc:sldChg>
      <pc:sldChg chg="addSp delSp modSp mod">
        <pc:chgData name="Anna Morrison" userId="7eae6f2c-8375-4b1b-a6c5-74d79ab14498" providerId="ADAL" clId="{DA0797BC-C93B-4B34-B2F4-4D6E0109EC9D}" dt="2023-10-21T07:55:21.028" v="33"/>
        <pc:sldMkLst>
          <pc:docMk/>
          <pc:sldMk cId="4241743015" sldId="257"/>
        </pc:sldMkLst>
        <pc:picChg chg="add mod ord">
          <ac:chgData name="Anna Morrison" userId="7eae6f2c-8375-4b1b-a6c5-74d79ab14498" providerId="ADAL" clId="{DA0797BC-C93B-4B34-B2F4-4D6E0109EC9D}" dt="2023-10-21T07:55:16.922" v="31" actId="167"/>
          <ac:picMkLst>
            <pc:docMk/>
            <pc:sldMk cId="4241743015" sldId="257"/>
            <ac:picMk id="3" creationId="{0E9B30B1-8D16-0C88-1DA2-C39AE0E5C50D}"/>
          </ac:picMkLst>
        </pc:picChg>
        <pc:picChg chg="add del mod">
          <ac:chgData name="Anna Morrison" userId="7eae6f2c-8375-4b1b-a6c5-74d79ab14498" providerId="ADAL" clId="{DA0797BC-C93B-4B34-B2F4-4D6E0109EC9D}" dt="2023-10-21T07:55:21.028" v="33"/>
          <ac:picMkLst>
            <pc:docMk/>
            <pc:sldMk cId="4241743015" sldId="257"/>
            <ac:picMk id="6" creationId="{490374CD-05CB-8514-DC16-AD3D6E3D92B2}"/>
          </ac:picMkLst>
        </pc:picChg>
      </pc:sldChg>
      <pc:sldChg chg="addSp delSp modSp new mod ord">
        <pc:chgData name="Anna Morrison" userId="7eae6f2c-8375-4b1b-a6c5-74d79ab14498" providerId="ADAL" clId="{DA0797BC-C93B-4B34-B2F4-4D6E0109EC9D}" dt="2023-10-21T07:45:42.653" v="5"/>
        <pc:sldMkLst>
          <pc:docMk/>
          <pc:sldMk cId="643808881" sldId="258"/>
        </pc:sldMkLst>
        <pc:spChg chg="del">
          <ac:chgData name="Anna Morrison" userId="7eae6f2c-8375-4b1b-a6c5-74d79ab14498" providerId="ADAL" clId="{DA0797BC-C93B-4B34-B2F4-4D6E0109EC9D}" dt="2023-10-21T07:45:32.926" v="1"/>
          <ac:spMkLst>
            <pc:docMk/>
            <pc:sldMk cId="643808881" sldId="258"/>
            <ac:spMk id="3" creationId="{582FA1CA-2013-1AE6-C1DB-533DA8C1B8D0}"/>
          </ac:spMkLst>
        </pc:spChg>
        <pc:picChg chg="add mod">
          <ac:chgData name="Anna Morrison" userId="7eae6f2c-8375-4b1b-a6c5-74d79ab14498" providerId="ADAL" clId="{DA0797BC-C93B-4B34-B2F4-4D6E0109EC9D}" dt="2023-10-21T07:45:39.275" v="3" actId="14100"/>
          <ac:picMkLst>
            <pc:docMk/>
            <pc:sldMk cId="643808881" sldId="258"/>
            <ac:picMk id="5" creationId="{DF2B942E-BC45-C5DA-2F8D-AD6F4B95ACEE}"/>
          </ac:picMkLst>
        </pc:picChg>
      </pc:sldChg>
      <pc:sldChg chg="addSp delSp modSp new mod">
        <pc:chgData name="Anna Morrison" userId="7eae6f2c-8375-4b1b-a6c5-74d79ab14498" providerId="ADAL" clId="{DA0797BC-C93B-4B34-B2F4-4D6E0109EC9D}" dt="2023-10-21T08:10:46.232" v="463" actId="20577"/>
        <pc:sldMkLst>
          <pc:docMk/>
          <pc:sldMk cId="560751923" sldId="259"/>
        </pc:sldMkLst>
        <pc:spChg chg="del">
          <ac:chgData name="Anna Morrison" userId="7eae6f2c-8375-4b1b-a6c5-74d79ab14498" providerId="ADAL" clId="{DA0797BC-C93B-4B34-B2F4-4D6E0109EC9D}" dt="2023-10-21T07:45:59.964" v="7"/>
          <ac:spMkLst>
            <pc:docMk/>
            <pc:sldMk cId="560751923" sldId="259"/>
            <ac:spMk id="3" creationId="{95020CC7-4EE2-82A8-50D5-A3B24F9F6D58}"/>
          </ac:spMkLst>
        </pc:spChg>
        <pc:spChg chg="add mod">
          <ac:chgData name="Anna Morrison" userId="7eae6f2c-8375-4b1b-a6c5-74d79ab14498" providerId="ADAL" clId="{DA0797BC-C93B-4B34-B2F4-4D6E0109EC9D}" dt="2023-10-21T08:10:46.232" v="463" actId="20577"/>
          <ac:spMkLst>
            <pc:docMk/>
            <pc:sldMk cId="560751923" sldId="259"/>
            <ac:spMk id="6" creationId="{2F813908-059E-B93F-EA74-70873D94DE7A}"/>
          </ac:spMkLst>
        </pc:spChg>
        <pc:spChg chg="add del mod">
          <ac:chgData name="Anna Morrison" userId="7eae6f2c-8375-4b1b-a6c5-74d79ab14498" providerId="ADAL" clId="{DA0797BC-C93B-4B34-B2F4-4D6E0109EC9D}" dt="2023-10-21T07:57:20.747" v="39" actId="21"/>
          <ac:spMkLst>
            <pc:docMk/>
            <pc:sldMk cId="560751923" sldId="259"/>
            <ac:spMk id="7" creationId="{3E16A803-872B-2282-00F1-C6F38747CA03}"/>
          </ac:spMkLst>
        </pc:spChg>
        <pc:picChg chg="add mod">
          <ac:chgData name="Anna Morrison" userId="7eae6f2c-8375-4b1b-a6c5-74d79ab14498" providerId="ADAL" clId="{DA0797BC-C93B-4B34-B2F4-4D6E0109EC9D}" dt="2023-10-21T07:46:14.625" v="10" actId="14100"/>
          <ac:picMkLst>
            <pc:docMk/>
            <pc:sldMk cId="560751923" sldId="259"/>
            <ac:picMk id="5" creationId="{848EF19A-4482-94F3-0F30-37D163EAF0D5}"/>
          </ac:picMkLst>
        </pc:picChg>
        <pc:picChg chg="add mod">
          <ac:chgData name="Anna Morrison" userId="7eae6f2c-8375-4b1b-a6c5-74d79ab14498" providerId="ADAL" clId="{DA0797BC-C93B-4B34-B2F4-4D6E0109EC9D}" dt="2023-10-21T08:07:56.043" v="318" actId="1440"/>
          <ac:picMkLst>
            <pc:docMk/>
            <pc:sldMk cId="560751923" sldId="259"/>
            <ac:picMk id="9" creationId="{CE4FAEAE-999F-3DC0-245E-AFFA541C84DB}"/>
          </ac:picMkLst>
        </pc:picChg>
      </pc:sldChg>
      <pc:sldChg chg="addSp modSp add mod ord">
        <pc:chgData name="Anna Morrison" userId="7eae6f2c-8375-4b1b-a6c5-74d79ab14498" providerId="ADAL" clId="{DA0797BC-C93B-4B34-B2F4-4D6E0109EC9D}" dt="2023-10-21T07:58:58.382" v="250" actId="14100"/>
        <pc:sldMkLst>
          <pc:docMk/>
          <pc:sldMk cId="1855127241" sldId="260"/>
        </pc:sldMkLst>
        <pc:spChg chg="add mod">
          <ac:chgData name="Anna Morrison" userId="7eae6f2c-8375-4b1b-a6c5-74d79ab14498" providerId="ADAL" clId="{DA0797BC-C93B-4B34-B2F4-4D6E0109EC9D}" dt="2023-10-21T07:58:58.382" v="250" actId="14100"/>
          <ac:spMkLst>
            <pc:docMk/>
            <pc:sldMk cId="1855127241" sldId="260"/>
            <ac:spMk id="3" creationId="{72186C3E-4297-9D7E-3C8E-A0C3D732DF60}"/>
          </ac:spMkLst>
        </pc:spChg>
      </pc:sldChg>
    </pc:docChg>
  </pc:docChgLst>
  <pc:docChgLst>
    <pc:chgData name="Anna Morrison" userId="7eae6f2c-8375-4b1b-a6c5-74d79ab14498" providerId="ADAL" clId="{91D6B304-5432-47EB-A051-57102B380382}"/>
    <pc:docChg chg="modSld">
      <pc:chgData name="Anna Morrison" userId="7eae6f2c-8375-4b1b-a6c5-74d79ab14498" providerId="ADAL" clId="{91D6B304-5432-47EB-A051-57102B380382}" dt="2024-10-30T04:38:09.207" v="0" actId="2711"/>
      <pc:docMkLst>
        <pc:docMk/>
      </pc:docMkLst>
      <pc:sldChg chg="modSp mod">
        <pc:chgData name="Anna Morrison" userId="7eae6f2c-8375-4b1b-a6c5-74d79ab14498" providerId="ADAL" clId="{91D6B304-5432-47EB-A051-57102B380382}" dt="2024-10-30T04:38:09.207" v="0" actId="2711"/>
        <pc:sldMkLst>
          <pc:docMk/>
          <pc:sldMk cId="1855127241" sldId="260"/>
        </pc:sldMkLst>
        <pc:spChg chg="mod">
          <ac:chgData name="Anna Morrison" userId="7eae6f2c-8375-4b1b-a6c5-74d79ab14498" providerId="ADAL" clId="{91D6B304-5432-47EB-A051-57102B380382}" dt="2024-10-30T04:38:09.207" v="0" actId="2711"/>
          <ac:spMkLst>
            <pc:docMk/>
            <pc:sldMk cId="1855127241" sldId="260"/>
            <ac:spMk id="3" creationId="{72186C3E-4297-9D7E-3C8E-A0C3D732DF6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E75D-0E63-0B03-9B92-2C714D3E7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05D58-15F2-026F-DFF3-853C24DE5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2328E-1E89-D770-66F4-3CEE0854C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2CCA3-1944-8E30-FE92-EDD1A9FD4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0C601-3E85-0490-FD69-D2EADBD5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8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8926-A0CD-A48E-25FA-99D01435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B1DC5-1970-210A-C285-146CF2E4B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816D9-FC0B-F67E-5D3A-D9826956B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6AE88-4EA1-5DC1-2080-36F2EE03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5AD1-E79D-933A-D0E4-4104D393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29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B407A-E726-2B5E-2320-8AF09DD05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D9DF7-7614-BD34-AEAD-1F2596D5E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43FBF-B90E-C353-0F00-EA16121C2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AA771-F638-F3ED-0961-67D77C17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6606C-A232-67E5-5CB5-4997638D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92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B793-BDF3-34C9-6163-3A34C325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BD971-EAF4-8F02-EC11-8060920B9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D6C3-FBC6-9087-F13E-303C4C89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1D599-220E-DF30-4B71-EEE6AE3F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058B4-5FCF-7951-B7FA-B97CD4B2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24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E252-168A-5FFB-9D2C-83049011F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C7F06-3880-EA4E-FE1B-B515DC845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9869C-F1B1-5012-1A27-CFE26C11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634C3-7077-9109-A2E3-C74EB986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9ABEE-83DB-FAF4-7F91-E125F804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4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174E-E939-32DF-AEA6-2796DFD0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389AD-EB5E-B401-FA96-3AD309F80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3179D-0BA8-9AB7-D470-C8E364F08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63CC6-CF2F-5564-77B4-66276D9A4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77832-FCF8-1A62-10A4-0B94F819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8D9A2-EFF8-5F7C-3D33-31EE9299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08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29C9-43B3-F571-A22C-761DDA94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40E30-4B25-E993-B5DE-C862245FD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47499-0477-611F-5B85-34495EEE4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10CB6-7B0B-F24E-63EC-9A8DDCDED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D9351-6433-0E45-0186-66BB5E88C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4865A9-A562-22AC-CFE0-D311D076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AD6929-4B55-7668-AD69-4800963E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6907C-8EB3-910C-A907-42F0C717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4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E8997-3C3F-AF06-DFF2-D7CDCE6A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8B6A7-26CA-BBA8-A15B-A99A9D89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F260C-3A4A-AA28-217A-45C08E11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C0FDD-9945-E2D0-0DC5-12DCBBA8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60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234D85-4094-D280-E04E-EDB10043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7C661-7E7C-8B1A-2EE3-52B7F812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7F855-F3F0-DE9A-563D-85146615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89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BFC-4118-4CEC-C3DF-7F96294D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3E041-78DD-BA63-8EF5-6BC222F0E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09FC2-08AB-3C85-461B-66E548520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6BA10-3C1E-AA0C-D586-5FE2E1203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019F4-854E-0E74-536B-3DB68214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BFE64-8C5C-4EDA-1BF0-71AE1620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85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05D7C-0F05-6E0A-C153-3B0273218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23B36-15A8-E82F-5974-A25919D55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AE11C-921C-ACB6-DE71-278C166E2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4690A-D8A8-3FD5-9C67-EE85B133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C643-A80F-4876-8F66-0B646D889423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7BAAE-B651-2E28-77EA-1C7965EA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D9001-19E6-2D93-9332-6D91BDB5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5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4A57E6-C685-D79D-610D-E6CB0CD33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7A5C1-67B2-F997-CD2C-D19DF714E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E1510-C81C-350D-D29E-A8F84EEE7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AC643-A80F-4876-8F66-0B646D889423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E90F4-EA31-8543-3080-66AA56A3D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F798D-8B5A-137B-53F0-274B50158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F1A6A-1497-44F2-BA71-0F3B1488B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40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EA56-A778-FBAD-76CA-BFB096FB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oup of colorful post it notes&#10;&#10;Description automatically generated">
            <a:extLst>
              <a:ext uri="{FF2B5EF4-FFF2-40B4-BE49-F238E27FC236}">
                <a16:creationId xmlns:a16="http://schemas.microsoft.com/office/drawing/2014/main" id="{DF2B942E-BC45-C5DA-2F8D-AD6F4B95A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380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3319-1044-F17A-650A-423B8A97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white rectangular frame with red and orange text&#10;&#10;Description automatically generated">
            <a:extLst>
              <a:ext uri="{FF2B5EF4-FFF2-40B4-BE49-F238E27FC236}">
                <a16:creationId xmlns:a16="http://schemas.microsoft.com/office/drawing/2014/main" id="{848EF19A-4482-94F3-0F30-37D163EAF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F813908-059E-B93F-EA74-70873D94DE7A}"/>
              </a:ext>
            </a:extLst>
          </p:cNvPr>
          <p:cNvSpPr txBox="1">
            <a:spLocks/>
          </p:cNvSpPr>
          <p:nvPr/>
        </p:nvSpPr>
        <p:spPr>
          <a:xfrm>
            <a:off x="248816" y="1325068"/>
            <a:ext cx="8206272" cy="392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Comparing different languages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teacher will guide you through this activity.</a:t>
            </a: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use the worksheet to record your learning.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A pink and white student worksheet&#10;&#10;Description automatically generated">
            <a:extLst>
              <a:ext uri="{FF2B5EF4-FFF2-40B4-BE49-F238E27FC236}">
                <a16:creationId xmlns:a16="http://schemas.microsoft.com/office/drawing/2014/main" id="{CE4FAEAE-999F-3DC0-245E-AFFA541C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58" y="1325067"/>
            <a:ext cx="2982926" cy="4235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75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red and orange text&#10;&#10;Description automatically generated">
            <a:extLst>
              <a:ext uri="{FF2B5EF4-FFF2-40B4-BE49-F238E27FC236}">
                <a16:creationId xmlns:a16="http://schemas.microsoft.com/office/drawing/2014/main" id="{8E157742-DCE2-4EE2-268E-75959A1A4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A872B8-8B41-D3FE-81B3-13E436669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731" y="1656457"/>
            <a:ext cx="8699050" cy="4045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529F8-A031-5800-9FDC-A0C68A46D5CE}"/>
              </a:ext>
            </a:extLst>
          </p:cNvPr>
          <p:cNvSpPr txBox="1"/>
          <p:nvPr/>
        </p:nvSpPr>
        <p:spPr>
          <a:xfrm>
            <a:off x="1770016" y="1773975"/>
            <a:ext cx="139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Add target language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5A1F2-1075-87A2-854B-2F1DE4A6120A}"/>
              </a:ext>
            </a:extLst>
          </p:cNvPr>
          <p:cNvSpPr txBox="1"/>
          <p:nvPr/>
        </p:nvSpPr>
        <p:spPr>
          <a:xfrm>
            <a:off x="3856653" y="1865455"/>
            <a:ext cx="139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Add target language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ECF8A0-6EB0-76BD-9559-609A975F206E}"/>
              </a:ext>
            </a:extLst>
          </p:cNvPr>
          <p:cNvSpPr txBox="1"/>
          <p:nvPr/>
        </p:nvSpPr>
        <p:spPr>
          <a:xfrm>
            <a:off x="1838441" y="3268853"/>
            <a:ext cx="139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Add target language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0174C-8AD0-A01E-7334-1FA05BFBA937}"/>
              </a:ext>
            </a:extLst>
          </p:cNvPr>
          <p:cNvSpPr txBox="1"/>
          <p:nvPr/>
        </p:nvSpPr>
        <p:spPr>
          <a:xfrm>
            <a:off x="4306595" y="3217544"/>
            <a:ext cx="139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Add target language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6461D-363D-2EE9-5D18-0F62427E67A0}"/>
              </a:ext>
            </a:extLst>
          </p:cNvPr>
          <p:cNvSpPr txBox="1"/>
          <p:nvPr/>
        </p:nvSpPr>
        <p:spPr>
          <a:xfrm>
            <a:off x="2772747" y="4299441"/>
            <a:ext cx="139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Add target language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71D1F88-8EFF-B453-40A9-AE72503C6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85" y="1084909"/>
            <a:ext cx="11871458" cy="872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Match up the speech bubbles.  What do you think they are talking about?</a:t>
            </a:r>
          </a:p>
        </p:txBody>
      </p:sp>
    </p:spTree>
    <p:extLst>
      <p:ext uri="{BB962C8B-B14F-4D97-AF65-F5344CB8AC3E}">
        <p14:creationId xmlns:p14="http://schemas.microsoft.com/office/powerpoint/2010/main" val="193802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red and orange text&#10;&#10;Description automatically generated">
            <a:extLst>
              <a:ext uri="{FF2B5EF4-FFF2-40B4-BE49-F238E27FC236}">
                <a16:creationId xmlns:a16="http://schemas.microsoft.com/office/drawing/2014/main" id="{0E9B30B1-8D16-0C88-1DA2-C39AE0E5C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F45678-ED5D-9DBA-5ACB-5453E86D0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54" t="21905" r="23661" b="55873"/>
          <a:stretch/>
        </p:blipFill>
        <p:spPr>
          <a:xfrm>
            <a:off x="384267" y="2007437"/>
            <a:ext cx="11423465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4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3319-1044-F17A-650A-423B8A97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white rectangular frame with red and orange text&#10;&#10;Description automatically generated">
            <a:extLst>
              <a:ext uri="{FF2B5EF4-FFF2-40B4-BE49-F238E27FC236}">
                <a16:creationId xmlns:a16="http://schemas.microsoft.com/office/drawing/2014/main" id="{848EF19A-4482-94F3-0F30-37D163EAF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2186C3E-4297-9D7E-3C8E-A0C3D732DF60}"/>
              </a:ext>
            </a:extLst>
          </p:cNvPr>
          <p:cNvSpPr txBox="1">
            <a:spLocks/>
          </p:cNvSpPr>
          <p:nvPr/>
        </p:nvSpPr>
        <p:spPr>
          <a:xfrm>
            <a:off x="401216" y="1477468"/>
            <a:ext cx="11336694" cy="3926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apprenticeships you can do that give you the opportunity to live and work abroad and use your foreign language skills.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think of any apprenticeships based in England that might also give you the </a:t>
            </a: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opportunity to 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your foreign language skills?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ready to tell the class about one of the apprenticeships and share some of the highlights of the role and company. 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27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6" ma:contentTypeDescription="Create a new document." ma:contentTypeScope="" ma:versionID="8d04e287e6a13a8468adaba87eecab59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9f07b3c49893a4df243fb3b485d27b2c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ABAAB-B776-4178-AA6A-E1F09E14AF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dd075-c344-4c65-8551-ba9dc45e0196"/>
    <ds:schemaRef ds:uri="6c2c260b-7b8b-4528-a165-310b68aa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D130E3-E2DF-4BAB-9402-BE57BB47D6C8}">
  <ds:schemaRefs>
    <ds:schemaRef ds:uri="http://schemas.microsoft.com/office/2006/metadata/properties"/>
    <ds:schemaRef ds:uri="http://schemas.microsoft.com/office/infopath/2007/PartnerControls"/>
    <ds:schemaRef ds:uri="01cdd075-c344-4c65-8551-ba9dc45e0196"/>
    <ds:schemaRef ds:uri="6c2c260b-7b8b-4528-a165-310b68aa19c0"/>
  </ds:schemaRefs>
</ds:datastoreItem>
</file>

<file path=customXml/itemProps3.xml><?xml version="1.0" encoding="utf-8"?>
<ds:datastoreItem xmlns:ds="http://schemas.openxmlformats.org/officeDocument/2006/customXml" ds:itemID="{E8101E0F-A75F-4479-B33C-E4A1FDE29E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126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Twomey</dc:creator>
  <cp:lastModifiedBy>Anna Morrison</cp:lastModifiedBy>
  <cp:revision>1</cp:revision>
  <dcterms:created xsi:type="dcterms:W3CDTF">2023-10-16T10:34:37Z</dcterms:created>
  <dcterms:modified xsi:type="dcterms:W3CDTF">2024-10-30T04:38:12Z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