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9"/>
  </p:notesMasterIdLst>
  <p:sldIdLst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759EA-0391-4A34-A351-C04C045EDF8F}" v="8" dt="2023-10-27T04:19:17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778" autoAdjust="0"/>
  </p:normalViewPr>
  <p:slideViewPr>
    <p:cSldViewPr snapToGrid="0">
      <p:cViewPr varScale="1">
        <p:scale>
          <a:sx n="64" d="100"/>
          <a:sy n="64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97F759EA-0391-4A34-A351-C04C045EDF8F}"/>
    <pc:docChg chg="custSel addSld delSld modSld">
      <pc:chgData name="Anna Morrison" userId="7eae6f2c-8375-4b1b-a6c5-74d79ab14498" providerId="ADAL" clId="{97F759EA-0391-4A34-A351-C04C045EDF8F}" dt="2023-10-29T04:35:22.376" v="442" actId="22"/>
      <pc:docMkLst>
        <pc:docMk/>
      </pc:docMkLst>
      <pc:sldChg chg="del">
        <pc:chgData name="Anna Morrison" userId="7eae6f2c-8375-4b1b-a6c5-74d79ab14498" providerId="ADAL" clId="{97F759EA-0391-4A34-A351-C04C045EDF8F}" dt="2023-10-22T08:11:15.744" v="0" actId="47"/>
        <pc:sldMkLst>
          <pc:docMk/>
          <pc:sldMk cId="1446239104" sldId="256"/>
        </pc:sldMkLst>
      </pc:sldChg>
      <pc:sldChg chg="del">
        <pc:chgData name="Anna Morrison" userId="7eae6f2c-8375-4b1b-a6c5-74d79ab14498" providerId="ADAL" clId="{97F759EA-0391-4A34-A351-C04C045EDF8F}" dt="2023-10-22T08:11:18.208" v="1" actId="47"/>
        <pc:sldMkLst>
          <pc:docMk/>
          <pc:sldMk cId="2395623096" sldId="257"/>
        </pc:sldMkLst>
      </pc:sldChg>
      <pc:sldChg chg="addSp delSp modSp mod">
        <pc:chgData name="Anna Morrison" userId="7eae6f2c-8375-4b1b-a6c5-74d79ab14498" providerId="ADAL" clId="{97F759EA-0391-4A34-A351-C04C045EDF8F}" dt="2023-10-29T04:35:22.376" v="442" actId="22"/>
        <pc:sldMkLst>
          <pc:docMk/>
          <pc:sldMk cId="4238547253" sldId="258"/>
        </pc:sldMkLst>
        <pc:spChg chg="add mod">
          <ac:chgData name="Anna Morrison" userId="7eae6f2c-8375-4b1b-a6c5-74d79ab14498" providerId="ADAL" clId="{97F759EA-0391-4A34-A351-C04C045EDF8F}" dt="2023-10-29T04:35:21.023" v="441" actId="478"/>
          <ac:spMkLst>
            <pc:docMk/>
            <pc:sldMk cId="4238547253" sldId="258"/>
            <ac:spMk id="4" creationId="{7CD90CC5-A1C0-FAAC-A23B-CCD698D980DB}"/>
          </ac:spMkLst>
        </pc:spChg>
        <pc:picChg chg="del">
          <ac:chgData name="Anna Morrison" userId="7eae6f2c-8375-4b1b-a6c5-74d79ab14498" providerId="ADAL" clId="{97F759EA-0391-4A34-A351-C04C045EDF8F}" dt="2023-10-29T04:35:21.023" v="441" actId="478"/>
          <ac:picMkLst>
            <pc:docMk/>
            <pc:sldMk cId="4238547253" sldId="258"/>
            <ac:picMk id="5" creationId="{1E114EEB-67BD-9160-A5C5-D2CFDB856C95}"/>
          </ac:picMkLst>
        </pc:picChg>
        <pc:picChg chg="add">
          <ac:chgData name="Anna Morrison" userId="7eae6f2c-8375-4b1b-a6c5-74d79ab14498" providerId="ADAL" clId="{97F759EA-0391-4A34-A351-C04C045EDF8F}" dt="2023-10-29T04:35:22.376" v="442" actId="22"/>
          <ac:picMkLst>
            <pc:docMk/>
            <pc:sldMk cId="4238547253" sldId="258"/>
            <ac:picMk id="7" creationId="{578612B3-1BE2-3F1E-917D-C4D0CF5E5FFD}"/>
          </ac:picMkLst>
        </pc:picChg>
      </pc:sldChg>
      <pc:sldChg chg="addSp modSp new mod modNotesTx">
        <pc:chgData name="Anna Morrison" userId="7eae6f2c-8375-4b1b-a6c5-74d79ab14498" providerId="ADAL" clId="{97F759EA-0391-4A34-A351-C04C045EDF8F}" dt="2023-10-27T04:19:43.323" v="440" actId="6549"/>
        <pc:sldMkLst>
          <pc:docMk/>
          <pc:sldMk cId="2272748043" sldId="259"/>
        </pc:sldMkLst>
        <pc:spChg chg="add mod">
          <ac:chgData name="Anna Morrison" userId="7eae6f2c-8375-4b1b-a6c5-74d79ab14498" providerId="ADAL" clId="{97F759EA-0391-4A34-A351-C04C045EDF8F}" dt="2023-10-27T04:14:07.870" v="399" actId="20577"/>
          <ac:spMkLst>
            <pc:docMk/>
            <pc:sldMk cId="2272748043" sldId="259"/>
            <ac:spMk id="4" creationId="{B28A3953-762B-C6D6-044B-6D3BF9118187}"/>
          </ac:spMkLst>
        </pc:spChg>
        <pc:picChg chg="add">
          <ac:chgData name="Anna Morrison" userId="7eae6f2c-8375-4b1b-a6c5-74d79ab14498" providerId="ADAL" clId="{97F759EA-0391-4A34-A351-C04C045EDF8F}" dt="2023-10-22T08:11:20.546" v="3" actId="22"/>
          <ac:picMkLst>
            <pc:docMk/>
            <pc:sldMk cId="2272748043" sldId="259"/>
            <ac:picMk id="5" creationId="{58302137-2F0F-0E0A-5372-9A4EECEDDD7A}"/>
          </ac:picMkLst>
        </pc:picChg>
        <pc:picChg chg="add mod">
          <ac:chgData name="Anna Morrison" userId="7eae6f2c-8375-4b1b-a6c5-74d79ab14498" providerId="ADAL" clId="{97F759EA-0391-4A34-A351-C04C045EDF8F}" dt="2023-10-27T04:14:03.620" v="396" actId="1440"/>
          <ac:picMkLst>
            <pc:docMk/>
            <pc:sldMk cId="2272748043" sldId="259"/>
            <ac:picMk id="7" creationId="{15A77EAA-020A-BFCB-7DB1-082B6507EC4F}"/>
          </ac:picMkLst>
        </pc:picChg>
      </pc:sldChg>
      <pc:sldChg chg="addSp modSp new mod modNotesTx">
        <pc:chgData name="Anna Morrison" userId="7eae6f2c-8375-4b1b-a6c5-74d79ab14498" providerId="ADAL" clId="{97F759EA-0391-4A34-A351-C04C045EDF8F}" dt="2023-10-27T04:19:33.336" v="437" actId="6549"/>
        <pc:sldMkLst>
          <pc:docMk/>
          <pc:sldMk cId="210761675" sldId="260"/>
        </pc:sldMkLst>
        <pc:spChg chg="add mod">
          <ac:chgData name="Anna Morrison" userId="7eae6f2c-8375-4b1b-a6c5-74d79ab14498" providerId="ADAL" clId="{97F759EA-0391-4A34-A351-C04C045EDF8F}" dt="2023-10-27T04:14:29.533" v="401" actId="14100"/>
          <ac:spMkLst>
            <pc:docMk/>
            <pc:sldMk cId="210761675" sldId="260"/>
            <ac:spMk id="5" creationId="{3AF175FA-F871-48D2-2304-FB0D981ABC54}"/>
          </ac:spMkLst>
        </pc:spChg>
        <pc:picChg chg="add mod">
          <ac:chgData name="Anna Morrison" userId="7eae6f2c-8375-4b1b-a6c5-74d79ab14498" providerId="ADAL" clId="{97F759EA-0391-4A34-A351-C04C045EDF8F}" dt="2023-10-27T04:07:14.301" v="353"/>
          <ac:picMkLst>
            <pc:docMk/>
            <pc:sldMk cId="210761675" sldId="260"/>
            <ac:picMk id="4" creationId="{5619A88A-DFF1-5DC1-56B3-E7D145E6AD36}"/>
          </ac:picMkLst>
        </pc:picChg>
      </pc:sldChg>
      <pc:sldChg chg="addSp delSp modSp add mod modNotesTx">
        <pc:chgData name="Anna Morrison" userId="7eae6f2c-8375-4b1b-a6c5-74d79ab14498" providerId="ADAL" clId="{97F759EA-0391-4A34-A351-C04C045EDF8F}" dt="2023-10-27T04:19:39.811" v="439" actId="6549"/>
        <pc:sldMkLst>
          <pc:docMk/>
          <pc:sldMk cId="1100011519" sldId="261"/>
        </pc:sldMkLst>
        <pc:spChg chg="del">
          <ac:chgData name="Anna Morrison" userId="7eae6f2c-8375-4b1b-a6c5-74d79ab14498" providerId="ADAL" clId="{97F759EA-0391-4A34-A351-C04C045EDF8F}" dt="2023-10-27T04:17:43.774" v="407" actId="478"/>
          <ac:spMkLst>
            <pc:docMk/>
            <pc:sldMk cId="1100011519" sldId="261"/>
            <ac:spMk id="2" creationId="{4D6A9444-8EFC-CA81-7F56-17142FC544A6}"/>
          </ac:spMkLst>
        </pc:spChg>
        <pc:spChg chg="del">
          <ac:chgData name="Anna Morrison" userId="7eae6f2c-8375-4b1b-a6c5-74d79ab14498" providerId="ADAL" clId="{97F759EA-0391-4A34-A351-C04C045EDF8F}" dt="2023-10-27T04:17:33.854" v="405" actId="931"/>
          <ac:spMkLst>
            <pc:docMk/>
            <pc:sldMk cId="1100011519" sldId="261"/>
            <ac:spMk id="3" creationId="{F78AEC00-0E99-C757-8D05-C63109C16207}"/>
          </ac:spMkLst>
        </pc:spChg>
        <pc:spChg chg="del">
          <ac:chgData name="Anna Morrison" userId="7eae6f2c-8375-4b1b-a6c5-74d79ab14498" providerId="ADAL" clId="{97F759EA-0391-4A34-A351-C04C045EDF8F}" dt="2023-10-27T04:14:45.269" v="403" actId="478"/>
          <ac:spMkLst>
            <pc:docMk/>
            <pc:sldMk cId="1100011519" sldId="261"/>
            <ac:spMk id="4" creationId="{B28A3953-762B-C6D6-044B-6D3BF9118187}"/>
          </ac:spMkLst>
        </pc:spChg>
        <pc:spChg chg="add mod">
          <ac:chgData name="Anna Morrison" userId="7eae6f2c-8375-4b1b-a6c5-74d79ab14498" providerId="ADAL" clId="{97F759EA-0391-4A34-A351-C04C045EDF8F}" dt="2023-10-27T04:19:14.923" v="434" actId="1035"/>
          <ac:spMkLst>
            <pc:docMk/>
            <pc:sldMk cId="1100011519" sldId="261"/>
            <ac:spMk id="10" creationId="{09C7883F-213E-3BF8-2595-A913457935DF}"/>
          </ac:spMkLst>
        </pc:spChg>
        <pc:picChg chg="ord">
          <ac:chgData name="Anna Morrison" userId="7eae6f2c-8375-4b1b-a6c5-74d79ab14498" providerId="ADAL" clId="{97F759EA-0391-4A34-A351-C04C045EDF8F}" dt="2023-10-27T04:17:39.477" v="406" actId="167"/>
          <ac:picMkLst>
            <pc:docMk/>
            <pc:sldMk cId="1100011519" sldId="261"/>
            <ac:picMk id="5" creationId="{58302137-2F0F-0E0A-5372-9A4EECEDDD7A}"/>
          </ac:picMkLst>
        </pc:picChg>
        <pc:picChg chg="del">
          <ac:chgData name="Anna Morrison" userId="7eae6f2c-8375-4b1b-a6c5-74d79ab14498" providerId="ADAL" clId="{97F759EA-0391-4A34-A351-C04C045EDF8F}" dt="2023-10-27T04:14:47.038" v="404" actId="478"/>
          <ac:picMkLst>
            <pc:docMk/>
            <pc:sldMk cId="1100011519" sldId="261"/>
            <ac:picMk id="7" creationId="{15A77EAA-020A-BFCB-7DB1-082B6507EC4F}"/>
          </ac:picMkLst>
        </pc:picChg>
        <pc:picChg chg="add mod">
          <ac:chgData name="Anna Morrison" userId="7eae6f2c-8375-4b1b-a6c5-74d79ab14498" providerId="ADAL" clId="{97F759EA-0391-4A34-A351-C04C045EDF8F}" dt="2023-10-27T04:19:06.747" v="425" actId="14100"/>
          <ac:picMkLst>
            <pc:docMk/>
            <pc:sldMk cId="1100011519" sldId="261"/>
            <ac:picMk id="8" creationId="{2945E7CD-B4B4-6178-985E-CDD8E85BB8C3}"/>
          </ac:picMkLst>
        </pc:picChg>
      </pc:sldChg>
      <pc:sldChg chg="addSp delSp modSp add mod modNotesTx">
        <pc:chgData name="Anna Morrison" userId="7eae6f2c-8375-4b1b-a6c5-74d79ab14498" providerId="ADAL" clId="{97F759EA-0391-4A34-A351-C04C045EDF8F}" dt="2023-10-27T04:19:36.422" v="438" actId="6549"/>
        <pc:sldMkLst>
          <pc:docMk/>
          <pc:sldMk cId="1221437746" sldId="262"/>
        </pc:sldMkLst>
        <pc:spChg chg="add del mod">
          <ac:chgData name="Anna Morrison" userId="7eae6f2c-8375-4b1b-a6c5-74d79ab14498" providerId="ADAL" clId="{97F759EA-0391-4A34-A351-C04C045EDF8F}" dt="2023-10-27T04:18:02.635" v="412" actId="478"/>
          <ac:spMkLst>
            <pc:docMk/>
            <pc:sldMk cId="1221437746" sldId="262"/>
            <ac:spMk id="3" creationId="{EF544251-3C0A-8C3B-7B3A-A2869D69BA9A}"/>
          </ac:spMkLst>
        </pc:spChg>
        <pc:spChg chg="add mod">
          <ac:chgData name="Anna Morrison" userId="7eae6f2c-8375-4b1b-a6c5-74d79ab14498" providerId="ADAL" clId="{97F759EA-0391-4A34-A351-C04C045EDF8F}" dt="2023-10-27T04:19:17.354" v="435"/>
          <ac:spMkLst>
            <pc:docMk/>
            <pc:sldMk cId="1221437746" sldId="262"/>
            <ac:spMk id="7" creationId="{C4FF4C00-F433-CE9F-C874-81A7F9E44405}"/>
          </ac:spMkLst>
        </pc:spChg>
        <pc:picChg chg="add mod">
          <ac:chgData name="Anna Morrison" userId="7eae6f2c-8375-4b1b-a6c5-74d79ab14498" providerId="ADAL" clId="{97F759EA-0391-4A34-A351-C04C045EDF8F}" dt="2023-10-27T04:19:21.661" v="436" actId="14100"/>
          <ac:picMkLst>
            <pc:docMk/>
            <pc:sldMk cId="1221437746" sldId="262"/>
            <ac:picMk id="6" creationId="{139FB1F7-56AF-1A94-C56D-FA4B1DED97A8}"/>
          </ac:picMkLst>
        </pc:picChg>
        <pc:picChg chg="del">
          <ac:chgData name="Anna Morrison" userId="7eae6f2c-8375-4b1b-a6c5-74d79ab14498" providerId="ADAL" clId="{97F759EA-0391-4A34-A351-C04C045EDF8F}" dt="2023-10-27T04:17:56.833" v="411" actId="478"/>
          <ac:picMkLst>
            <pc:docMk/>
            <pc:sldMk cId="1221437746" sldId="262"/>
            <ac:picMk id="8" creationId="{2945E7CD-B4B4-6178-985E-CDD8E85BB8C3}"/>
          </ac:picMkLst>
        </pc:picChg>
      </pc:sldChg>
    </pc:docChg>
  </pc:docChgLst>
  <pc:docChgLst>
    <pc:chgData name="Anna Morrison" userId="7eae6f2c-8375-4b1b-a6c5-74d79ab14498" providerId="ADAL" clId="{E6C293FA-A20F-4E7E-B1DF-1993631C9DF0}"/>
    <pc:docChg chg="addSld delSld">
      <pc:chgData name="Anna Morrison" userId="7eae6f2c-8375-4b1b-a6c5-74d79ab14498" providerId="ADAL" clId="{E6C293FA-A20F-4E7E-B1DF-1993631C9DF0}" dt="2023-10-22T04:36:57.797" v="3" actId="680"/>
      <pc:docMkLst>
        <pc:docMk/>
      </pc:docMkLst>
      <pc:sldChg chg="del">
        <pc:chgData name="Anna Morrison" userId="7eae6f2c-8375-4b1b-a6c5-74d79ab14498" providerId="ADAL" clId="{E6C293FA-A20F-4E7E-B1DF-1993631C9DF0}" dt="2023-10-22T04:36:54.156" v="0" actId="47"/>
        <pc:sldMkLst>
          <pc:docMk/>
          <pc:sldMk cId="2238618310" sldId="257"/>
        </pc:sldMkLst>
      </pc:sldChg>
      <pc:sldChg chg="new">
        <pc:chgData name="Anna Morrison" userId="7eae6f2c-8375-4b1b-a6c5-74d79ab14498" providerId="ADAL" clId="{E6C293FA-A20F-4E7E-B1DF-1993631C9DF0}" dt="2023-10-22T04:36:57.797" v="3" actId="680"/>
        <pc:sldMkLst>
          <pc:docMk/>
          <pc:sldMk cId="2395623096" sldId="257"/>
        </pc:sldMkLst>
      </pc:sldChg>
      <pc:sldChg chg="del">
        <pc:chgData name="Anna Morrison" userId="7eae6f2c-8375-4b1b-a6c5-74d79ab14498" providerId="ADAL" clId="{E6C293FA-A20F-4E7E-B1DF-1993631C9DF0}" dt="2023-10-22T04:36:55.663" v="2" actId="47"/>
        <pc:sldMkLst>
          <pc:docMk/>
          <pc:sldMk cId="1728220818" sldId="258"/>
        </pc:sldMkLst>
      </pc:sldChg>
      <pc:sldChg chg="del">
        <pc:chgData name="Anna Morrison" userId="7eae6f2c-8375-4b1b-a6c5-74d79ab14498" providerId="ADAL" clId="{E6C293FA-A20F-4E7E-B1DF-1993631C9DF0}" dt="2023-10-22T04:36:54.575" v="1" actId="47"/>
        <pc:sldMkLst>
          <pc:docMk/>
          <pc:sldMk cId="838067818" sldId="259"/>
        </pc:sldMkLst>
      </pc:sldChg>
    </pc:docChg>
  </pc:docChgLst>
  <pc:docChgLst>
    <pc:chgData name="Anna Morrison" userId="7eae6f2c-8375-4b1b-a6c5-74d79ab14498" providerId="ADAL" clId="{D6702EBC-531D-40D7-9971-D941E6878B20}"/>
    <pc:docChg chg="custSel addSld modSld">
      <pc:chgData name="Anna Morrison" userId="7eae6f2c-8375-4b1b-a6c5-74d79ab14498" providerId="ADAL" clId="{D6702EBC-531D-40D7-9971-D941E6878B20}" dt="2023-10-22T04:40:04.068" v="8" actId="14100"/>
      <pc:docMkLst>
        <pc:docMk/>
      </pc:docMkLst>
      <pc:sldChg chg="addSp delSp modSp mod">
        <pc:chgData name="Anna Morrison" userId="7eae6f2c-8375-4b1b-a6c5-74d79ab14498" providerId="ADAL" clId="{D6702EBC-531D-40D7-9971-D941E6878B20}" dt="2023-10-22T04:39:08.897" v="1"/>
        <pc:sldMkLst>
          <pc:docMk/>
          <pc:sldMk cId="1446239104" sldId="256"/>
        </pc:sldMkLst>
        <pc:picChg chg="del">
          <ac:chgData name="Anna Morrison" userId="7eae6f2c-8375-4b1b-a6c5-74d79ab14498" providerId="ADAL" clId="{D6702EBC-531D-40D7-9971-D941E6878B20}" dt="2023-10-22T04:38:37.879" v="0" actId="478"/>
          <ac:picMkLst>
            <pc:docMk/>
            <pc:sldMk cId="1446239104" sldId="256"/>
            <ac:picMk id="5" creationId="{8A7DC651-FFC6-2F92-EA6A-520AB9C64668}"/>
          </ac:picMkLst>
        </pc:picChg>
        <pc:picChg chg="add mod">
          <ac:chgData name="Anna Morrison" userId="7eae6f2c-8375-4b1b-a6c5-74d79ab14498" providerId="ADAL" clId="{D6702EBC-531D-40D7-9971-D941E6878B20}" dt="2023-10-22T04:39:08.897" v="1"/>
          <ac:picMkLst>
            <pc:docMk/>
            <pc:sldMk cId="1446239104" sldId="256"/>
            <ac:picMk id="6" creationId="{76B1BD91-1A9D-E475-8D13-2068422397F6}"/>
          </ac:picMkLst>
        </pc:picChg>
      </pc:sldChg>
      <pc:sldChg chg="addSp delSp modSp mod">
        <pc:chgData name="Anna Morrison" userId="7eae6f2c-8375-4b1b-a6c5-74d79ab14498" providerId="ADAL" clId="{D6702EBC-531D-40D7-9971-D941E6878B20}" dt="2023-10-22T04:39:40.028" v="4" actId="14100"/>
        <pc:sldMkLst>
          <pc:docMk/>
          <pc:sldMk cId="2395623096" sldId="257"/>
        </pc:sldMkLst>
        <pc:spChg chg="del">
          <ac:chgData name="Anna Morrison" userId="7eae6f2c-8375-4b1b-a6c5-74d79ab14498" providerId="ADAL" clId="{D6702EBC-531D-40D7-9971-D941E6878B20}" dt="2023-10-22T04:39:33.552" v="2"/>
          <ac:spMkLst>
            <pc:docMk/>
            <pc:sldMk cId="2395623096" sldId="257"/>
            <ac:spMk id="3" creationId="{2C9A8021-CC28-B40F-F99B-18C06F2284C8}"/>
          </ac:spMkLst>
        </pc:spChg>
        <pc:picChg chg="add mod">
          <ac:chgData name="Anna Morrison" userId="7eae6f2c-8375-4b1b-a6c5-74d79ab14498" providerId="ADAL" clId="{D6702EBC-531D-40D7-9971-D941E6878B20}" dt="2023-10-22T04:39:40.028" v="4" actId="14100"/>
          <ac:picMkLst>
            <pc:docMk/>
            <pc:sldMk cId="2395623096" sldId="257"/>
            <ac:picMk id="5" creationId="{4BF55302-F89C-C305-11DE-3AD343EBCD2E}"/>
          </ac:picMkLst>
        </pc:picChg>
      </pc:sldChg>
      <pc:sldChg chg="addSp delSp modSp new mod">
        <pc:chgData name="Anna Morrison" userId="7eae6f2c-8375-4b1b-a6c5-74d79ab14498" providerId="ADAL" clId="{D6702EBC-531D-40D7-9971-D941E6878B20}" dt="2023-10-22T04:40:04.068" v="8" actId="14100"/>
        <pc:sldMkLst>
          <pc:docMk/>
          <pc:sldMk cId="4238547253" sldId="258"/>
        </pc:sldMkLst>
        <pc:spChg chg="del">
          <ac:chgData name="Anna Morrison" userId="7eae6f2c-8375-4b1b-a6c5-74d79ab14498" providerId="ADAL" clId="{D6702EBC-531D-40D7-9971-D941E6878B20}" dt="2023-10-22T04:39:59.077" v="6"/>
          <ac:spMkLst>
            <pc:docMk/>
            <pc:sldMk cId="4238547253" sldId="258"/>
            <ac:spMk id="3" creationId="{A398C65B-6010-322B-264F-437C3DEA1D69}"/>
          </ac:spMkLst>
        </pc:spChg>
        <pc:picChg chg="add mod">
          <ac:chgData name="Anna Morrison" userId="7eae6f2c-8375-4b1b-a6c5-74d79ab14498" providerId="ADAL" clId="{D6702EBC-531D-40D7-9971-D941E6878B20}" dt="2023-10-22T04:40:04.068" v="8" actId="14100"/>
          <ac:picMkLst>
            <pc:docMk/>
            <pc:sldMk cId="4238547253" sldId="258"/>
            <ac:picMk id="5" creationId="{1E114EEB-67BD-9160-A5C5-D2CFDB856C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16BA8-E29E-4740-916A-6F63CF294AE1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B212C-81D6-4418-B2A8-3111E2369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4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B212C-81D6-4418-B2A8-3111E23697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40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B212C-81D6-4418-B2A8-3111E23697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88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B212C-81D6-4418-B2A8-3111E23697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07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B212C-81D6-4418-B2A8-3111E23697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3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B4B3-32C2-D6C7-2CC3-785CCEE17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3008E-CBB3-30DB-A2EC-F059624D9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B48D2-4BA7-F569-D000-9B33666C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E5908-2F2B-9F2A-6A9C-3E033BB5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C75FA-0281-B0C9-2571-CC469B22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9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1748-40D3-1A86-EADE-EBC3CBC3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E1ED7-C8D8-3983-929D-AEAA8B948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1571E-27A5-C477-0606-71A0BEC8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9D49-8323-0305-BB90-8C542C1D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0BBEA-0FCF-67C0-8E67-DAA6E298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7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1AF3DA-F7B8-1398-AA23-03D87E1D4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A965D-8920-E9BA-682B-BE7B605E9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B4D4C-0141-BEDF-3EDC-5657AA26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208F3-969E-601F-41FC-E9F0A443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5C6F0-D6D2-1E2E-395D-3171618A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6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286C-848D-A29D-27A1-0A843B3A7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1DBF6-AD7C-C402-68F6-88AA144C3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E5FD-F607-4729-291E-7111C8C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0BB66-8AB6-7451-656E-044D0648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74CCA-63AA-3D53-5DE3-1BA9BF95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20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6019-3CE2-C85C-9FAB-8DBE4A33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613B8-FC2B-C947-C1B9-9CD5062CE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811B2-85D6-9D35-07EA-7852AAC7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62B05-DA2E-9B6A-362F-D3852280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0D0B6-094E-4EA6-D26D-9D93F1CC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9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989D-868B-5B40-A894-B601F675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A22C4-A92A-F11B-151E-2D5A4067F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2B395-8ADF-F56F-44ED-7E41E7314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E4093-F648-8BF1-F430-B7AAF7F9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60260-9EDE-A95A-9022-8D35279B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34D1B-CFDF-8948-C5A1-543517CA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1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363B-16B7-DA0F-E99E-D88A2451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FD9C9-F5CE-5946-57B1-635ADBED1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04948-1C79-9915-6E12-55E7C7059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280D7-624F-9244-96F1-1711145A5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B3577-F0E0-7577-019A-5A6361BFC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58770-4EAE-0E46-D2FA-6BF20837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E72BE-D393-43A2-126B-04500062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BDED2-0E98-EBEF-72FE-56CB8E94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1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21E0-53AB-57DA-2F0B-89A8F32B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19A42-05B5-1DE2-5F6A-62D62DCB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955C-FE79-6713-FEA4-7FA8CF9B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E1E25-8F7D-0E61-2A9B-97B54D95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C1A4B-1D08-E656-63D2-A3547834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F9144-034F-F01F-1875-334FE42E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C69F4-A68F-5EA7-C631-70A7EF5E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8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24C0-EE15-CEF9-144D-62BFD8B1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BDF8-B235-F644-7CE9-CAE61963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D933E-2A2E-AFF4-20C1-50CB2635A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4C34D-7AFE-DE0A-11E5-83C9388A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09DBE-D0EE-C659-ED03-ECA12A2F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C48CD-3982-FDFD-53AA-910B8253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6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7433-0B16-E629-84E0-B226B75C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00714-B297-80A5-879B-53E8E7318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C95CF-D205-A40D-B391-4AB83A25E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C8122-CD87-590B-8098-DEC952EC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BD70F-B2CB-49F4-22D6-B12B180F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CDC49-3B15-460C-E284-CBBF0792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41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9E029-8170-2EA1-581B-3D202348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CEBB-2026-9850-5466-25C9CDD36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099E6-D17E-6C35-F042-709F52482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3866C-27F1-65ED-43A2-D2826C67B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046F7-AFBC-ADAD-8232-3BA6641B9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8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24CD-7268-5F00-BB3E-C90B8FB0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90CC5-A1C0-FAAC-A23B-CCD698D98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8612B3-1BE2-3F1E-917D-C4D0CF5E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4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9444-8EFC-CA81-7F56-17142FC5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AEC00-0E99-C757-8D05-C63109C16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02137-2F0F-0E0A-5372-9A4EECEDD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28A3953-762B-C6D6-044B-6D3BF9118187}"/>
              </a:ext>
            </a:extLst>
          </p:cNvPr>
          <p:cNvSpPr txBox="1">
            <a:spLocks/>
          </p:cNvSpPr>
          <p:nvPr/>
        </p:nvSpPr>
        <p:spPr>
          <a:xfrm>
            <a:off x="248816" y="1325068"/>
            <a:ext cx="8206272" cy="392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Making the link: Apprenticeships &amp; Religious Education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different apprenticeship job roles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have a connection to Religious Education. For example, you could be in a role that requires you to make ethical decisions or could be working within the community.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worksheet to think about some of the different apprenticeship roles. Can you make the connection?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77EAA-020A-BFCB-7DB1-082B6507E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329" y="1498535"/>
            <a:ext cx="2594430" cy="366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74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302137-2F0F-0E0A-5372-9A4EECEDD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ontent Placeholder 7" descr="A close-up of a list of words&#10;&#10;Description automatically generated">
            <a:extLst>
              <a:ext uri="{FF2B5EF4-FFF2-40B4-BE49-F238E27FC236}">
                <a16:creationId xmlns:a16="http://schemas.microsoft.com/office/drawing/2014/main" id="{2945E7CD-B4B4-6178-985E-CDD8E85BB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8" y="1720285"/>
            <a:ext cx="9268043" cy="390739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C7883F-213E-3BF8-2595-A913457935DF}"/>
              </a:ext>
            </a:extLst>
          </p:cNvPr>
          <p:cNvSpPr txBox="1"/>
          <p:nvPr/>
        </p:nvSpPr>
        <p:spPr>
          <a:xfrm>
            <a:off x="260968" y="1166918"/>
            <a:ext cx="6093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0001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302137-2F0F-0E0A-5372-9A4EECEDD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-up of a list of text&#10;&#10;Description automatically generated">
            <a:extLst>
              <a:ext uri="{FF2B5EF4-FFF2-40B4-BE49-F238E27FC236}">
                <a16:creationId xmlns:a16="http://schemas.microsoft.com/office/drawing/2014/main" id="{139FB1F7-56AF-1A94-C56D-FA4B1DED9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4" y="1737102"/>
            <a:ext cx="8799413" cy="3987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FF4C00-F433-CE9F-C874-81A7F9E44405}"/>
              </a:ext>
            </a:extLst>
          </p:cNvPr>
          <p:cNvSpPr txBox="1"/>
          <p:nvPr/>
        </p:nvSpPr>
        <p:spPr>
          <a:xfrm>
            <a:off x="260968" y="1166918"/>
            <a:ext cx="6093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2143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CC9A-5CBE-5C5D-522D-D7EA8BD6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0E36-A1D5-A055-2F79-59B8A1598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9A88A-DFF1-5DC1-56B3-E7D145E6A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F175FA-F871-48D2-2304-FB0D981ABC54}"/>
              </a:ext>
            </a:extLst>
          </p:cNvPr>
          <p:cNvSpPr txBox="1">
            <a:spLocks/>
          </p:cNvSpPr>
          <p:nvPr/>
        </p:nvSpPr>
        <p:spPr>
          <a:xfrm>
            <a:off x="248815" y="1325068"/>
            <a:ext cx="10639763" cy="392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activity sheet from the lesson, select one of the job roles that you are interested in researching further. 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Try to come up with 3 scenarios that someone in that job role may face where they have to make a difficult decision. </a:t>
            </a: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 out the reasons why it would be difficult and some of the factors that you may need take into consideration.</a:t>
            </a: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1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6" ma:contentTypeDescription="Create a new document." ma:contentTypeScope="" ma:versionID="8d04e287e6a13a8468adaba87eecab59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9f07b3c49893a4df243fb3b485d27b2c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Props1.xml><?xml version="1.0" encoding="utf-8"?>
<ds:datastoreItem xmlns:ds="http://schemas.openxmlformats.org/officeDocument/2006/customXml" ds:itemID="{791DA356-CAAF-4FB7-BB52-81720B3EF0D7}"/>
</file>

<file path=customXml/itemProps2.xml><?xml version="1.0" encoding="utf-8"?>
<ds:datastoreItem xmlns:ds="http://schemas.openxmlformats.org/officeDocument/2006/customXml" ds:itemID="{DA447F53-BF7E-46E3-8C85-8FEE2B628B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B8030B-52FF-4F23-A2E3-5C23FB0D0271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141</Words>
  <Application>Microsoft Office PowerPoint</Application>
  <PresentationFormat>Widescreen</PresentationFormat>
  <Paragraphs>16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Morrison</dc:creator>
  <cp:lastModifiedBy>Anna Morrison</cp:lastModifiedBy>
  <cp:revision>1</cp:revision>
  <dcterms:created xsi:type="dcterms:W3CDTF">2023-10-22T04:34:10Z</dcterms:created>
  <dcterms:modified xsi:type="dcterms:W3CDTF">2023-10-29T04:35:25Z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</Properties>
</file>