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4536F-6BC0-4EA5-8114-6BB495956FBE}" v="15" dt="2023-10-22T08:30:38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E6C293FA-A20F-4E7E-B1DF-1993631C9DF0}"/>
    <pc:docChg chg="addSld delSld">
      <pc:chgData name="Anna Morrison" userId="7eae6f2c-8375-4b1b-a6c5-74d79ab14498" providerId="ADAL" clId="{E6C293FA-A20F-4E7E-B1DF-1993631C9DF0}" dt="2023-10-22T04:36:57.797" v="3" actId="680"/>
      <pc:docMkLst>
        <pc:docMk/>
      </pc:docMkLst>
      <pc:sldChg chg="del">
        <pc:chgData name="Anna Morrison" userId="7eae6f2c-8375-4b1b-a6c5-74d79ab14498" providerId="ADAL" clId="{E6C293FA-A20F-4E7E-B1DF-1993631C9DF0}" dt="2023-10-22T04:36:54.156" v="0" actId="47"/>
        <pc:sldMkLst>
          <pc:docMk/>
          <pc:sldMk cId="2238618310" sldId="257"/>
        </pc:sldMkLst>
      </pc:sldChg>
      <pc:sldChg chg="new">
        <pc:chgData name="Anna Morrison" userId="7eae6f2c-8375-4b1b-a6c5-74d79ab14498" providerId="ADAL" clId="{E6C293FA-A20F-4E7E-B1DF-1993631C9DF0}" dt="2023-10-22T04:36:57.797" v="3" actId="680"/>
        <pc:sldMkLst>
          <pc:docMk/>
          <pc:sldMk cId="2395623096" sldId="257"/>
        </pc:sldMkLst>
      </pc:sldChg>
      <pc:sldChg chg="del">
        <pc:chgData name="Anna Morrison" userId="7eae6f2c-8375-4b1b-a6c5-74d79ab14498" providerId="ADAL" clId="{E6C293FA-A20F-4E7E-B1DF-1993631C9DF0}" dt="2023-10-22T04:36:55.663" v="2" actId="47"/>
        <pc:sldMkLst>
          <pc:docMk/>
          <pc:sldMk cId="1728220818" sldId="258"/>
        </pc:sldMkLst>
      </pc:sldChg>
      <pc:sldChg chg="del">
        <pc:chgData name="Anna Morrison" userId="7eae6f2c-8375-4b1b-a6c5-74d79ab14498" providerId="ADAL" clId="{E6C293FA-A20F-4E7E-B1DF-1993631C9DF0}" dt="2023-10-22T04:36:54.575" v="1" actId="47"/>
        <pc:sldMkLst>
          <pc:docMk/>
          <pc:sldMk cId="838067818" sldId="259"/>
        </pc:sldMkLst>
      </pc:sldChg>
    </pc:docChg>
  </pc:docChgLst>
  <pc:docChgLst>
    <pc:chgData name="Anna Morrison" userId="7eae6f2c-8375-4b1b-a6c5-74d79ab14498" providerId="ADAL" clId="{3234536F-6BC0-4EA5-8114-6BB495956FBE}"/>
    <pc:docChg chg="custSel addSld delSld modSld sldOrd">
      <pc:chgData name="Anna Morrison" userId="7eae6f2c-8375-4b1b-a6c5-74d79ab14498" providerId="ADAL" clId="{3234536F-6BC0-4EA5-8114-6BB495956FBE}" dt="2023-10-23T13:14:21.944" v="213" actId="1076"/>
      <pc:docMkLst>
        <pc:docMk/>
      </pc:docMkLst>
      <pc:sldChg chg="del">
        <pc:chgData name="Anna Morrison" userId="7eae6f2c-8375-4b1b-a6c5-74d79ab14498" providerId="ADAL" clId="{3234536F-6BC0-4EA5-8114-6BB495956FBE}" dt="2023-10-22T04:42:34.960" v="0" actId="47"/>
        <pc:sldMkLst>
          <pc:docMk/>
          <pc:sldMk cId="1446239104" sldId="256"/>
        </pc:sldMkLst>
      </pc:sldChg>
      <pc:sldChg chg="addSp delSp modSp mod">
        <pc:chgData name="Anna Morrison" userId="7eae6f2c-8375-4b1b-a6c5-74d79ab14498" providerId="ADAL" clId="{3234536F-6BC0-4EA5-8114-6BB495956FBE}" dt="2023-10-23T13:14:21.944" v="213" actId="1076"/>
        <pc:sldMkLst>
          <pc:docMk/>
          <pc:sldMk cId="4238547253" sldId="258"/>
        </pc:sldMkLst>
        <pc:spChg chg="del">
          <ac:chgData name="Anna Morrison" userId="7eae6f2c-8375-4b1b-a6c5-74d79ab14498" providerId="ADAL" clId="{3234536F-6BC0-4EA5-8114-6BB495956FBE}" dt="2023-10-22T08:29:00.972" v="188" actId="478"/>
          <ac:spMkLst>
            <pc:docMk/>
            <pc:sldMk cId="4238547253" sldId="258"/>
            <ac:spMk id="2" creationId="{F62924CD-7268-5F00-BB3E-C90B8FB033E3}"/>
          </ac:spMkLst>
        </pc:spChg>
        <pc:spChg chg="add mod">
          <ac:chgData name="Anna Morrison" userId="7eae6f2c-8375-4b1b-a6c5-74d79ab14498" providerId="ADAL" clId="{3234536F-6BC0-4EA5-8114-6BB495956FBE}" dt="2023-10-22T04:42:37.123" v="1" actId="478"/>
          <ac:spMkLst>
            <pc:docMk/>
            <pc:sldMk cId="4238547253" sldId="258"/>
            <ac:spMk id="4" creationId="{251C9E1C-F040-A073-A6DA-E43DA40AC9DA}"/>
          </ac:spMkLst>
        </pc:spChg>
        <pc:spChg chg="add mod">
          <ac:chgData name="Anna Morrison" userId="7eae6f2c-8375-4b1b-a6c5-74d79ab14498" providerId="ADAL" clId="{3234536F-6BC0-4EA5-8114-6BB495956FBE}" dt="2023-10-22T08:31:05.961" v="210" actId="1076"/>
          <ac:spMkLst>
            <pc:docMk/>
            <pc:sldMk cId="4238547253" sldId="258"/>
            <ac:spMk id="5" creationId="{9DA7FD16-917C-7577-924E-729F80C2E41E}"/>
          </ac:spMkLst>
        </pc:spChg>
        <pc:spChg chg="add mod">
          <ac:chgData name="Anna Morrison" userId="7eae6f2c-8375-4b1b-a6c5-74d79ab14498" providerId="ADAL" clId="{3234536F-6BC0-4EA5-8114-6BB495956FBE}" dt="2023-10-23T13:14:21.944" v="213" actId="1076"/>
          <ac:spMkLst>
            <pc:docMk/>
            <pc:sldMk cId="4238547253" sldId="258"/>
            <ac:spMk id="6" creationId="{C74902A5-57C8-E711-727D-E342E5BC103B}"/>
          </ac:spMkLst>
        </pc:spChg>
        <pc:spChg chg="add mod">
          <ac:chgData name="Anna Morrison" userId="7eae6f2c-8375-4b1b-a6c5-74d79ab14498" providerId="ADAL" clId="{3234536F-6BC0-4EA5-8114-6BB495956FBE}" dt="2023-10-22T08:31:13.325" v="211" actId="1076"/>
          <ac:spMkLst>
            <pc:docMk/>
            <pc:sldMk cId="4238547253" sldId="258"/>
            <ac:spMk id="8" creationId="{CFDFF2DD-B004-70C0-2342-EB64C24CD916}"/>
          </ac:spMkLst>
        </pc:spChg>
        <pc:picChg chg="add mod">
          <ac:chgData name="Anna Morrison" userId="7eae6f2c-8375-4b1b-a6c5-74d79ab14498" providerId="ADAL" clId="{3234536F-6BC0-4EA5-8114-6BB495956FBE}" dt="2023-10-22T08:29:22.318" v="191" actId="732"/>
          <ac:picMkLst>
            <pc:docMk/>
            <pc:sldMk cId="4238547253" sldId="258"/>
            <ac:picMk id="3" creationId="{B9290387-CA93-E4BB-9A7C-41DCA6EF20E0}"/>
          </ac:picMkLst>
        </pc:picChg>
        <pc:picChg chg="del">
          <ac:chgData name="Anna Morrison" userId="7eae6f2c-8375-4b1b-a6c5-74d79ab14498" providerId="ADAL" clId="{3234536F-6BC0-4EA5-8114-6BB495956FBE}" dt="2023-10-22T04:42:37.123" v="1" actId="478"/>
          <ac:picMkLst>
            <pc:docMk/>
            <pc:sldMk cId="4238547253" sldId="258"/>
            <ac:picMk id="5" creationId="{1E114EEB-67BD-9160-A5C5-D2CFDB856C95}"/>
          </ac:picMkLst>
        </pc:picChg>
        <pc:picChg chg="add mod ord">
          <ac:chgData name="Anna Morrison" userId="7eae6f2c-8375-4b1b-a6c5-74d79ab14498" providerId="ADAL" clId="{3234536F-6BC0-4EA5-8114-6BB495956FBE}" dt="2023-10-22T08:28:43.435" v="183" actId="167"/>
          <ac:picMkLst>
            <pc:docMk/>
            <pc:sldMk cId="4238547253" sldId="258"/>
            <ac:picMk id="7" creationId="{84031377-1FAA-6C03-29C3-1B00B755A679}"/>
          </ac:picMkLst>
        </pc:picChg>
      </pc:sldChg>
      <pc:sldChg chg="addSp delSp modSp new mod ord">
        <pc:chgData name="Anna Morrison" userId="7eae6f2c-8375-4b1b-a6c5-74d79ab14498" providerId="ADAL" clId="{3234536F-6BC0-4EA5-8114-6BB495956FBE}" dt="2023-10-23T13:14:07.195" v="212" actId="20577"/>
        <pc:sldMkLst>
          <pc:docMk/>
          <pc:sldMk cId="754458607" sldId="259"/>
        </pc:sldMkLst>
        <pc:spChg chg="del">
          <ac:chgData name="Anna Morrison" userId="7eae6f2c-8375-4b1b-a6c5-74d79ab14498" providerId="ADAL" clId="{3234536F-6BC0-4EA5-8114-6BB495956FBE}" dt="2023-10-22T08:15:29.047" v="11" actId="478"/>
          <ac:spMkLst>
            <pc:docMk/>
            <pc:sldMk cId="754458607" sldId="259"/>
            <ac:spMk id="2" creationId="{5622002D-C412-6CF6-B3E6-04D74DDECF3C}"/>
          </ac:spMkLst>
        </pc:spChg>
        <pc:spChg chg="del">
          <ac:chgData name="Anna Morrison" userId="7eae6f2c-8375-4b1b-a6c5-74d79ab14498" providerId="ADAL" clId="{3234536F-6BC0-4EA5-8114-6BB495956FBE}" dt="2023-10-22T08:15:17.989" v="7" actId="931"/>
          <ac:spMkLst>
            <pc:docMk/>
            <pc:sldMk cId="754458607" sldId="259"/>
            <ac:spMk id="3" creationId="{B01BD893-7BEF-D70B-1423-5BBC4FA60B4C}"/>
          </ac:spMkLst>
        </pc:spChg>
        <pc:spChg chg="add mod">
          <ac:chgData name="Anna Morrison" userId="7eae6f2c-8375-4b1b-a6c5-74d79ab14498" providerId="ADAL" clId="{3234536F-6BC0-4EA5-8114-6BB495956FBE}" dt="2023-10-22T08:27:42.614" v="65" actId="20577"/>
          <ac:spMkLst>
            <pc:docMk/>
            <pc:sldMk cId="754458607" sldId="259"/>
            <ac:spMk id="8" creationId="{CF2F2BFF-5092-22FB-C634-86EB0658A175}"/>
          </ac:spMkLst>
        </pc:spChg>
        <pc:spChg chg="add mod">
          <ac:chgData name="Anna Morrison" userId="7eae6f2c-8375-4b1b-a6c5-74d79ab14498" providerId="ADAL" clId="{3234536F-6BC0-4EA5-8114-6BB495956FBE}" dt="2023-10-23T13:14:07.195" v="212" actId="20577"/>
          <ac:spMkLst>
            <pc:docMk/>
            <pc:sldMk cId="754458607" sldId="259"/>
            <ac:spMk id="10" creationId="{E226DAAE-6ADD-CB31-B5D7-8896F036610D}"/>
          </ac:spMkLst>
        </pc:spChg>
        <pc:picChg chg="add ord">
          <ac:chgData name="Anna Morrison" userId="7eae6f2c-8375-4b1b-a6c5-74d79ab14498" providerId="ADAL" clId="{3234536F-6BC0-4EA5-8114-6BB495956FBE}" dt="2023-10-22T08:15:21.759" v="8" actId="167"/>
          <ac:picMkLst>
            <pc:docMk/>
            <pc:sldMk cId="754458607" sldId="259"/>
            <ac:picMk id="5" creationId="{B9251F66-B25C-E4BA-A6E2-DB2F63CCE5AE}"/>
          </ac:picMkLst>
        </pc:picChg>
        <pc:picChg chg="add mod">
          <ac:chgData name="Anna Morrison" userId="7eae6f2c-8375-4b1b-a6c5-74d79ab14498" providerId="ADAL" clId="{3234536F-6BC0-4EA5-8114-6BB495956FBE}" dt="2023-10-22T08:15:26.308" v="10" actId="1440"/>
          <ac:picMkLst>
            <pc:docMk/>
            <pc:sldMk cId="754458607" sldId="259"/>
            <ac:picMk id="7" creationId="{F7266E90-19B0-246D-E1CF-55304C4A9B54}"/>
          </ac:picMkLst>
        </pc:picChg>
      </pc:sldChg>
      <pc:sldChg chg="addSp delSp modSp add mod ord">
        <pc:chgData name="Anna Morrison" userId="7eae6f2c-8375-4b1b-a6c5-74d79ab14498" providerId="ADAL" clId="{3234536F-6BC0-4EA5-8114-6BB495956FBE}" dt="2023-10-22T08:26:42.606" v="32" actId="20577"/>
        <pc:sldMkLst>
          <pc:docMk/>
          <pc:sldMk cId="1494718122" sldId="260"/>
        </pc:sldMkLst>
        <pc:spChg chg="add del mod">
          <ac:chgData name="Anna Morrison" userId="7eae6f2c-8375-4b1b-a6c5-74d79ab14498" providerId="ADAL" clId="{3234536F-6BC0-4EA5-8114-6BB495956FBE}" dt="2023-10-22T08:21:19.806" v="21" actId="478"/>
          <ac:spMkLst>
            <pc:docMk/>
            <pc:sldMk cId="1494718122" sldId="260"/>
            <ac:spMk id="3" creationId="{9518C6F9-DCEE-8409-DD6E-EE21BC3010BB}"/>
          </ac:spMkLst>
        </pc:spChg>
        <pc:spChg chg="add mod">
          <ac:chgData name="Anna Morrison" userId="7eae6f2c-8375-4b1b-a6c5-74d79ab14498" providerId="ADAL" clId="{3234536F-6BC0-4EA5-8114-6BB495956FBE}" dt="2023-10-22T08:26:42.606" v="32" actId="20577"/>
          <ac:spMkLst>
            <pc:docMk/>
            <pc:sldMk cId="1494718122" sldId="260"/>
            <ac:spMk id="4" creationId="{455E3584-B13F-6346-E36D-59C9F6C896C9}"/>
          </ac:spMkLst>
        </pc:spChg>
        <pc:picChg chg="mod">
          <ac:chgData name="Anna Morrison" userId="7eae6f2c-8375-4b1b-a6c5-74d79ab14498" providerId="ADAL" clId="{3234536F-6BC0-4EA5-8114-6BB495956FBE}" dt="2023-10-22T08:21:22.701" v="22" actId="1076"/>
          <ac:picMkLst>
            <pc:docMk/>
            <pc:sldMk cId="1494718122" sldId="260"/>
            <ac:picMk id="5" creationId="{B9251F66-B25C-E4BA-A6E2-DB2F63CCE5AE}"/>
          </ac:picMkLst>
        </pc:picChg>
        <pc:picChg chg="del">
          <ac:chgData name="Anna Morrison" userId="7eae6f2c-8375-4b1b-a6c5-74d79ab14498" providerId="ADAL" clId="{3234536F-6BC0-4EA5-8114-6BB495956FBE}" dt="2023-10-22T08:20:38.130" v="17" actId="478"/>
          <ac:picMkLst>
            <pc:docMk/>
            <pc:sldMk cId="1494718122" sldId="260"/>
            <ac:picMk id="7" creationId="{F7266E90-19B0-246D-E1CF-55304C4A9B54}"/>
          </ac:picMkLst>
        </pc:picChg>
      </pc:sldChg>
    </pc:docChg>
  </pc:docChgLst>
  <pc:docChgLst>
    <pc:chgData name="Anna Morrison" userId="7eae6f2c-8375-4b1b-a6c5-74d79ab14498" providerId="ADAL" clId="{D6702EBC-531D-40D7-9971-D941E6878B20}"/>
    <pc:docChg chg="custSel addSld modSld">
      <pc:chgData name="Anna Morrison" userId="7eae6f2c-8375-4b1b-a6c5-74d79ab14498" providerId="ADAL" clId="{D6702EBC-531D-40D7-9971-D941E6878B20}" dt="2023-10-22T04:40:04.068" v="8" actId="14100"/>
      <pc:docMkLst>
        <pc:docMk/>
      </pc:docMkLst>
      <pc:sldChg chg="addSp delSp modSp mod">
        <pc:chgData name="Anna Morrison" userId="7eae6f2c-8375-4b1b-a6c5-74d79ab14498" providerId="ADAL" clId="{D6702EBC-531D-40D7-9971-D941E6878B20}" dt="2023-10-22T04:39:08.897" v="1"/>
        <pc:sldMkLst>
          <pc:docMk/>
          <pc:sldMk cId="1446239104" sldId="256"/>
        </pc:sldMkLst>
        <pc:picChg chg="del">
          <ac:chgData name="Anna Morrison" userId="7eae6f2c-8375-4b1b-a6c5-74d79ab14498" providerId="ADAL" clId="{D6702EBC-531D-40D7-9971-D941E6878B20}" dt="2023-10-22T04:38:37.879" v="0" actId="478"/>
          <ac:picMkLst>
            <pc:docMk/>
            <pc:sldMk cId="1446239104" sldId="256"/>
            <ac:picMk id="5" creationId="{8A7DC651-FFC6-2F92-EA6A-520AB9C64668}"/>
          </ac:picMkLst>
        </pc:picChg>
        <pc:picChg chg="add mod">
          <ac:chgData name="Anna Morrison" userId="7eae6f2c-8375-4b1b-a6c5-74d79ab14498" providerId="ADAL" clId="{D6702EBC-531D-40D7-9971-D941E6878B20}" dt="2023-10-22T04:39:08.897" v="1"/>
          <ac:picMkLst>
            <pc:docMk/>
            <pc:sldMk cId="1446239104" sldId="256"/>
            <ac:picMk id="6" creationId="{76B1BD91-1A9D-E475-8D13-2068422397F6}"/>
          </ac:picMkLst>
        </pc:picChg>
      </pc:sldChg>
      <pc:sldChg chg="addSp delSp modSp mod">
        <pc:chgData name="Anna Morrison" userId="7eae6f2c-8375-4b1b-a6c5-74d79ab14498" providerId="ADAL" clId="{D6702EBC-531D-40D7-9971-D941E6878B20}" dt="2023-10-22T04:39:40.028" v="4" actId="14100"/>
        <pc:sldMkLst>
          <pc:docMk/>
          <pc:sldMk cId="2395623096" sldId="257"/>
        </pc:sldMkLst>
        <pc:spChg chg="del">
          <ac:chgData name="Anna Morrison" userId="7eae6f2c-8375-4b1b-a6c5-74d79ab14498" providerId="ADAL" clId="{D6702EBC-531D-40D7-9971-D941E6878B20}" dt="2023-10-22T04:39:33.552" v="2"/>
          <ac:spMkLst>
            <pc:docMk/>
            <pc:sldMk cId="2395623096" sldId="257"/>
            <ac:spMk id="3" creationId="{2C9A8021-CC28-B40F-F99B-18C06F2284C8}"/>
          </ac:spMkLst>
        </pc:spChg>
        <pc:picChg chg="add mod">
          <ac:chgData name="Anna Morrison" userId="7eae6f2c-8375-4b1b-a6c5-74d79ab14498" providerId="ADAL" clId="{D6702EBC-531D-40D7-9971-D941E6878B20}" dt="2023-10-22T04:39:40.028" v="4" actId="14100"/>
          <ac:picMkLst>
            <pc:docMk/>
            <pc:sldMk cId="2395623096" sldId="257"/>
            <ac:picMk id="5" creationId="{4BF55302-F89C-C305-11DE-3AD343EBCD2E}"/>
          </ac:picMkLst>
        </pc:picChg>
      </pc:sldChg>
      <pc:sldChg chg="addSp delSp modSp new mod">
        <pc:chgData name="Anna Morrison" userId="7eae6f2c-8375-4b1b-a6c5-74d79ab14498" providerId="ADAL" clId="{D6702EBC-531D-40D7-9971-D941E6878B20}" dt="2023-10-22T04:40:04.068" v="8" actId="14100"/>
        <pc:sldMkLst>
          <pc:docMk/>
          <pc:sldMk cId="4238547253" sldId="258"/>
        </pc:sldMkLst>
        <pc:spChg chg="del">
          <ac:chgData name="Anna Morrison" userId="7eae6f2c-8375-4b1b-a6c5-74d79ab14498" providerId="ADAL" clId="{D6702EBC-531D-40D7-9971-D941E6878B20}" dt="2023-10-22T04:39:59.077" v="6"/>
          <ac:spMkLst>
            <pc:docMk/>
            <pc:sldMk cId="4238547253" sldId="258"/>
            <ac:spMk id="3" creationId="{A398C65B-6010-322B-264F-437C3DEA1D69}"/>
          </ac:spMkLst>
        </pc:spChg>
        <pc:picChg chg="add mod">
          <ac:chgData name="Anna Morrison" userId="7eae6f2c-8375-4b1b-a6c5-74d79ab14498" providerId="ADAL" clId="{D6702EBC-531D-40D7-9971-D941E6878B20}" dt="2023-10-22T04:40:04.068" v="8" actId="14100"/>
          <ac:picMkLst>
            <pc:docMk/>
            <pc:sldMk cId="4238547253" sldId="258"/>
            <ac:picMk id="5" creationId="{1E114EEB-67BD-9160-A5C5-D2CFDB856C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B4B3-32C2-D6C7-2CC3-785CCEE17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3008E-CBB3-30DB-A2EC-F059624D9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B48D2-4BA7-F569-D000-9B33666C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E5908-2F2B-9F2A-6A9C-3E033BB5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75FA-0281-B0C9-2571-CC469B22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9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1748-40D3-1A86-EADE-EBC3CBC34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E1ED7-C8D8-3983-929D-AEAA8B948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571E-27A5-C477-0606-71A0BEC8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A9D49-8323-0305-BB90-8C542C1D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0BBEA-0FCF-67C0-8E67-DAA6E298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7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1AF3DA-F7B8-1398-AA23-03D87E1D4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A965D-8920-E9BA-682B-BE7B605E9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4D4C-0141-BEDF-3EDC-5657AA26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208F3-969E-601F-41FC-E9F0A443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5C6F0-D6D2-1E2E-395D-3171618A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6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286C-848D-A29D-27A1-0A843B3A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1DBF6-AD7C-C402-68F6-88AA144C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E5FD-F607-4729-291E-7111C8C1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BB66-8AB6-7451-656E-044D0648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4CCA-63AA-3D53-5DE3-1BA9BF95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20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56019-3CE2-C85C-9FAB-8DBE4A33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613B8-FC2B-C947-C1B9-9CD5062C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11B2-85D6-9D35-07EA-7852AAC7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62B05-DA2E-9B6A-362F-D3852280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0D0B6-094E-4EA6-D26D-9D93F1CC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989D-868B-5B40-A894-B601F675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A22C4-A92A-F11B-151E-2D5A4067F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B395-8ADF-F56F-44ED-7E41E7314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E4093-F648-8BF1-F430-B7AAF7F9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60260-9EDE-A95A-9022-8D35279B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4D1B-CFDF-8948-C5A1-543517CA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1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363B-16B7-DA0F-E99E-D88A2451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FD9C9-F5CE-5946-57B1-635ADBED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04948-1C79-9915-6E12-55E7C7059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280D7-624F-9244-96F1-1711145A5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B3577-F0E0-7577-019A-5A6361BFC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58770-4EAE-0E46-D2FA-6BF20837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BE72BE-D393-43A2-126B-04500062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BDED2-0E98-EBEF-72FE-56CB8E9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21E0-53AB-57DA-2F0B-89A8F32B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19A42-05B5-1DE2-5F6A-62D62DCB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955C-FE79-6713-FEA4-7FA8CF9B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E1E25-8F7D-0E61-2A9B-97B54D95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C1A4B-1D08-E656-63D2-A3547834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F9144-034F-F01F-1875-334FE42E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C69F4-A68F-5EA7-C631-70A7EF5E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8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24C0-EE15-CEF9-144D-62BFD8B1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DBDF8-B235-F644-7CE9-CAE61963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D933E-2A2E-AFF4-20C1-50CB2635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4C34D-7AFE-DE0A-11E5-83C9388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09DBE-D0EE-C659-ED03-ECA12A2F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C48CD-3982-FDFD-53AA-910B825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7433-0B16-E629-84E0-B226B75C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00714-B297-80A5-879B-53E8E7318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95CF-D205-A40D-B391-4AB83A25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C8122-CD87-590B-8098-DEC952EC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D70F-B2CB-49F4-22D6-B12B180F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CDC49-3B15-460C-E284-CBBF0792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41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9E029-8170-2EA1-581B-3D202348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CEBB-2026-9850-5466-25C9CDD3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9E6-D17E-6C35-F042-709F52482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6B3D-8778-47B0-AFE4-9A7EABA21F52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3866C-27F1-65ED-43A2-D2826C67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046F7-AFBC-ADAD-8232-3BA6641B9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B632-48C5-4446-B3D1-28D4DE40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8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eforapprenticeships.org/apprenticeship-standards/doctor-degree-v1-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tionhub.blog.gov.uk/2023/06/30/nhs-doctor-apprenticeships-everything-you-need-to-kno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9CFD-BB3D-A2E4-80A6-6C4A8F82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group of beakers with different colored liquids&#10;&#10;Description automatically generated">
            <a:extLst>
              <a:ext uri="{FF2B5EF4-FFF2-40B4-BE49-F238E27FC236}">
                <a16:creationId xmlns:a16="http://schemas.microsoft.com/office/drawing/2014/main" id="{4BF55302-F89C-C305-11DE-3AD343EBC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956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51F66-B25C-E4BA-A6E2-DB2F63CC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 descr="A pink and white page with text&#10;&#10;Description automatically generated">
            <a:extLst>
              <a:ext uri="{FF2B5EF4-FFF2-40B4-BE49-F238E27FC236}">
                <a16:creationId xmlns:a16="http://schemas.microsoft.com/office/drawing/2014/main" id="{F7266E90-19B0-246D-E1CF-55304C4A9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82" y="1253331"/>
            <a:ext cx="3060353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2F2BFF-5092-22FB-C634-86EB0658A175}"/>
              </a:ext>
            </a:extLst>
          </p:cNvPr>
          <p:cNvSpPr txBox="1">
            <a:spLocks/>
          </p:cNvSpPr>
          <p:nvPr/>
        </p:nvSpPr>
        <p:spPr>
          <a:xfrm>
            <a:off x="467282" y="1443070"/>
            <a:ext cx="8042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 on the front line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6DAAE-6ADD-CB31-B5D7-8896F036610D}"/>
              </a:ext>
            </a:extLst>
          </p:cNvPr>
          <p:cNvSpPr txBox="1"/>
          <p:nvPr/>
        </p:nvSpPr>
        <p:spPr>
          <a:xfrm>
            <a:off x="467281" y="2107460"/>
            <a:ext cx="79022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Covid-19 pandemic, there were many apprenticeships related to science that were essential.</a:t>
            </a:r>
          </a:p>
          <a:p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 we are going to explore some of those different roles and think about how they could be categorised.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5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031377-1FAA-6C03-29C3-1B00B755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C9E1C-F040-A073-A6DA-E43DA40AC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Coronavirus">
            <a:extLst>
              <a:ext uri="{FF2B5EF4-FFF2-40B4-BE49-F238E27FC236}">
                <a16:creationId xmlns:a16="http://schemas.microsoft.com/office/drawing/2014/main" id="{B9290387-CA93-E4BB-9A7C-41DCA6EF2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4" b="9411"/>
          <a:stretch/>
        </p:blipFill>
        <p:spPr bwMode="auto">
          <a:xfrm>
            <a:off x="0" y="984749"/>
            <a:ext cx="12191999" cy="480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A7FD16-917C-7577-924E-729F80C2E41E}"/>
              </a:ext>
            </a:extLst>
          </p:cNvPr>
          <p:cNvSpPr txBox="1"/>
          <p:nvPr/>
        </p:nvSpPr>
        <p:spPr>
          <a:xfrm>
            <a:off x="740230" y="1937277"/>
            <a:ext cx="5059945" cy="2983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Doctor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Biomedical scientist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scientist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pharmacology scientist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 science assistant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health practitioner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Technician scientist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4902A5-57C8-E711-727D-E342E5BC103B}"/>
              </a:ext>
            </a:extLst>
          </p:cNvPr>
          <p:cNvSpPr txBox="1"/>
          <p:nvPr/>
        </p:nvSpPr>
        <p:spPr>
          <a:xfrm>
            <a:off x="1653107" y="1327452"/>
            <a:ext cx="91113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These are just some of the science-based jobs that we needed during the Covid-19 pandemic.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FF2DD-B004-70C0-2342-EB64C24CD916}"/>
              </a:ext>
            </a:extLst>
          </p:cNvPr>
          <p:cNvSpPr txBox="1"/>
          <p:nvPr/>
        </p:nvSpPr>
        <p:spPr>
          <a:xfrm>
            <a:off x="6293855" y="1937276"/>
            <a:ext cx="5059945" cy="29834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 health practitioner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Paramedic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and care intelligence specialist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Bioinformatics scientist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health and wellbeing worker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000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 scientist</a:t>
            </a:r>
          </a:p>
        </p:txBody>
      </p:sp>
    </p:spTree>
    <p:extLst>
      <p:ext uri="{BB962C8B-B14F-4D97-AF65-F5344CB8AC3E}">
        <p14:creationId xmlns:p14="http://schemas.microsoft.com/office/powerpoint/2010/main" val="423854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51F66-B25C-E4BA-A6E2-DB2F63CC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5E3584-B13F-6346-E36D-59C9F6C896C9}"/>
              </a:ext>
            </a:extLst>
          </p:cNvPr>
          <p:cNvSpPr txBox="1">
            <a:spLocks/>
          </p:cNvSpPr>
          <p:nvPr/>
        </p:nvSpPr>
        <p:spPr>
          <a:xfrm>
            <a:off x="467282" y="1443070"/>
            <a:ext cx="10944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NHS recently introduced the new Doctor degree apprenticeship. 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the apprenticeship standard here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https://www.instituteforapprenticeships.org/apprenticeship-standards/doctor-degree-v1-0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recent article on the Government site here </a:t>
            </a:r>
            <a:r>
              <a:rPr lang="en-GB" sz="2000" b="0" i="0" dirty="0">
                <a:solidFill>
                  <a:srgbClr val="2FA3D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https://educationhub.blog.gov.uk/2023/06/30/nhs-doctor-apprenticeships-everything-you-need-to-know/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 you are writing an article for the school magazine or website, telling students about the new Doctor apprenticeship and the benefits of studying in this way. 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out at least three benefits within your article.</a:t>
            </a:r>
            <a:endParaRPr lang="en-GB" sz="20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1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DA447F53-BF7E-46E3-8C85-8FEE2B628B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4C9A3-5972-4027-95D3-7FD29FBAB3E8}"/>
</file>

<file path=customXml/itemProps3.xml><?xml version="1.0" encoding="utf-8"?>
<ds:datastoreItem xmlns:ds="http://schemas.openxmlformats.org/officeDocument/2006/customXml" ds:itemID="{2A34B32F-C8A9-475A-A114-B56388CDD9EB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lastModifiedBy>Anna Morrison</cp:lastModifiedBy>
  <cp:revision>1</cp:revision>
  <dcterms:created xsi:type="dcterms:W3CDTF">2023-10-22T04:34:10Z</dcterms:created>
  <dcterms:modified xsi:type="dcterms:W3CDTF">2023-10-23T13:14:28Z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</Properties>
</file>