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74" r:id="rId5"/>
    <p:sldId id="27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7" r:id="rId23"/>
  </p:sldIdLst>
  <p:sldSz cx="18288000" cy="10287000"/>
  <p:notesSz cx="6858000" cy="9144000"/>
  <p:embeddedFontLst>
    <p:embeddedFont>
      <p:font typeface="Bushcraft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1ED6E-B416-4390-A0DC-D505D160BEB2}" v="1" dt="2023-10-31T14:27:04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Twomey" userId="ef176716-8ebb-42f3-81eb-15fd71ddcb48" providerId="ADAL" clId="{6CF1ED6E-B416-4390-A0DC-D505D160BEB2}"/>
    <pc:docChg chg="undo custSel delSld modSld">
      <pc:chgData name="Helen Twomey" userId="ef176716-8ebb-42f3-81eb-15fd71ddcb48" providerId="ADAL" clId="{6CF1ED6E-B416-4390-A0DC-D505D160BEB2}" dt="2023-10-31T14:35:04.542" v="78" actId="1076"/>
      <pc:docMkLst>
        <pc:docMk/>
      </pc:docMkLst>
      <pc:sldChg chg="modSp mod">
        <pc:chgData name="Helen Twomey" userId="ef176716-8ebb-42f3-81eb-15fd71ddcb48" providerId="ADAL" clId="{6CF1ED6E-B416-4390-A0DC-D505D160BEB2}" dt="2023-10-31T14:32:21.209" v="34" actId="34135"/>
        <pc:sldMkLst>
          <pc:docMk/>
          <pc:sldMk cId="0" sldId="256"/>
        </pc:sldMkLst>
        <pc:spChg chg="mod">
          <ac:chgData name="Helen Twomey" userId="ef176716-8ebb-42f3-81eb-15fd71ddcb48" providerId="ADAL" clId="{6CF1ED6E-B416-4390-A0DC-D505D160BEB2}" dt="2023-10-31T14:31:57.409" v="25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2:00.670" v="27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2:04.734" v="29" actId="14100"/>
          <ac:spMkLst>
            <pc:docMk/>
            <pc:sldMk cId="0" sldId="256"/>
            <ac:spMk id="4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21.209" v="34" actId="34135"/>
          <ac:picMkLst>
            <pc:docMk/>
            <pc:sldMk cId="0" sldId="256"/>
            <ac:picMk id="6" creationId="{0AE10B32-C4FC-8715-B1AC-1FA1A5C93D0A}"/>
          </ac:picMkLst>
        </pc:picChg>
      </pc:sldChg>
      <pc:sldChg chg="modSp mod">
        <pc:chgData name="Helen Twomey" userId="ef176716-8ebb-42f3-81eb-15fd71ddcb48" providerId="ADAL" clId="{6CF1ED6E-B416-4390-A0DC-D505D160BEB2}" dt="2023-10-31T14:32:24.936" v="35" actId="34135"/>
        <pc:sldMkLst>
          <pc:docMk/>
          <pc:sldMk cId="0" sldId="257"/>
        </pc:sldMkLst>
        <pc:picChg chg="mod">
          <ac:chgData name="Helen Twomey" userId="ef176716-8ebb-42f3-81eb-15fd71ddcb48" providerId="ADAL" clId="{6CF1ED6E-B416-4390-A0DC-D505D160BEB2}" dt="2023-10-31T14:32:24.936" v="35" actId="34135"/>
          <ac:picMkLst>
            <pc:docMk/>
            <pc:sldMk cId="0" sldId="257"/>
            <ac:picMk id="6" creationId="{248B5C8A-1D1A-49F8-FAE6-9662F81729E5}"/>
          </ac:picMkLst>
        </pc:picChg>
      </pc:sldChg>
      <pc:sldChg chg="modSp mod">
        <pc:chgData name="Helen Twomey" userId="ef176716-8ebb-42f3-81eb-15fd71ddcb48" providerId="ADAL" clId="{6CF1ED6E-B416-4390-A0DC-D505D160BEB2}" dt="2023-10-31T14:34:00.330" v="60" actId="1076"/>
        <pc:sldMkLst>
          <pc:docMk/>
          <pc:sldMk cId="0" sldId="258"/>
        </pc:sldMkLst>
        <pc:spChg chg="mod">
          <ac:chgData name="Helen Twomey" userId="ef176716-8ebb-42f3-81eb-15fd71ddcb48" providerId="ADAL" clId="{6CF1ED6E-B416-4390-A0DC-D505D160BEB2}" dt="2023-10-31T14:34:00.330" v="60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3:34.348" v="55" actId="14100"/>
          <ac:spMkLst>
            <pc:docMk/>
            <pc:sldMk cId="0" sldId="258"/>
            <ac:spMk id="3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3:42.859" v="56" actId="14100"/>
          <ac:spMkLst>
            <pc:docMk/>
            <pc:sldMk cId="0" sldId="258"/>
            <ac:spMk id="4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3:57.747" v="59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3:53.413" v="58" actId="1076"/>
          <ac:spMkLst>
            <pc:docMk/>
            <pc:sldMk cId="0" sldId="258"/>
            <ac:spMk id="6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28.082" v="36" actId="34135"/>
          <ac:picMkLst>
            <pc:docMk/>
            <pc:sldMk cId="0" sldId="258"/>
            <ac:picMk id="7" creationId="{C12A1242-E465-622F-301B-31D05F3ABE69}"/>
          </ac:picMkLst>
        </pc:picChg>
      </pc:sldChg>
      <pc:sldChg chg="modSp mod">
        <pc:chgData name="Helen Twomey" userId="ef176716-8ebb-42f3-81eb-15fd71ddcb48" providerId="ADAL" clId="{6CF1ED6E-B416-4390-A0DC-D505D160BEB2}" dt="2023-10-31T14:32:31.682" v="37" actId="34135"/>
        <pc:sldMkLst>
          <pc:docMk/>
          <pc:sldMk cId="0" sldId="259"/>
        </pc:sldMkLst>
        <pc:picChg chg="mod">
          <ac:chgData name="Helen Twomey" userId="ef176716-8ebb-42f3-81eb-15fd71ddcb48" providerId="ADAL" clId="{6CF1ED6E-B416-4390-A0DC-D505D160BEB2}" dt="2023-10-31T14:32:31.682" v="37" actId="34135"/>
          <ac:picMkLst>
            <pc:docMk/>
            <pc:sldMk cId="0" sldId="259"/>
            <ac:picMk id="6" creationId="{92ABB3BF-0338-FA44-0E0C-CDCB04919F20}"/>
          </ac:picMkLst>
        </pc:picChg>
      </pc:sldChg>
      <pc:sldChg chg="modSp mod">
        <pc:chgData name="Helen Twomey" userId="ef176716-8ebb-42f3-81eb-15fd71ddcb48" providerId="ADAL" clId="{6CF1ED6E-B416-4390-A0DC-D505D160BEB2}" dt="2023-10-31T14:34:08.996" v="63" actId="14100"/>
        <pc:sldMkLst>
          <pc:docMk/>
          <pc:sldMk cId="0" sldId="260"/>
        </pc:sldMkLst>
        <pc:spChg chg="mod">
          <ac:chgData name="Helen Twomey" userId="ef176716-8ebb-42f3-81eb-15fd71ddcb48" providerId="ADAL" clId="{6CF1ED6E-B416-4390-A0DC-D505D160BEB2}" dt="2023-10-31T14:34:05.776" v="62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4:08.996" v="63" actId="14100"/>
          <ac:spMkLst>
            <pc:docMk/>
            <pc:sldMk cId="0" sldId="260"/>
            <ac:spMk id="5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35.479" v="38" actId="34135"/>
          <ac:picMkLst>
            <pc:docMk/>
            <pc:sldMk cId="0" sldId="260"/>
            <ac:picMk id="7" creationId="{0627E327-8669-5FAA-4AC4-3D8D0665D13B}"/>
          </ac:picMkLst>
        </pc:picChg>
      </pc:sldChg>
      <pc:sldChg chg="modSp mod">
        <pc:chgData name="Helen Twomey" userId="ef176716-8ebb-42f3-81eb-15fd71ddcb48" providerId="ADAL" clId="{6CF1ED6E-B416-4390-A0DC-D505D160BEB2}" dt="2023-10-31T14:32:40.148" v="39" actId="34135"/>
        <pc:sldMkLst>
          <pc:docMk/>
          <pc:sldMk cId="0" sldId="261"/>
        </pc:sldMkLst>
        <pc:picChg chg="mod">
          <ac:chgData name="Helen Twomey" userId="ef176716-8ebb-42f3-81eb-15fd71ddcb48" providerId="ADAL" clId="{6CF1ED6E-B416-4390-A0DC-D505D160BEB2}" dt="2023-10-31T14:32:40.148" v="39" actId="34135"/>
          <ac:picMkLst>
            <pc:docMk/>
            <pc:sldMk cId="0" sldId="261"/>
            <ac:picMk id="4" creationId="{AA64F1E0-638F-40AE-8E11-552CDEFADEC3}"/>
          </ac:picMkLst>
        </pc:picChg>
      </pc:sldChg>
      <pc:sldChg chg="modSp mod">
        <pc:chgData name="Helen Twomey" userId="ef176716-8ebb-42f3-81eb-15fd71ddcb48" providerId="ADAL" clId="{6CF1ED6E-B416-4390-A0DC-D505D160BEB2}" dt="2023-10-31T14:32:43.782" v="40" actId="34135"/>
        <pc:sldMkLst>
          <pc:docMk/>
          <pc:sldMk cId="0" sldId="262"/>
        </pc:sldMkLst>
        <pc:spChg chg="mod">
          <ac:chgData name="Helen Twomey" userId="ef176716-8ebb-42f3-81eb-15fd71ddcb48" providerId="ADAL" clId="{6CF1ED6E-B416-4390-A0DC-D505D160BEB2}" dt="2023-10-31T14:31:43.066" v="21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1:49.731" v="24" actId="1076"/>
          <ac:spMkLst>
            <pc:docMk/>
            <pc:sldMk cId="0" sldId="262"/>
            <ac:spMk id="3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43.782" v="40" actId="34135"/>
          <ac:picMkLst>
            <pc:docMk/>
            <pc:sldMk cId="0" sldId="262"/>
            <ac:picMk id="4" creationId="{11B6B264-4CA6-E663-C619-D373ECB542D7}"/>
          </ac:picMkLst>
        </pc:picChg>
      </pc:sldChg>
      <pc:sldChg chg="modSp mod">
        <pc:chgData name="Helen Twomey" userId="ef176716-8ebb-42f3-81eb-15fd71ddcb48" providerId="ADAL" clId="{6CF1ED6E-B416-4390-A0DC-D505D160BEB2}" dt="2023-10-31T14:32:47.997" v="41" actId="34135"/>
        <pc:sldMkLst>
          <pc:docMk/>
          <pc:sldMk cId="0" sldId="263"/>
        </pc:sldMkLst>
        <pc:picChg chg="mod">
          <ac:chgData name="Helen Twomey" userId="ef176716-8ebb-42f3-81eb-15fd71ddcb48" providerId="ADAL" clId="{6CF1ED6E-B416-4390-A0DC-D505D160BEB2}" dt="2023-10-31T14:32:47.997" v="41" actId="34135"/>
          <ac:picMkLst>
            <pc:docMk/>
            <pc:sldMk cId="0" sldId="263"/>
            <ac:picMk id="4" creationId="{5DC82EC4-B898-FA0A-7E5E-62EF2AEFD1F7}"/>
          </ac:picMkLst>
        </pc:picChg>
      </pc:sldChg>
      <pc:sldChg chg="modSp mod">
        <pc:chgData name="Helen Twomey" userId="ef176716-8ebb-42f3-81eb-15fd71ddcb48" providerId="ADAL" clId="{6CF1ED6E-B416-4390-A0DC-D505D160BEB2}" dt="2023-10-31T14:32:51.168" v="43" actId="34135"/>
        <pc:sldMkLst>
          <pc:docMk/>
          <pc:sldMk cId="0" sldId="264"/>
        </pc:sldMkLst>
        <pc:spChg chg="mod">
          <ac:chgData name="Helen Twomey" userId="ef176716-8ebb-42f3-81eb-15fd71ddcb48" providerId="ADAL" clId="{6CF1ED6E-B416-4390-A0DC-D505D160BEB2}" dt="2023-10-31T14:31:36.009" v="19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1:24.424" v="15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1:27.081" v="16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1:31.665" v="17" actId="1076"/>
          <ac:spMkLst>
            <pc:docMk/>
            <pc:sldMk cId="0" sldId="264"/>
            <ac:spMk id="5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51.168" v="43" actId="34135"/>
          <ac:picMkLst>
            <pc:docMk/>
            <pc:sldMk cId="0" sldId="264"/>
            <ac:picMk id="6" creationId="{6BFEA3C8-3A9B-C0BC-9290-0C5E8D3505F8}"/>
          </ac:picMkLst>
        </pc:picChg>
      </pc:sldChg>
      <pc:sldChg chg="modSp mod">
        <pc:chgData name="Helen Twomey" userId="ef176716-8ebb-42f3-81eb-15fd71ddcb48" providerId="ADAL" clId="{6CF1ED6E-B416-4390-A0DC-D505D160BEB2}" dt="2023-10-31T14:32:54.987" v="44" actId="34135"/>
        <pc:sldMkLst>
          <pc:docMk/>
          <pc:sldMk cId="0" sldId="265"/>
        </pc:sldMkLst>
        <pc:spChg chg="mod">
          <ac:chgData name="Helen Twomey" userId="ef176716-8ebb-42f3-81eb-15fd71ddcb48" providerId="ADAL" clId="{6CF1ED6E-B416-4390-A0DC-D505D160BEB2}" dt="2023-10-22T11:17:34.950" v="2" actId="1037"/>
          <ac:spMkLst>
            <pc:docMk/>
            <pc:sldMk cId="0" sldId="265"/>
            <ac:spMk id="2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54.987" v="44" actId="34135"/>
          <ac:picMkLst>
            <pc:docMk/>
            <pc:sldMk cId="0" sldId="265"/>
            <ac:picMk id="4" creationId="{D009133F-FA92-FB69-7E99-9BB572E0B5F9}"/>
          </ac:picMkLst>
        </pc:picChg>
      </pc:sldChg>
      <pc:sldChg chg="modSp mod">
        <pc:chgData name="Helen Twomey" userId="ef176716-8ebb-42f3-81eb-15fd71ddcb48" providerId="ADAL" clId="{6CF1ED6E-B416-4390-A0DC-D505D160BEB2}" dt="2023-10-31T14:34:30.867" v="69" actId="14100"/>
        <pc:sldMkLst>
          <pc:docMk/>
          <pc:sldMk cId="0" sldId="266"/>
        </pc:sldMkLst>
        <pc:spChg chg="mod">
          <ac:chgData name="Helen Twomey" userId="ef176716-8ebb-42f3-81eb-15fd71ddcb48" providerId="ADAL" clId="{6CF1ED6E-B416-4390-A0DC-D505D160BEB2}" dt="2023-10-31T14:34:20.093" v="65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4:23.061" v="67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4:26.433" v="68" actId="14100"/>
          <ac:spMkLst>
            <pc:docMk/>
            <pc:sldMk cId="0" sldId="266"/>
            <ac:spMk id="4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4:30.867" v="69" actId="14100"/>
          <ac:spMkLst>
            <pc:docMk/>
            <pc:sldMk cId="0" sldId="266"/>
            <ac:spMk id="5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2:58.558" v="45" actId="34135"/>
          <ac:picMkLst>
            <pc:docMk/>
            <pc:sldMk cId="0" sldId="266"/>
            <ac:picMk id="6" creationId="{677DFBE1-EA3B-E78C-F549-7FECC23C0655}"/>
          </ac:picMkLst>
        </pc:picChg>
      </pc:sldChg>
      <pc:sldChg chg="modSp mod">
        <pc:chgData name="Helen Twomey" userId="ef176716-8ebb-42f3-81eb-15fd71ddcb48" providerId="ADAL" clId="{6CF1ED6E-B416-4390-A0DC-D505D160BEB2}" dt="2023-10-31T14:33:02.100" v="46" actId="34135"/>
        <pc:sldMkLst>
          <pc:docMk/>
          <pc:sldMk cId="0" sldId="267"/>
        </pc:sldMkLst>
        <pc:picChg chg="mod">
          <ac:chgData name="Helen Twomey" userId="ef176716-8ebb-42f3-81eb-15fd71ddcb48" providerId="ADAL" clId="{6CF1ED6E-B416-4390-A0DC-D505D160BEB2}" dt="2023-10-31T14:33:02.100" v="46" actId="34135"/>
          <ac:picMkLst>
            <pc:docMk/>
            <pc:sldMk cId="0" sldId="267"/>
            <ac:picMk id="4" creationId="{5AEB1A60-EE49-E8CE-8AFB-5AB2A1FA6096}"/>
          </ac:picMkLst>
        </pc:picChg>
      </pc:sldChg>
      <pc:sldChg chg="modSp mod">
        <pc:chgData name="Helen Twomey" userId="ef176716-8ebb-42f3-81eb-15fd71ddcb48" providerId="ADAL" clId="{6CF1ED6E-B416-4390-A0DC-D505D160BEB2}" dt="2023-10-31T14:34:41.988" v="73" actId="1076"/>
        <pc:sldMkLst>
          <pc:docMk/>
          <pc:sldMk cId="0" sldId="268"/>
        </pc:sldMkLst>
        <pc:spChg chg="mod">
          <ac:chgData name="Helen Twomey" userId="ef176716-8ebb-42f3-81eb-15fd71ddcb48" providerId="ADAL" clId="{6CF1ED6E-B416-4390-A0DC-D505D160BEB2}" dt="2023-10-31T14:34:37.164" v="71" actId="14100"/>
          <ac:spMkLst>
            <pc:docMk/>
            <pc:sldMk cId="0" sldId="268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4:41.988" v="73" actId="1076"/>
          <ac:spMkLst>
            <pc:docMk/>
            <pc:sldMk cId="0" sldId="268"/>
            <ac:spMk id="3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3:06.234" v="47" actId="34135"/>
          <ac:picMkLst>
            <pc:docMk/>
            <pc:sldMk cId="0" sldId="268"/>
            <ac:picMk id="4" creationId="{0A7F427D-14B6-48B4-DF16-3B18288CA071}"/>
          </ac:picMkLst>
        </pc:picChg>
      </pc:sldChg>
      <pc:sldChg chg="modSp mod">
        <pc:chgData name="Helen Twomey" userId="ef176716-8ebb-42f3-81eb-15fd71ddcb48" providerId="ADAL" clId="{6CF1ED6E-B416-4390-A0DC-D505D160BEB2}" dt="2023-10-31T14:33:10.916" v="48" actId="34135"/>
        <pc:sldMkLst>
          <pc:docMk/>
          <pc:sldMk cId="0" sldId="269"/>
        </pc:sldMkLst>
        <pc:picChg chg="mod">
          <ac:chgData name="Helen Twomey" userId="ef176716-8ebb-42f3-81eb-15fd71ddcb48" providerId="ADAL" clId="{6CF1ED6E-B416-4390-A0DC-D505D160BEB2}" dt="2023-10-31T14:33:10.916" v="48" actId="34135"/>
          <ac:picMkLst>
            <pc:docMk/>
            <pc:sldMk cId="0" sldId="269"/>
            <ac:picMk id="4" creationId="{1350A038-5B5D-8028-1B91-23C387158377}"/>
          </ac:picMkLst>
        </pc:picChg>
      </pc:sldChg>
      <pc:sldChg chg="modSp mod">
        <pc:chgData name="Helen Twomey" userId="ef176716-8ebb-42f3-81eb-15fd71ddcb48" providerId="ADAL" clId="{6CF1ED6E-B416-4390-A0DC-D505D160BEB2}" dt="2023-10-31T14:35:04.542" v="78" actId="1076"/>
        <pc:sldMkLst>
          <pc:docMk/>
          <pc:sldMk cId="0" sldId="270"/>
        </pc:sldMkLst>
        <pc:spChg chg="mod">
          <ac:chgData name="Helen Twomey" userId="ef176716-8ebb-42f3-81eb-15fd71ddcb48" providerId="ADAL" clId="{6CF1ED6E-B416-4390-A0DC-D505D160BEB2}" dt="2023-10-31T14:34:50.658" v="74" actId="14100"/>
          <ac:spMkLst>
            <pc:docMk/>
            <pc:sldMk cId="0" sldId="270"/>
            <ac:spMk id="2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5:04.542" v="78" actId="1076"/>
          <ac:spMkLst>
            <pc:docMk/>
            <pc:sldMk cId="0" sldId="270"/>
            <ac:spMk id="3" creationId="{00000000-0000-0000-0000-000000000000}"/>
          </ac:spMkLst>
        </pc:spChg>
        <pc:spChg chg="mod">
          <ac:chgData name="Helen Twomey" userId="ef176716-8ebb-42f3-81eb-15fd71ddcb48" providerId="ADAL" clId="{6CF1ED6E-B416-4390-A0DC-D505D160BEB2}" dt="2023-10-31T14:35:02.611" v="77" actId="1076"/>
          <ac:spMkLst>
            <pc:docMk/>
            <pc:sldMk cId="0" sldId="270"/>
            <ac:spMk id="4" creationId="{00000000-0000-0000-0000-000000000000}"/>
          </ac:spMkLst>
        </pc:spChg>
        <pc:picChg chg="mod">
          <ac:chgData name="Helen Twomey" userId="ef176716-8ebb-42f3-81eb-15fd71ddcb48" providerId="ADAL" clId="{6CF1ED6E-B416-4390-A0DC-D505D160BEB2}" dt="2023-10-31T14:33:14.806" v="49" actId="34135"/>
          <ac:picMkLst>
            <pc:docMk/>
            <pc:sldMk cId="0" sldId="270"/>
            <ac:picMk id="6" creationId="{B6C4421E-9262-C374-C552-1DD9A1C526BB}"/>
          </ac:picMkLst>
        </pc:picChg>
      </pc:sldChg>
      <pc:sldChg chg="modSp mod">
        <pc:chgData name="Helen Twomey" userId="ef176716-8ebb-42f3-81eb-15fd71ddcb48" providerId="ADAL" clId="{6CF1ED6E-B416-4390-A0DC-D505D160BEB2}" dt="2023-10-31T14:33:18.298" v="50" actId="34135"/>
        <pc:sldMkLst>
          <pc:docMk/>
          <pc:sldMk cId="0" sldId="271"/>
        </pc:sldMkLst>
        <pc:picChg chg="mod">
          <ac:chgData name="Helen Twomey" userId="ef176716-8ebb-42f3-81eb-15fd71ddcb48" providerId="ADAL" clId="{6CF1ED6E-B416-4390-A0DC-D505D160BEB2}" dt="2023-10-31T14:33:18.298" v="50" actId="34135"/>
          <ac:picMkLst>
            <pc:docMk/>
            <pc:sldMk cId="0" sldId="271"/>
            <ac:picMk id="4" creationId="{8BC79312-06F7-99ED-C344-EB5000377898}"/>
          </ac:picMkLst>
        </pc:picChg>
      </pc:sldChg>
      <pc:sldChg chg="del">
        <pc:chgData name="Helen Twomey" userId="ef176716-8ebb-42f3-81eb-15fd71ddcb48" providerId="ADAL" clId="{6CF1ED6E-B416-4390-A0DC-D505D160BEB2}" dt="2023-10-31T14:21:45.176" v="3" actId="47"/>
        <pc:sldMkLst>
          <pc:docMk/>
          <pc:sldMk cId="0" sldId="272"/>
        </pc:sldMkLst>
      </pc:sldChg>
      <pc:sldChg chg="del">
        <pc:chgData name="Helen Twomey" userId="ef176716-8ebb-42f3-81eb-15fd71ddcb48" providerId="ADAL" clId="{6CF1ED6E-B416-4390-A0DC-D505D160BEB2}" dt="2023-10-31T14:21:45.176" v="3" actId="47"/>
        <pc:sldMkLst>
          <pc:docMk/>
          <pc:sldMk cId="0" sldId="273"/>
        </pc:sldMkLst>
      </pc:sldChg>
      <pc:sldChg chg="modSp mod">
        <pc:chgData name="Helen Twomey" userId="ef176716-8ebb-42f3-81eb-15fd71ddcb48" providerId="ADAL" clId="{6CF1ED6E-B416-4390-A0DC-D505D160BEB2}" dt="2023-10-31T14:32:14.144" v="32" actId="34135"/>
        <pc:sldMkLst>
          <pc:docMk/>
          <pc:sldMk cId="3061606901" sldId="275"/>
        </pc:sldMkLst>
        <pc:picChg chg="mod">
          <ac:chgData name="Helen Twomey" userId="ef176716-8ebb-42f3-81eb-15fd71ddcb48" providerId="ADAL" clId="{6CF1ED6E-B416-4390-A0DC-D505D160BEB2}" dt="2023-10-31T14:32:14.144" v="32" actId="34135"/>
          <ac:picMkLst>
            <pc:docMk/>
            <pc:sldMk cId="3061606901" sldId="275"/>
            <ac:picMk id="3" creationId="{96F75FFD-2967-6217-03A2-32C7228CD23A}"/>
          </ac:picMkLst>
        </pc:picChg>
      </pc:sldChg>
      <pc:sldChg chg="del">
        <pc:chgData name="Helen Twomey" userId="ef176716-8ebb-42f3-81eb-15fd71ddcb48" providerId="ADAL" clId="{6CF1ED6E-B416-4390-A0DC-D505D160BEB2}" dt="2023-10-31T14:28:03.989" v="4" actId="47"/>
        <pc:sldMkLst>
          <pc:docMk/>
          <pc:sldMk cId="2471657688" sldId="276"/>
        </pc:sldMkLst>
      </pc:sldChg>
      <pc:sldChg chg="modSp mod">
        <pc:chgData name="Helen Twomey" userId="ef176716-8ebb-42f3-81eb-15fd71ddcb48" providerId="ADAL" clId="{6CF1ED6E-B416-4390-A0DC-D505D160BEB2}" dt="2023-10-31T14:33:20.921" v="51" actId="34135"/>
        <pc:sldMkLst>
          <pc:docMk/>
          <pc:sldMk cId="81361713" sldId="277"/>
        </pc:sldMkLst>
        <pc:picChg chg="mod">
          <ac:chgData name="Helen Twomey" userId="ef176716-8ebb-42f3-81eb-15fd71ddcb48" providerId="ADAL" clId="{6CF1ED6E-B416-4390-A0DC-D505D160BEB2}" dt="2023-10-31T14:33:20.921" v="51" actId="34135"/>
          <ac:picMkLst>
            <pc:docMk/>
            <pc:sldMk cId="81361713" sldId="277"/>
            <ac:picMk id="3" creationId="{96F75FFD-2967-6217-03A2-32C7228CD23A}"/>
          </ac:picMkLst>
        </pc:picChg>
      </pc:sldChg>
    </pc:docChg>
  </pc:docChgLst>
  <pc:docChgLst>
    <pc:chgData name="Anna Morrison" userId="7eae6f2c-8375-4b1b-a6c5-74d79ab14498" providerId="ADAL" clId="{58031A8A-602C-4CC6-A87B-1D688D2A3051}"/>
    <pc:docChg chg="undo custSel addSld delSld modSld sldOrd">
      <pc:chgData name="Anna Morrison" userId="7eae6f2c-8375-4b1b-a6c5-74d79ab14498" providerId="ADAL" clId="{58031A8A-602C-4CC6-A87B-1D688D2A3051}" dt="2023-10-22T03:43:12.985" v="361" actId="403"/>
      <pc:docMkLst>
        <pc:docMk/>
      </pc:docMkLst>
      <pc:sldChg chg="addSp modSp mod">
        <pc:chgData name="Anna Morrison" userId="7eae6f2c-8375-4b1b-a6c5-74d79ab14498" providerId="ADAL" clId="{58031A8A-602C-4CC6-A87B-1D688D2A3051}" dt="2023-10-22T03:37:45.558" v="287" actId="167"/>
        <pc:sldMkLst>
          <pc:docMk/>
          <pc:sldMk cId="0" sldId="256"/>
        </pc:sldMkLst>
        <pc:spChg chg="mod">
          <ac:chgData name="Anna Morrison" userId="7eae6f2c-8375-4b1b-a6c5-74d79ab14498" providerId="ADAL" clId="{58031A8A-602C-4CC6-A87B-1D688D2A3051}" dt="2023-10-22T03:37:10" v="276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7:14.063" v="278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7:22.825" v="281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7:39.495" v="285" actId="1076"/>
          <ac:spMkLst>
            <pc:docMk/>
            <pc:sldMk cId="0" sldId="256"/>
            <ac:spMk id="5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37:45.558" v="287" actId="167"/>
          <ac:picMkLst>
            <pc:docMk/>
            <pc:sldMk cId="0" sldId="256"/>
            <ac:picMk id="6" creationId="{0AE10B32-C4FC-8715-B1AC-1FA1A5C93D0A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7:02.509" v="274" actId="1076"/>
        <pc:sldMkLst>
          <pc:docMk/>
          <pc:sldMk cId="0" sldId="257"/>
        </pc:sldMkLst>
        <pc:spChg chg="mod">
          <ac:chgData name="Anna Morrison" userId="7eae6f2c-8375-4b1b-a6c5-74d79ab14498" providerId="ADAL" clId="{58031A8A-602C-4CC6-A87B-1D688D2A3051}" dt="2023-10-22T03:36:59.689" v="273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7:02.509" v="274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6:53.709" v="271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6:56.569" v="272" actId="1076"/>
          <ac:spMkLst>
            <pc:docMk/>
            <pc:sldMk cId="0" sldId="257"/>
            <ac:spMk id="5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36:48.600" v="270" actId="167"/>
          <ac:picMkLst>
            <pc:docMk/>
            <pc:sldMk cId="0" sldId="257"/>
            <ac:picMk id="6" creationId="{248B5C8A-1D1A-49F8-FAE6-9662F81729E5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7:55.847" v="289" actId="167"/>
        <pc:sldMkLst>
          <pc:docMk/>
          <pc:sldMk cId="0" sldId="258"/>
        </pc:sldMkLst>
        <pc:picChg chg="add mod ord">
          <ac:chgData name="Anna Morrison" userId="7eae6f2c-8375-4b1b-a6c5-74d79ab14498" providerId="ADAL" clId="{58031A8A-602C-4CC6-A87B-1D688D2A3051}" dt="2023-10-22T03:37:55.847" v="289" actId="167"/>
          <ac:picMkLst>
            <pc:docMk/>
            <pc:sldMk cId="0" sldId="258"/>
            <ac:picMk id="7" creationId="{C12A1242-E465-622F-301B-31D05F3ABE69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8:29.038" v="295" actId="1076"/>
        <pc:sldMkLst>
          <pc:docMk/>
          <pc:sldMk cId="0" sldId="259"/>
        </pc:sldMkLst>
        <pc:spChg chg="mod">
          <ac:chgData name="Anna Morrison" userId="7eae6f2c-8375-4b1b-a6c5-74d79ab14498" providerId="ADAL" clId="{58031A8A-602C-4CC6-A87B-1D688D2A3051}" dt="2023-10-22T03:38:15.245" v="292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8:22.717" v="293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8:26.260" v="294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38:29.038" v="295" actId="1076"/>
          <ac:spMkLst>
            <pc:docMk/>
            <pc:sldMk cId="0" sldId="259"/>
            <ac:spMk id="5" creationId="{00000000-0000-0000-0000-000000000000}"/>
          </ac:spMkLst>
        </pc:spChg>
        <pc:picChg chg="add ord">
          <ac:chgData name="Anna Morrison" userId="7eae6f2c-8375-4b1b-a6c5-74d79ab14498" providerId="ADAL" clId="{58031A8A-602C-4CC6-A87B-1D688D2A3051}" dt="2023-10-22T03:38:10.448" v="291" actId="167"/>
          <ac:picMkLst>
            <pc:docMk/>
            <pc:sldMk cId="0" sldId="259"/>
            <ac:picMk id="6" creationId="{92ABB3BF-0338-FA44-0E0C-CDCB04919F20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9:26.693" v="303" actId="1076"/>
        <pc:sldMkLst>
          <pc:docMk/>
          <pc:sldMk cId="0" sldId="260"/>
        </pc:sldMkLst>
        <pc:spChg chg="mod">
          <ac:chgData name="Anna Morrison" userId="7eae6f2c-8375-4b1b-a6c5-74d79ab14498" providerId="ADAL" clId="{58031A8A-602C-4CC6-A87B-1D688D2A3051}" dt="2023-10-22T03:39:26.693" v="303" actId="1076"/>
          <ac:spMkLst>
            <pc:docMk/>
            <pc:sldMk cId="0" sldId="260"/>
            <ac:spMk id="6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38:33.494" v="297" actId="167"/>
          <ac:picMkLst>
            <pc:docMk/>
            <pc:sldMk cId="0" sldId="260"/>
            <ac:picMk id="7" creationId="{0627E327-8669-5FAA-4AC4-3D8D0665D13B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9:32.363" v="305" actId="167"/>
        <pc:sldMkLst>
          <pc:docMk/>
          <pc:sldMk cId="0" sldId="261"/>
        </pc:sldMkLst>
        <pc:picChg chg="add mod ord">
          <ac:chgData name="Anna Morrison" userId="7eae6f2c-8375-4b1b-a6c5-74d79ab14498" providerId="ADAL" clId="{58031A8A-602C-4CC6-A87B-1D688D2A3051}" dt="2023-10-22T03:39:32.363" v="305" actId="167"/>
          <ac:picMkLst>
            <pc:docMk/>
            <pc:sldMk cId="0" sldId="261"/>
            <ac:picMk id="4" creationId="{AA64F1E0-638F-40AE-8E11-552CDEFADEC3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9:50.796" v="311" actId="1076"/>
        <pc:sldMkLst>
          <pc:docMk/>
          <pc:sldMk cId="0" sldId="262"/>
        </pc:sldMkLst>
        <pc:spChg chg="mod">
          <ac:chgData name="Anna Morrison" userId="7eae6f2c-8375-4b1b-a6c5-74d79ab14498" providerId="ADAL" clId="{58031A8A-602C-4CC6-A87B-1D688D2A3051}" dt="2023-10-22T03:39:50.796" v="311" actId="1076"/>
          <ac:spMkLst>
            <pc:docMk/>
            <pc:sldMk cId="0" sldId="262"/>
            <ac:spMk id="2" creationId="{00000000-0000-0000-0000-000000000000}"/>
          </ac:spMkLst>
        </pc:spChg>
        <pc:picChg chg="add ord">
          <ac:chgData name="Anna Morrison" userId="7eae6f2c-8375-4b1b-a6c5-74d79ab14498" providerId="ADAL" clId="{58031A8A-602C-4CC6-A87B-1D688D2A3051}" dt="2023-10-22T03:39:46.065" v="309" actId="167"/>
          <ac:picMkLst>
            <pc:docMk/>
            <pc:sldMk cId="0" sldId="262"/>
            <ac:picMk id="4" creationId="{11B6B264-4CA6-E663-C619-D373ECB542D7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9:39.551" v="307" actId="167"/>
        <pc:sldMkLst>
          <pc:docMk/>
          <pc:sldMk cId="0" sldId="263"/>
        </pc:sldMkLst>
        <pc:picChg chg="add mod ord">
          <ac:chgData name="Anna Morrison" userId="7eae6f2c-8375-4b1b-a6c5-74d79ab14498" providerId="ADAL" clId="{58031A8A-602C-4CC6-A87B-1D688D2A3051}" dt="2023-10-22T03:39:39.551" v="307" actId="167"/>
          <ac:picMkLst>
            <pc:docMk/>
            <pc:sldMk cId="0" sldId="263"/>
            <ac:picMk id="4" creationId="{5DC82EC4-B898-FA0A-7E5E-62EF2AEFD1F7}"/>
          </ac:picMkLst>
        </pc:picChg>
      </pc:sldChg>
      <pc:sldChg chg="addSp modSp mod">
        <pc:chgData name="Anna Morrison" userId="7eae6f2c-8375-4b1b-a6c5-74d79ab14498" providerId="ADAL" clId="{58031A8A-602C-4CC6-A87B-1D688D2A3051}" dt="2023-10-22T03:39:57.702" v="313" actId="167"/>
        <pc:sldMkLst>
          <pc:docMk/>
          <pc:sldMk cId="0" sldId="264"/>
        </pc:sldMkLst>
        <pc:picChg chg="add mod ord">
          <ac:chgData name="Anna Morrison" userId="7eae6f2c-8375-4b1b-a6c5-74d79ab14498" providerId="ADAL" clId="{58031A8A-602C-4CC6-A87B-1D688D2A3051}" dt="2023-10-22T03:39:57.702" v="313" actId="167"/>
          <ac:picMkLst>
            <pc:docMk/>
            <pc:sldMk cId="0" sldId="264"/>
            <ac:picMk id="6" creationId="{6BFEA3C8-3A9B-C0BC-9290-0C5E8D3505F8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0:05.343" v="315" actId="167"/>
        <pc:sldMkLst>
          <pc:docMk/>
          <pc:sldMk cId="0" sldId="265"/>
        </pc:sldMkLst>
        <pc:picChg chg="add mod ord">
          <ac:chgData name="Anna Morrison" userId="7eae6f2c-8375-4b1b-a6c5-74d79ab14498" providerId="ADAL" clId="{58031A8A-602C-4CC6-A87B-1D688D2A3051}" dt="2023-10-22T03:40:05.343" v="315" actId="167"/>
          <ac:picMkLst>
            <pc:docMk/>
            <pc:sldMk cId="0" sldId="265"/>
            <ac:picMk id="4" creationId="{D009133F-FA92-FB69-7E99-9BB572E0B5F9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0:11.336" v="317" actId="167"/>
        <pc:sldMkLst>
          <pc:docMk/>
          <pc:sldMk cId="0" sldId="266"/>
        </pc:sldMkLst>
        <pc:picChg chg="add mod ord">
          <ac:chgData name="Anna Morrison" userId="7eae6f2c-8375-4b1b-a6c5-74d79ab14498" providerId="ADAL" clId="{58031A8A-602C-4CC6-A87B-1D688D2A3051}" dt="2023-10-22T03:40:11.336" v="317" actId="167"/>
          <ac:picMkLst>
            <pc:docMk/>
            <pc:sldMk cId="0" sldId="266"/>
            <ac:picMk id="6" creationId="{677DFBE1-EA3B-E78C-F549-7FECC23C0655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0:32.597" v="322" actId="1076"/>
        <pc:sldMkLst>
          <pc:docMk/>
          <pc:sldMk cId="0" sldId="267"/>
        </pc:sldMkLst>
        <pc:spChg chg="mod">
          <ac:chgData name="Anna Morrison" userId="7eae6f2c-8375-4b1b-a6c5-74d79ab14498" providerId="ADAL" clId="{58031A8A-602C-4CC6-A87B-1D688D2A3051}" dt="2023-10-22T03:40:26.095" v="320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0:32.597" v="322" actId="1076"/>
          <ac:spMkLst>
            <pc:docMk/>
            <pc:sldMk cId="0" sldId="267"/>
            <ac:spMk id="3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40:28.879" v="321" actId="1076"/>
          <ac:picMkLst>
            <pc:docMk/>
            <pc:sldMk cId="0" sldId="267"/>
            <ac:picMk id="4" creationId="{5AEB1A60-EE49-E8CE-8AFB-5AB2A1FA6096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0:37.266" v="324" actId="167"/>
        <pc:sldMkLst>
          <pc:docMk/>
          <pc:sldMk cId="0" sldId="268"/>
        </pc:sldMkLst>
        <pc:picChg chg="add mod ord">
          <ac:chgData name="Anna Morrison" userId="7eae6f2c-8375-4b1b-a6c5-74d79ab14498" providerId="ADAL" clId="{58031A8A-602C-4CC6-A87B-1D688D2A3051}" dt="2023-10-22T03:40:37.266" v="324" actId="167"/>
          <ac:picMkLst>
            <pc:docMk/>
            <pc:sldMk cId="0" sldId="268"/>
            <ac:picMk id="4" creationId="{0A7F427D-14B6-48B4-DF16-3B18288CA071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0:50.687" v="328" actId="1076"/>
        <pc:sldMkLst>
          <pc:docMk/>
          <pc:sldMk cId="0" sldId="269"/>
        </pc:sldMkLst>
        <pc:spChg chg="mod">
          <ac:chgData name="Anna Morrison" userId="7eae6f2c-8375-4b1b-a6c5-74d79ab14498" providerId="ADAL" clId="{58031A8A-602C-4CC6-A87B-1D688D2A3051}" dt="2023-10-22T03:40:47.482" v="327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0:50.687" v="328" actId="1076"/>
          <ac:spMkLst>
            <pc:docMk/>
            <pc:sldMk cId="0" sldId="269"/>
            <ac:spMk id="3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40:44.252" v="326" actId="167"/>
          <ac:picMkLst>
            <pc:docMk/>
            <pc:sldMk cId="0" sldId="269"/>
            <ac:picMk id="4" creationId="{1350A038-5B5D-8028-1B91-23C387158377}"/>
          </ac:picMkLst>
        </pc:picChg>
      </pc:sldChg>
      <pc:sldChg chg="addSp delSp modSp mod">
        <pc:chgData name="Anna Morrison" userId="7eae6f2c-8375-4b1b-a6c5-74d79ab14498" providerId="ADAL" clId="{58031A8A-602C-4CC6-A87B-1D688D2A3051}" dt="2023-10-22T03:41:25.646" v="339" actId="167"/>
        <pc:sldMkLst>
          <pc:docMk/>
          <pc:sldMk cId="0" sldId="270"/>
        </pc:sldMkLst>
        <pc:spChg chg="mod">
          <ac:chgData name="Anna Morrison" userId="7eae6f2c-8375-4b1b-a6c5-74d79ab14498" providerId="ADAL" clId="{58031A8A-602C-4CC6-A87B-1D688D2A3051}" dt="2023-10-22T03:41:19.844" v="336" actId="1076"/>
          <ac:spMkLst>
            <pc:docMk/>
            <pc:sldMk cId="0" sldId="270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1:21.590" v="337" actId="1076"/>
          <ac:spMkLst>
            <pc:docMk/>
            <pc:sldMk cId="0" sldId="270"/>
            <ac:spMk id="4" creationId="{00000000-0000-0000-0000-000000000000}"/>
          </ac:spMkLst>
        </pc:spChg>
        <pc:picChg chg="add del mod ord">
          <ac:chgData name="Anna Morrison" userId="7eae6f2c-8375-4b1b-a6c5-74d79ab14498" providerId="ADAL" clId="{58031A8A-602C-4CC6-A87B-1D688D2A3051}" dt="2023-10-22T03:41:16.832" v="335" actId="478"/>
          <ac:picMkLst>
            <pc:docMk/>
            <pc:sldMk cId="0" sldId="270"/>
            <ac:picMk id="5" creationId="{E46DDB3D-4D26-AEF5-8133-A5EFC2C6D809}"/>
          </ac:picMkLst>
        </pc:picChg>
        <pc:picChg chg="add mod ord">
          <ac:chgData name="Anna Morrison" userId="7eae6f2c-8375-4b1b-a6c5-74d79ab14498" providerId="ADAL" clId="{58031A8A-602C-4CC6-A87B-1D688D2A3051}" dt="2023-10-22T03:41:25.646" v="339" actId="167"/>
          <ac:picMkLst>
            <pc:docMk/>
            <pc:sldMk cId="0" sldId="270"/>
            <ac:picMk id="6" creationId="{B6C4421E-9262-C374-C552-1DD9A1C526BB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1:40.997" v="343" actId="1076"/>
        <pc:sldMkLst>
          <pc:docMk/>
          <pc:sldMk cId="0" sldId="271"/>
        </pc:sldMkLst>
        <pc:spChg chg="mod">
          <ac:chgData name="Anna Morrison" userId="7eae6f2c-8375-4b1b-a6c5-74d79ab14498" providerId="ADAL" clId="{58031A8A-602C-4CC6-A87B-1D688D2A3051}" dt="2023-10-22T03:41:34.905" v="342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1:40.997" v="343" actId="1076"/>
          <ac:spMkLst>
            <pc:docMk/>
            <pc:sldMk cId="0" sldId="271"/>
            <ac:spMk id="3" creationId="{00000000-0000-0000-0000-000000000000}"/>
          </ac:spMkLst>
        </pc:spChg>
        <pc:picChg chg="add ord">
          <ac:chgData name="Anna Morrison" userId="7eae6f2c-8375-4b1b-a6c5-74d79ab14498" providerId="ADAL" clId="{58031A8A-602C-4CC6-A87B-1D688D2A3051}" dt="2023-10-22T03:41:31.094" v="341" actId="167"/>
          <ac:picMkLst>
            <pc:docMk/>
            <pc:sldMk cId="0" sldId="271"/>
            <ac:picMk id="4" creationId="{8BC79312-06F7-99ED-C344-EB5000377898}"/>
          </ac:picMkLst>
        </pc:picChg>
      </pc:sldChg>
      <pc:sldChg chg="addSp modSp mod">
        <pc:chgData name="Anna Morrison" userId="7eae6f2c-8375-4b1b-a6c5-74d79ab14498" providerId="ADAL" clId="{58031A8A-602C-4CC6-A87B-1D688D2A3051}" dt="2023-10-22T03:41:57.684" v="349" actId="1076"/>
        <pc:sldMkLst>
          <pc:docMk/>
          <pc:sldMk cId="0" sldId="272"/>
        </pc:sldMkLst>
        <pc:spChg chg="mod">
          <ac:chgData name="Anna Morrison" userId="7eae6f2c-8375-4b1b-a6c5-74d79ab14498" providerId="ADAL" clId="{58031A8A-602C-4CC6-A87B-1D688D2A3051}" dt="2023-10-22T03:41:50.553" v="346" actId="1076"/>
          <ac:spMkLst>
            <pc:docMk/>
            <pc:sldMk cId="0" sldId="272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1:52.704" v="347" actId="1076"/>
          <ac:spMkLst>
            <pc:docMk/>
            <pc:sldMk cId="0" sldId="272"/>
            <ac:spMk id="3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1:55.359" v="348" actId="1076"/>
          <ac:spMkLst>
            <pc:docMk/>
            <pc:sldMk cId="0" sldId="272"/>
            <ac:spMk id="4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1:57.684" v="349" actId="1076"/>
          <ac:spMkLst>
            <pc:docMk/>
            <pc:sldMk cId="0" sldId="272"/>
            <ac:spMk id="5" creationId="{00000000-0000-0000-0000-000000000000}"/>
          </ac:spMkLst>
        </pc:spChg>
        <pc:picChg chg="add mod ord">
          <ac:chgData name="Anna Morrison" userId="7eae6f2c-8375-4b1b-a6c5-74d79ab14498" providerId="ADAL" clId="{58031A8A-602C-4CC6-A87B-1D688D2A3051}" dt="2023-10-22T03:41:47.282" v="345" actId="167"/>
          <ac:picMkLst>
            <pc:docMk/>
            <pc:sldMk cId="0" sldId="272"/>
            <ac:picMk id="6" creationId="{99013BFD-0B84-F7B4-CC84-8D5200A24EF4}"/>
          </ac:picMkLst>
        </pc:picChg>
      </pc:sldChg>
      <pc:sldChg chg="addSp delSp modSp mod">
        <pc:chgData name="Anna Morrison" userId="7eae6f2c-8375-4b1b-a6c5-74d79ab14498" providerId="ADAL" clId="{58031A8A-602C-4CC6-A87B-1D688D2A3051}" dt="2023-10-22T03:42:59.474" v="358" actId="167"/>
        <pc:sldMkLst>
          <pc:docMk/>
          <pc:sldMk cId="0" sldId="273"/>
        </pc:sldMkLst>
        <pc:spChg chg="mod">
          <ac:chgData name="Anna Morrison" userId="7eae6f2c-8375-4b1b-a6c5-74d79ab14498" providerId="ADAL" clId="{58031A8A-602C-4CC6-A87B-1D688D2A3051}" dt="2023-10-22T03:42:55.966" v="356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Anna Morrison" userId="7eae6f2c-8375-4b1b-a6c5-74d79ab14498" providerId="ADAL" clId="{58031A8A-602C-4CC6-A87B-1D688D2A3051}" dt="2023-10-22T03:42:41.842" v="352" actId="1076"/>
          <ac:spMkLst>
            <pc:docMk/>
            <pc:sldMk cId="0" sldId="273"/>
            <ac:spMk id="3" creationId="{00000000-0000-0000-0000-000000000000}"/>
          </ac:spMkLst>
        </pc:spChg>
        <pc:picChg chg="add del mod ord">
          <ac:chgData name="Anna Morrison" userId="7eae6f2c-8375-4b1b-a6c5-74d79ab14498" providerId="ADAL" clId="{58031A8A-602C-4CC6-A87B-1D688D2A3051}" dt="2023-10-22T03:42:51.150" v="355" actId="478"/>
          <ac:picMkLst>
            <pc:docMk/>
            <pc:sldMk cId="0" sldId="273"/>
            <ac:picMk id="4" creationId="{F71F72E1-2C98-3D7A-6453-68A6C2911D15}"/>
          </ac:picMkLst>
        </pc:picChg>
        <pc:picChg chg="add mod ord">
          <ac:chgData name="Anna Morrison" userId="7eae6f2c-8375-4b1b-a6c5-74d79ab14498" providerId="ADAL" clId="{58031A8A-602C-4CC6-A87B-1D688D2A3051}" dt="2023-10-22T03:42:59.474" v="358" actId="167"/>
          <ac:picMkLst>
            <pc:docMk/>
            <pc:sldMk cId="0" sldId="273"/>
            <ac:picMk id="5" creationId="{AFE7AE9D-ED64-5178-DEE0-B345DFC1F596}"/>
          </ac:picMkLst>
        </pc:picChg>
      </pc:sldChg>
      <pc:sldChg chg="addSp modSp new ord">
        <pc:chgData name="Anna Morrison" userId="7eae6f2c-8375-4b1b-a6c5-74d79ab14498" providerId="ADAL" clId="{58031A8A-602C-4CC6-A87B-1D688D2A3051}" dt="2023-10-22T03:18:36.723" v="3"/>
        <pc:sldMkLst>
          <pc:docMk/>
          <pc:sldMk cId="3839984418" sldId="274"/>
        </pc:sldMkLst>
        <pc:picChg chg="add mod">
          <ac:chgData name="Anna Morrison" userId="7eae6f2c-8375-4b1b-a6c5-74d79ab14498" providerId="ADAL" clId="{58031A8A-602C-4CC6-A87B-1D688D2A3051}" dt="2023-10-22T03:18:36.723" v="3"/>
          <ac:picMkLst>
            <pc:docMk/>
            <pc:sldMk cId="3839984418" sldId="274"/>
            <ac:picMk id="3" creationId="{DDAC14BA-FC1E-DF39-E08F-41EAC67FA9E1}"/>
          </ac:picMkLst>
        </pc:picChg>
      </pc:sldChg>
      <pc:sldChg chg="addSp modSp new mod">
        <pc:chgData name="Anna Morrison" userId="7eae6f2c-8375-4b1b-a6c5-74d79ab14498" providerId="ADAL" clId="{58031A8A-602C-4CC6-A87B-1D688D2A3051}" dt="2023-10-22T03:36:24.918" v="266" actId="14100"/>
        <pc:sldMkLst>
          <pc:docMk/>
          <pc:sldMk cId="3061606901" sldId="275"/>
        </pc:sldMkLst>
        <pc:spChg chg="add mod">
          <ac:chgData name="Anna Morrison" userId="7eae6f2c-8375-4b1b-a6c5-74d79ab14498" providerId="ADAL" clId="{58031A8A-602C-4CC6-A87B-1D688D2A3051}" dt="2023-10-22T03:36:24.918" v="266" actId="14100"/>
          <ac:spMkLst>
            <pc:docMk/>
            <pc:sldMk cId="3061606901" sldId="275"/>
            <ac:spMk id="6" creationId="{1AB4BAD9-4307-0FFA-95BE-7757A77446EB}"/>
          </ac:spMkLst>
        </pc:spChg>
        <pc:picChg chg="add mod">
          <ac:chgData name="Anna Morrison" userId="7eae6f2c-8375-4b1b-a6c5-74d79ab14498" providerId="ADAL" clId="{58031A8A-602C-4CC6-A87B-1D688D2A3051}" dt="2023-10-22T03:18:54.440" v="5"/>
          <ac:picMkLst>
            <pc:docMk/>
            <pc:sldMk cId="3061606901" sldId="275"/>
            <ac:picMk id="3" creationId="{96F75FFD-2967-6217-03A2-32C7228CD23A}"/>
          </ac:picMkLst>
        </pc:picChg>
        <pc:picChg chg="add mod">
          <ac:chgData name="Anna Morrison" userId="7eae6f2c-8375-4b1b-a6c5-74d79ab14498" providerId="ADAL" clId="{58031A8A-602C-4CC6-A87B-1D688D2A3051}" dt="2023-10-22T03:30:08.950" v="56" actId="1440"/>
          <ac:picMkLst>
            <pc:docMk/>
            <pc:sldMk cId="3061606901" sldId="275"/>
            <ac:picMk id="5" creationId="{5867C35D-EE80-8E94-8AA0-2FFDA99B3814}"/>
          </ac:picMkLst>
        </pc:picChg>
      </pc:sldChg>
      <pc:sldChg chg="addSp modSp add mod modAnim">
        <pc:chgData name="Anna Morrison" userId="7eae6f2c-8375-4b1b-a6c5-74d79ab14498" providerId="ADAL" clId="{58031A8A-602C-4CC6-A87B-1D688D2A3051}" dt="2023-10-22T03:26:27.200" v="11" actId="1076"/>
        <pc:sldMkLst>
          <pc:docMk/>
          <pc:sldMk cId="2471657688" sldId="276"/>
        </pc:sldMkLst>
        <pc:picChg chg="add mod">
          <ac:chgData name="Anna Morrison" userId="7eae6f2c-8375-4b1b-a6c5-74d79ab14498" providerId="ADAL" clId="{58031A8A-602C-4CC6-A87B-1D688D2A3051}" dt="2023-10-22T03:26:27.200" v="11" actId="1076"/>
          <ac:picMkLst>
            <pc:docMk/>
            <pc:sldMk cId="2471657688" sldId="276"/>
            <ac:picMk id="2" creationId="{81D52109-A234-AA93-70A9-C86F972636B6}"/>
          </ac:picMkLst>
        </pc:picChg>
      </pc:sldChg>
      <pc:sldChg chg="addSp delSp modSp add mod">
        <pc:chgData name="Anna Morrison" userId="7eae6f2c-8375-4b1b-a6c5-74d79ab14498" providerId="ADAL" clId="{58031A8A-602C-4CC6-A87B-1D688D2A3051}" dt="2023-10-22T03:43:12.985" v="361" actId="403"/>
        <pc:sldMkLst>
          <pc:docMk/>
          <pc:sldMk cId="81361713" sldId="277"/>
        </pc:sldMkLst>
        <pc:spChg chg="add del mod">
          <ac:chgData name="Anna Morrison" userId="7eae6f2c-8375-4b1b-a6c5-74d79ab14498" providerId="ADAL" clId="{58031A8A-602C-4CC6-A87B-1D688D2A3051}" dt="2023-10-22T03:43:12.985" v="361" actId="403"/>
          <ac:spMkLst>
            <pc:docMk/>
            <pc:sldMk cId="81361713" sldId="277"/>
            <ac:spMk id="4" creationId="{2073BDC3-8D3F-19B3-9464-62BEB8A30F79}"/>
          </ac:spMkLst>
        </pc:spChg>
        <pc:spChg chg="add del mod">
          <ac:chgData name="Anna Morrison" userId="7eae6f2c-8375-4b1b-a6c5-74d79ab14498" providerId="ADAL" clId="{58031A8A-602C-4CC6-A87B-1D688D2A3051}" dt="2023-10-22T03:28:45.255" v="47"/>
          <ac:spMkLst>
            <pc:docMk/>
            <pc:sldMk cId="81361713" sldId="277"/>
            <ac:spMk id="5" creationId="{8AD760AA-1761-7D32-BE30-2D1BF51F04AA}"/>
          </ac:spMkLst>
        </pc:spChg>
      </pc:sldChg>
      <pc:sldChg chg="new del">
        <pc:chgData name="Anna Morrison" userId="7eae6f2c-8375-4b1b-a6c5-74d79ab14498" providerId="ADAL" clId="{58031A8A-602C-4CC6-A87B-1D688D2A3051}" dt="2023-10-22T03:35:08.885" v="249" actId="47"/>
        <pc:sldMkLst>
          <pc:docMk/>
          <pc:sldMk cId="414765323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icians.org.uk/unblock-gam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bot hand touching a sign&#10;&#10;Description automatically generated">
            <a:extLst>
              <a:ext uri="{FF2B5EF4-FFF2-40B4-BE49-F238E27FC236}">
                <a16:creationId xmlns:a16="http://schemas.microsoft.com/office/drawing/2014/main" id="{DDAC14BA-FC1E-DF39-E08F-41EAC67FA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5DC82EC4-B898-FA0A-7E5E-62EF2AEFD1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15507" y="2476500"/>
            <a:ext cx="11456986" cy="16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organ builder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30043" y="4991100"/>
            <a:ext cx="8227913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3 Apprenticeship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6BFEA3C8-3A9B-C0BC-9290-0C5E8D3505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892584" y="2827606"/>
            <a:ext cx="4114991" cy="4149741"/>
          </a:xfrm>
          <a:custGeom>
            <a:avLst/>
            <a:gdLst/>
            <a:ahLst/>
            <a:cxnLst/>
            <a:rect l="l" t="t" r="r" b="b"/>
            <a:pathLst>
              <a:path w="6791217" h="6586044">
                <a:moveTo>
                  <a:pt x="0" y="0"/>
                </a:moveTo>
                <a:lnTo>
                  <a:pt x="6791217" y="0"/>
                </a:lnTo>
                <a:lnTo>
                  <a:pt x="6791217" y="6586044"/>
                </a:lnTo>
                <a:lnTo>
                  <a:pt x="0" y="658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922144" y="2095534"/>
            <a:ext cx="4893488" cy="5557292"/>
          </a:xfrm>
          <a:custGeom>
            <a:avLst/>
            <a:gdLst/>
            <a:ahLst/>
            <a:cxnLst/>
            <a:rect l="l" t="t" r="r" b="b"/>
            <a:pathLst>
              <a:path w="6583546" h="6911859">
                <a:moveTo>
                  <a:pt x="0" y="0"/>
                </a:moveTo>
                <a:lnTo>
                  <a:pt x="6583546" y="0"/>
                </a:lnTo>
                <a:lnTo>
                  <a:pt x="6583546" y="6911860"/>
                </a:lnTo>
                <a:lnTo>
                  <a:pt x="0" y="691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897554" y="3850888"/>
            <a:ext cx="1889979" cy="2046584"/>
          </a:xfrm>
          <a:custGeom>
            <a:avLst/>
            <a:gdLst/>
            <a:ahLst/>
            <a:cxnLst/>
            <a:rect l="l" t="t" r="r" b="b"/>
            <a:pathLst>
              <a:path w="2431676" h="2675847">
                <a:moveTo>
                  <a:pt x="0" y="0"/>
                </a:moveTo>
                <a:lnTo>
                  <a:pt x="2431677" y="0"/>
                </a:lnTo>
                <a:lnTo>
                  <a:pt x="2431677" y="2675848"/>
                </a:lnTo>
                <a:lnTo>
                  <a:pt x="0" y="267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966614" y="4393613"/>
            <a:ext cx="1889979" cy="1499774"/>
          </a:xfrm>
          <a:custGeom>
            <a:avLst/>
            <a:gdLst/>
            <a:ahLst/>
            <a:cxnLst/>
            <a:rect l="l" t="t" r="r" b="b"/>
            <a:pathLst>
              <a:path w="2409998" h="1819548">
                <a:moveTo>
                  <a:pt x="0" y="0"/>
                </a:moveTo>
                <a:lnTo>
                  <a:pt x="2409998" y="0"/>
                </a:lnTo>
                <a:lnTo>
                  <a:pt x="2409998" y="1819549"/>
                </a:lnTo>
                <a:lnTo>
                  <a:pt x="0" y="1819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D009133F-FA92-FB69-7E99-9BB572E0B5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791200" y="2348124"/>
            <a:ext cx="7413031" cy="16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blacksmith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30873" y="5048250"/>
            <a:ext cx="8227913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3 Apprenticeship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677DFBE1-EA3B-E78C-F549-7FECC23C06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3255" y="2906167"/>
            <a:ext cx="2799428" cy="2899189"/>
          </a:xfrm>
          <a:custGeom>
            <a:avLst/>
            <a:gdLst/>
            <a:ahLst/>
            <a:cxnLst/>
            <a:rect l="l" t="t" r="r" b="b"/>
            <a:pathLst>
              <a:path w="3564834" h="3564834">
                <a:moveTo>
                  <a:pt x="0" y="0"/>
                </a:moveTo>
                <a:lnTo>
                  <a:pt x="3564834" y="0"/>
                </a:lnTo>
                <a:lnTo>
                  <a:pt x="3564834" y="3564835"/>
                </a:lnTo>
                <a:lnTo>
                  <a:pt x="0" y="356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68972" y="3338379"/>
            <a:ext cx="3679947" cy="2057400"/>
          </a:xfrm>
          <a:custGeom>
            <a:avLst/>
            <a:gdLst/>
            <a:ahLst/>
            <a:cxnLst/>
            <a:rect l="l" t="t" r="r" b="b"/>
            <a:pathLst>
              <a:path w="4439602" h="2719256">
                <a:moveTo>
                  <a:pt x="0" y="0"/>
                </a:moveTo>
                <a:lnTo>
                  <a:pt x="4439602" y="0"/>
                </a:lnTo>
                <a:lnTo>
                  <a:pt x="4439602" y="2719256"/>
                </a:lnTo>
                <a:lnTo>
                  <a:pt x="0" y="27192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610726" y="2713820"/>
            <a:ext cx="2799428" cy="3091536"/>
          </a:xfrm>
          <a:custGeom>
            <a:avLst/>
            <a:gdLst/>
            <a:ahLst/>
            <a:cxnLst/>
            <a:rect l="l" t="t" r="r" b="b"/>
            <a:pathLst>
              <a:path w="3444521" h="3564834">
                <a:moveTo>
                  <a:pt x="0" y="0"/>
                </a:moveTo>
                <a:lnTo>
                  <a:pt x="3444521" y="0"/>
                </a:lnTo>
                <a:lnTo>
                  <a:pt x="3444521" y="3564835"/>
                </a:lnTo>
                <a:lnTo>
                  <a:pt x="0" y="356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055246" y="3596697"/>
            <a:ext cx="3657172" cy="1383266"/>
          </a:xfrm>
          <a:custGeom>
            <a:avLst/>
            <a:gdLst/>
            <a:ahLst/>
            <a:cxnLst/>
            <a:rect l="l" t="t" r="r" b="b"/>
            <a:pathLst>
              <a:path w="4270818" h="1799082">
                <a:moveTo>
                  <a:pt x="0" y="0"/>
                </a:moveTo>
                <a:lnTo>
                  <a:pt x="4270818" y="0"/>
                </a:lnTo>
                <a:lnTo>
                  <a:pt x="4270818" y="1799082"/>
                </a:lnTo>
                <a:lnTo>
                  <a:pt x="0" y="17990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5AEB1A60-EE49-E8CE-8AFB-5AB2A1FA6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726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40347" y="1613619"/>
            <a:ext cx="11408966" cy="416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construction site </a:t>
            </a:r>
          </a:p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supervisor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98230" y="5762606"/>
            <a:ext cx="8293200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4 Apprenticeship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0A7F427D-14B6-48B4-DF16-3B18288CA0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190977" y="2207715"/>
            <a:ext cx="3812345" cy="4249356"/>
          </a:xfrm>
          <a:custGeom>
            <a:avLst/>
            <a:gdLst/>
            <a:ahLst/>
            <a:cxnLst/>
            <a:rect l="l" t="t" r="r" b="b"/>
            <a:pathLst>
              <a:path w="5871571" h="5871571">
                <a:moveTo>
                  <a:pt x="0" y="0"/>
                </a:moveTo>
                <a:lnTo>
                  <a:pt x="5871571" y="0"/>
                </a:lnTo>
                <a:lnTo>
                  <a:pt x="5871571" y="5871570"/>
                </a:lnTo>
                <a:lnTo>
                  <a:pt x="0" y="587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809956" y="2334324"/>
            <a:ext cx="2063178" cy="4249356"/>
          </a:xfrm>
          <a:custGeom>
            <a:avLst/>
            <a:gdLst/>
            <a:ahLst/>
            <a:cxnLst/>
            <a:rect l="l" t="t" r="r" b="b"/>
            <a:pathLst>
              <a:path w="2447429" h="5951196">
                <a:moveTo>
                  <a:pt x="0" y="0"/>
                </a:moveTo>
                <a:lnTo>
                  <a:pt x="2447429" y="0"/>
                </a:lnTo>
                <a:lnTo>
                  <a:pt x="2447429" y="5951196"/>
                </a:lnTo>
                <a:lnTo>
                  <a:pt x="0" y="5951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1350A038-5B5D-8028-1B91-23C3871583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735337" y="2857500"/>
            <a:ext cx="7418983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boatbuilder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30871" y="4696459"/>
            <a:ext cx="8227913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3 Apprenticeship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B6C4421E-9262-C374-C552-1DD9A1C526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54214" y="3643532"/>
            <a:ext cx="3256085" cy="3420384"/>
          </a:xfrm>
          <a:custGeom>
            <a:avLst/>
            <a:gdLst/>
            <a:ahLst/>
            <a:cxnLst/>
            <a:rect l="l" t="t" r="r" b="b"/>
            <a:pathLst>
              <a:path w="5338958" h="5948700">
                <a:moveTo>
                  <a:pt x="0" y="0"/>
                </a:moveTo>
                <a:lnTo>
                  <a:pt x="5338958" y="0"/>
                </a:lnTo>
                <a:lnTo>
                  <a:pt x="5338958" y="5948700"/>
                </a:lnTo>
                <a:lnTo>
                  <a:pt x="0" y="594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7241287" y="3793551"/>
            <a:ext cx="3844165" cy="2699898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271718" y="3613128"/>
            <a:ext cx="1922586" cy="3034516"/>
          </a:xfrm>
          <a:custGeom>
            <a:avLst/>
            <a:gdLst/>
            <a:ahLst/>
            <a:cxnLst/>
            <a:rect l="l" t="t" r="r" b="b"/>
            <a:pathLst>
              <a:path w="2808351" h="4114800">
                <a:moveTo>
                  <a:pt x="0" y="0"/>
                </a:moveTo>
                <a:lnTo>
                  <a:pt x="2808351" y="0"/>
                </a:lnTo>
                <a:lnTo>
                  <a:pt x="28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C79312-06F7-99ED-C344-EB50003778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82293" y="2691768"/>
            <a:ext cx="9826526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marine engineer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81599" y="4381500"/>
            <a:ext cx="8227913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3 Apprenticeship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96F75FFD-2967-6217-03A2-32C7228CD2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3BDC3-8D3F-19B3-9464-62BEB8A30F79}"/>
              </a:ext>
            </a:extLst>
          </p:cNvPr>
          <p:cNvSpPr txBox="1"/>
          <p:nvPr/>
        </p:nvSpPr>
        <p:spPr>
          <a:xfrm>
            <a:off x="685800" y="2247900"/>
            <a:ext cx="165354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Learning</a:t>
            </a:r>
          </a:p>
          <a:p>
            <a:endParaRPr lang="en-GB" sz="32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 </a:t>
            </a:r>
            <a:r>
              <a:rPr lang="en-GB" sz="3200" b="0" i="0">
                <a:solidFill>
                  <a:srgbClr val="2FA3D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https://www.technicians.org.uk/unblock-game/</a:t>
            </a:r>
            <a:r>
              <a:rPr lang="en-GB" sz="3200" b="0" i="0">
                <a:solidFill>
                  <a:srgbClr val="2FA3D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play their Unblock game. </a:t>
            </a:r>
          </a:p>
          <a:p>
            <a:endParaRPr lang="en-GB" sz="32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Screenshot how far you get! </a:t>
            </a:r>
          </a:p>
          <a:p>
            <a:endParaRPr lang="en-GB" sz="32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you are there, explore what they have to say about apprenticeships.</a:t>
            </a:r>
            <a:endParaRPr lang="en-GB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96F75FFD-2967-6217-03A2-32C7228CD2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5" name="Picture 4" descr="A blue and white page with text&#10;&#10;Description automatically generated">
            <a:extLst>
              <a:ext uri="{FF2B5EF4-FFF2-40B4-BE49-F238E27FC236}">
                <a16:creationId xmlns:a16="http://schemas.microsoft.com/office/drawing/2014/main" id="{5867C35D-EE80-8E94-8AA0-2FFDA99B3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2019300"/>
            <a:ext cx="4160881" cy="591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AB4BAD9-4307-0FFA-95BE-7757A77446EB}"/>
              </a:ext>
            </a:extLst>
          </p:cNvPr>
          <p:cNvSpPr txBox="1">
            <a:spLocks/>
          </p:cNvSpPr>
          <p:nvPr/>
        </p:nvSpPr>
        <p:spPr>
          <a:xfrm>
            <a:off x="637261" y="2019300"/>
            <a:ext cx="12469140" cy="49931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puzzling world of apprenticeships</a:t>
            </a:r>
          </a:p>
          <a:p>
            <a:pPr marL="0" indent="0">
              <a:buFont typeface="Arial" pitchFamily="34" charset="0"/>
              <a:buNone/>
            </a:pPr>
            <a:endParaRPr lang="en-GB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look at a number of different pictures that make up a word.</a:t>
            </a:r>
          </a:p>
          <a:p>
            <a:pPr marL="0" indent="0">
              <a:buNone/>
            </a:pPr>
            <a:endParaRPr lang="en-GB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Solve the puzzles on the board to work out which technology related </a:t>
            </a:r>
            <a:b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apprenticeship is being represented.</a:t>
            </a:r>
            <a:endParaRPr lang="en-GB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2800" b="0" i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your answers on the </a:t>
            </a:r>
            <a:r>
              <a:rPr lang="en-GB" sz="28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tudent worksheet provided.</a:t>
            </a:r>
          </a:p>
          <a:p>
            <a:pPr marL="0" indent="0">
              <a:buNone/>
            </a:pPr>
            <a:endParaRPr lang="en-GB" sz="28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GB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0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0AE10B32-C4FC-8715-B1AC-1FA1A5C93D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582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06335" y="3326401"/>
            <a:ext cx="2337717" cy="2961857"/>
          </a:xfrm>
          <a:custGeom>
            <a:avLst/>
            <a:gdLst/>
            <a:ahLst/>
            <a:cxnLst/>
            <a:rect l="l" t="t" r="r" b="b"/>
            <a:pathLst>
              <a:path w="3756221" h="4361360">
                <a:moveTo>
                  <a:pt x="0" y="0"/>
                </a:moveTo>
                <a:lnTo>
                  <a:pt x="3756222" y="0"/>
                </a:lnTo>
                <a:lnTo>
                  <a:pt x="3756222" y="4361360"/>
                </a:lnTo>
                <a:lnTo>
                  <a:pt x="0" y="436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06634" y="3767212"/>
            <a:ext cx="2337717" cy="2042746"/>
          </a:xfrm>
          <a:custGeom>
            <a:avLst/>
            <a:gdLst/>
            <a:ahLst/>
            <a:cxnLst/>
            <a:rect l="l" t="t" r="r" b="b"/>
            <a:pathLst>
              <a:path w="3938990" h="3520472">
                <a:moveTo>
                  <a:pt x="0" y="0"/>
                </a:moveTo>
                <a:lnTo>
                  <a:pt x="3938990" y="0"/>
                </a:lnTo>
                <a:lnTo>
                  <a:pt x="3938990" y="3520472"/>
                </a:lnTo>
                <a:lnTo>
                  <a:pt x="0" y="3520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86196" y="3326401"/>
            <a:ext cx="2797952" cy="2961857"/>
          </a:xfrm>
          <a:custGeom>
            <a:avLst/>
            <a:gdLst/>
            <a:ahLst/>
            <a:cxnLst/>
            <a:rect l="l" t="t" r="r" b="b"/>
            <a:pathLst>
              <a:path w="4283604" h="3940916">
                <a:moveTo>
                  <a:pt x="0" y="0"/>
                </a:moveTo>
                <a:lnTo>
                  <a:pt x="4283604" y="0"/>
                </a:lnTo>
                <a:lnTo>
                  <a:pt x="4283604" y="3940916"/>
                </a:lnTo>
                <a:lnTo>
                  <a:pt x="0" y="394091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670484" y="3435294"/>
            <a:ext cx="2133600" cy="3219737"/>
          </a:xfrm>
          <a:custGeom>
            <a:avLst/>
            <a:gdLst/>
            <a:ahLst/>
            <a:cxnLst/>
            <a:rect l="l" t="t" r="r" b="b"/>
            <a:pathLst>
              <a:path w="2633472" h="4114800">
                <a:moveTo>
                  <a:pt x="0" y="0"/>
                </a:moveTo>
                <a:lnTo>
                  <a:pt x="2633472" y="0"/>
                </a:lnTo>
                <a:lnTo>
                  <a:pt x="2633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248B5C8A-1D1A-49F8-FAE6-9662F8172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140826" y="4599298"/>
            <a:ext cx="6076752" cy="20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>
                <a:solidFill>
                  <a:srgbClr val="2FA3DC"/>
                </a:solidFill>
                <a:latin typeface="Bushcraft"/>
              </a:rPr>
              <a:t>architect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29000" y="6520841"/>
            <a:ext cx="11068150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7 Degree Apprenticeship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8199" y="1598991"/>
            <a:ext cx="15671602" cy="205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>
                <a:solidFill>
                  <a:srgbClr val="2FA3DC"/>
                </a:solidFill>
                <a:latin typeface="Bushcraft"/>
              </a:rPr>
              <a:t>architectural assistant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39422" y="3333293"/>
            <a:ext cx="11079560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6 Degree Apprenticeship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C12A1242-E465-622F-301B-31D05F3ABE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88355" y="3066292"/>
            <a:ext cx="4134143" cy="2574055"/>
          </a:xfrm>
          <a:custGeom>
            <a:avLst/>
            <a:gdLst/>
            <a:ahLst/>
            <a:cxnLst/>
            <a:rect l="l" t="t" r="r" b="b"/>
            <a:pathLst>
              <a:path w="5619534" h="3160988">
                <a:moveTo>
                  <a:pt x="0" y="0"/>
                </a:moveTo>
                <a:lnTo>
                  <a:pt x="5619534" y="0"/>
                </a:lnTo>
                <a:lnTo>
                  <a:pt x="5619534" y="3160988"/>
                </a:lnTo>
                <a:lnTo>
                  <a:pt x="0" y="3160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624354" y="2578992"/>
            <a:ext cx="3024890" cy="3159324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975846" y="2578992"/>
            <a:ext cx="4523799" cy="3779606"/>
          </a:xfrm>
          <a:custGeom>
            <a:avLst/>
            <a:gdLst/>
            <a:ahLst/>
            <a:cxnLst/>
            <a:rect l="l" t="t" r="r" b="b"/>
            <a:pathLst>
              <a:path w="5809173" h="4661861">
                <a:moveTo>
                  <a:pt x="0" y="0"/>
                </a:moveTo>
                <a:lnTo>
                  <a:pt x="5809172" y="0"/>
                </a:lnTo>
                <a:lnTo>
                  <a:pt x="5809172" y="4661861"/>
                </a:lnTo>
                <a:lnTo>
                  <a:pt x="0" y="4661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724682" y="5421514"/>
            <a:ext cx="1542439" cy="437667"/>
          </a:xfrm>
          <a:custGeom>
            <a:avLst/>
            <a:gdLst/>
            <a:ahLst/>
            <a:cxnLst/>
            <a:rect l="l" t="t" r="r" b="b"/>
            <a:pathLst>
              <a:path w="1542439" h="437667">
                <a:moveTo>
                  <a:pt x="0" y="0"/>
                </a:moveTo>
                <a:lnTo>
                  <a:pt x="1542439" y="0"/>
                </a:lnTo>
                <a:lnTo>
                  <a:pt x="1542439" y="437667"/>
                </a:lnTo>
                <a:lnTo>
                  <a:pt x="0" y="43766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222277" y="4978365"/>
            <a:ext cx="4336592" cy="942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FFF"/>
                </a:solidFill>
                <a:latin typeface="Bushcraft"/>
              </a:rPr>
              <a:t>a         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ABB3BF-0338-FA44-0E0C-CDCB04919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667297" y="1450435"/>
            <a:ext cx="12953405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carpentry &amp; joinery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32211" y="3156207"/>
            <a:ext cx="8225235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2 Apprenticeship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9202" y="4732309"/>
            <a:ext cx="17686340" cy="204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1"/>
              </a:lnSpc>
            </a:pPr>
            <a:r>
              <a:rPr lang="en-US" sz="11865">
                <a:solidFill>
                  <a:srgbClr val="2FA3DC"/>
                </a:solidFill>
                <a:latin typeface="Bushcraft"/>
              </a:rPr>
              <a:t>craft carpentry &amp; joinery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2211" y="6537401"/>
            <a:ext cx="8227913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3 Apprenticeship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0627E327-8669-5FAA-4AC4-3D8D0665D1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839480" y="3479116"/>
            <a:ext cx="3326661" cy="3328768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869268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257584">
            <a:off x="7282646" y="4154456"/>
            <a:ext cx="2632152" cy="743583"/>
          </a:xfrm>
          <a:custGeom>
            <a:avLst/>
            <a:gdLst/>
            <a:ahLst/>
            <a:cxnLst/>
            <a:rect l="l" t="t" r="r" b="b"/>
            <a:pathLst>
              <a:path w="2632152" h="743583">
                <a:moveTo>
                  <a:pt x="0" y="0"/>
                </a:moveTo>
                <a:lnTo>
                  <a:pt x="2632153" y="0"/>
                </a:lnTo>
                <a:lnTo>
                  <a:pt x="2632153" y="743583"/>
                </a:lnTo>
                <a:lnTo>
                  <a:pt x="0" y="743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331140" y="3364594"/>
            <a:ext cx="3002645" cy="3836305"/>
          </a:xfrm>
          <a:custGeom>
            <a:avLst/>
            <a:gdLst/>
            <a:ahLst/>
            <a:cxnLst/>
            <a:rect l="l" t="t" r="r" b="b"/>
            <a:pathLst>
              <a:path w="3880678" h="5349306">
                <a:moveTo>
                  <a:pt x="0" y="0"/>
                </a:moveTo>
                <a:lnTo>
                  <a:pt x="3880678" y="0"/>
                </a:lnTo>
                <a:lnTo>
                  <a:pt x="3880678" y="5349306"/>
                </a:lnTo>
                <a:lnTo>
                  <a:pt x="0" y="5349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9582531">
            <a:off x="10243522" y="7196913"/>
            <a:ext cx="2311743" cy="653067"/>
          </a:xfrm>
          <a:custGeom>
            <a:avLst/>
            <a:gdLst/>
            <a:ahLst/>
            <a:cxnLst/>
            <a:rect l="l" t="t" r="r" b="b"/>
            <a:pathLst>
              <a:path w="2311743" h="653067">
                <a:moveTo>
                  <a:pt x="0" y="0"/>
                </a:moveTo>
                <a:lnTo>
                  <a:pt x="2311743" y="0"/>
                </a:lnTo>
                <a:lnTo>
                  <a:pt x="2311743" y="653068"/>
                </a:lnTo>
                <a:lnTo>
                  <a:pt x="0" y="653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text&#10;&#10;Description automatically generated">
            <a:extLst>
              <a:ext uri="{FF2B5EF4-FFF2-40B4-BE49-F238E27FC236}">
                <a16:creationId xmlns:a16="http://schemas.microsoft.com/office/drawing/2014/main" id="{AA64F1E0-638F-40AE-8E11-552CDEFAD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684687" y="2348124"/>
            <a:ext cx="7520285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>
                <a:solidFill>
                  <a:srgbClr val="2FA3DC"/>
                </a:solidFill>
                <a:latin typeface="Bushcraft"/>
              </a:rPr>
              <a:t>stonemason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32212" y="5048250"/>
            <a:ext cx="8225235" cy="8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Montserrat"/>
              </a:rPr>
              <a:t>Level 2 Apprenticeship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6B264-4CA6-E663-C619-D373ECB542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84"/>
            <a:ext cx="18288000" cy="1028395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412545" y="2545666"/>
            <a:ext cx="3112477" cy="4431909"/>
          </a:xfrm>
          <a:custGeom>
            <a:avLst/>
            <a:gdLst/>
            <a:ahLst/>
            <a:cxnLst/>
            <a:rect l="l" t="t" r="r" b="b"/>
            <a:pathLst>
              <a:path w="3996599" h="6660999">
                <a:moveTo>
                  <a:pt x="0" y="0"/>
                </a:moveTo>
                <a:lnTo>
                  <a:pt x="3996599" y="0"/>
                </a:lnTo>
                <a:lnTo>
                  <a:pt x="3996599" y="6660999"/>
                </a:lnTo>
                <a:lnTo>
                  <a:pt x="0" y="666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762980" y="2234209"/>
            <a:ext cx="1989332" cy="4743366"/>
          </a:xfrm>
          <a:custGeom>
            <a:avLst/>
            <a:gdLst/>
            <a:ahLst/>
            <a:cxnLst/>
            <a:rect l="l" t="t" r="r" b="b"/>
            <a:pathLst>
              <a:path w="2027200" h="6335000">
                <a:moveTo>
                  <a:pt x="0" y="0"/>
                </a:moveTo>
                <a:lnTo>
                  <a:pt x="2027200" y="0"/>
                </a:lnTo>
                <a:lnTo>
                  <a:pt x="2027200" y="6335000"/>
                </a:lnTo>
                <a:lnTo>
                  <a:pt x="0" y="6335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7A01B3A3E01C46B68A68956A53F376" ma:contentTypeVersion="26" ma:contentTypeDescription="Create a new document." ma:contentTypeScope="" ma:versionID="8d04e287e6a13a8468adaba87eecab59">
  <xsd:schema xmlns:xsd="http://www.w3.org/2001/XMLSchema" xmlns:xs="http://www.w3.org/2001/XMLSchema" xmlns:p="http://schemas.microsoft.com/office/2006/metadata/properties" xmlns:ns2="01cdd075-c344-4c65-8551-ba9dc45e0196" xmlns:ns3="6c2c260b-7b8b-4528-a165-310b68aa19c0" targetNamespace="http://schemas.microsoft.com/office/2006/metadata/properties" ma:root="true" ma:fieldsID="9f07b3c49893a4df243fb3b485d27b2c" ns2:_="" ns3:_="">
    <xsd:import namespace="01cdd075-c344-4c65-8551-ba9dc45e0196"/>
    <xsd:import namespace="6c2c260b-7b8b-4528-a165-310b68aa1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Location" minOccurs="0"/>
                <xsd:element ref="ns2:f07d3687-ac90-42b1-a51b-18f0a9d734dcCountryOrRegion" minOccurs="0"/>
                <xsd:element ref="ns2:f07d3687-ac90-42b1-a51b-18f0a9d734dcState" minOccurs="0"/>
                <xsd:element ref="ns2:f07d3687-ac90-42b1-a51b-18f0a9d734dcCity" minOccurs="0"/>
                <xsd:element ref="ns2:f07d3687-ac90-42b1-a51b-18f0a9d734dcPostalCode" minOccurs="0"/>
                <xsd:element ref="ns2:f07d3687-ac90-42b1-a51b-18f0a9d734dcStreet" minOccurs="0"/>
                <xsd:element ref="ns2:f07d3687-ac90-42b1-a51b-18f0a9d734dcGeoLoc" minOccurs="0"/>
                <xsd:element ref="ns2:f07d3687-ac90-42b1-a51b-18f0a9d734dcDispNa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dd075-c344-4c65-8551-ba9dc45e0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Location" ma:index="18" nillable="true" ma:displayName="Location" ma:format="Dropdown" ma:internalName="Location">
      <xsd:simpleType>
        <xsd:restriction base="dms:Unknown"/>
      </xsd:simpleType>
    </xsd:element>
    <xsd:element name="f07d3687-ac90-42b1-a51b-18f0a9d734dcCountryOrRegion" ma:index="19" nillable="true" ma:displayName="Location: Country/Region" ma:internalName="CountryOrRegion" ma:readOnly="true">
      <xsd:simpleType>
        <xsd:restriction base="dms:Text"/>
      </xsd:simpleType>
    </xsd:element>
    <xsd:element name="f07d3687-ac90-42b1-a51b-18f0a9d734dcState" ma:index="20" nillable="true" ma:displayName="Location: State" ma:internalName="State" ma:readOnly="true">
      <xsd:simpleType>
        <xsd:restriction base="dms:Text"/>
      </xsd:simpleType>
    </xsd:element>
    <xsd:element name="f07d3687-ac90-42b1-a51b-18f0a9d734dcCity" ma:index="21" nillable="true" ma:displayName="Location: City" ma:internalName="City" ma:readOnly="true">
      <xsd:simpleType>
        <xsd:restriction base="dms:Text"/>
      </xsd:simpleType>
    </xsd:element>
    <xsd:element name="f07d3687-ac90-42b1-a51b-18f0a9d734dcPostalCode" ma:index="22" nillable="true" ma:displayName="Location: Postal Code" ma:internalName="PostalCode" ma:readOnly="true">
      <xsd:simpleType>
        <xsd:restriction base="dms:Text"/>
      </xsd:simpleType>
    </xsd:element>
    <xsd:element name="f07d3687-ac90-42b1-a51b-18f0a9d734dcStreet" ma:index="23" nillable="true" ma:displayName="Location: Street" ma:internalName="Street" ma:readOnly="true">
      <xsd:simpleType>
        <xsd:restriction base="dms:Text"/>
      </xsd:simpleType>
    </xsd:element>
    <xsd:element name="f07d3687-ac90-42b1-a51b-18f0a9d734dcGeoLoc" ma:index="24" nillable="true" ma:displayName="Location: Coordinates" ma:internalName="GeoLoc" ma:readOnly="true">
      <xsd:simpleType>
        <xsd:restriction base="dms:Unknown"/>
      </xsd:simpleType>
    </xsd:element>
    <xsd:element name="f07d3687-ac90-42b1-a51b-18f0a9d734dcDispName" ma:index="25" nillable="true" ma:displayName="Location: Name" ma:internalName="DispNam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ff8b8215-537e-473c-a938-1c22ac075c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c260b-7b8b-4528-a165-310b68aa1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177cddd9-1127-4499-8272-b131e8285558}" ma:internalName="TaxCatchAll" ma:showField="CatchAllData" ma:web="6c2c260b-7b8b-4528-a165-310b68aa19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01cdd075-c344-4c65-8551-ba9dc45e0196" xsi:nil="true"/>
    <lcf76f155ced4ddcb4097134ff3c332f xmlns="01cdd075-c344-4c65-8551-ba9dc45e0196">
      <Terms xmlns="http://schemas.microsoft.com/office/infopath/2007/PartnerControls"/>
    </lcf76f155ced4ddcb4097134ff3c332f>
    <TaxCatchAll xmlns="6c2c260b-7b8b-4528-a165-310b68aa19c0" xsi:nil="true"/>
  </documentManagement>
</p:properties>
</file>

<file path=customXml/itemProps1.xml><?xml version="1.0" encoding="utf-8"?>
<ds:datastoreItem xmlns:ds="http://schemas.openxmlformats.org/officeDocument/2006/customXml" ds:itemID="{6B225460-6FBB-4272-98FA-08187FB51C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3BFD92-B3B7-4D4F-9636-4878197141C7}"/>
</file>

<file path=customXml/itemProps3.xml><?xml version="1.0" encoding="utf-8"?>
<ds:datastoreItem xmlns:ds="http://schemas.openxmlformats.org/officeDocument/2006/customXml" ds:itemID="{E9176652-C505-49B8-84BC-41DC9AEE3BA2}">
  <ds:schemaRefs>
    <ds:schemaRef ds:uri="01cdd075-c344-4c65-8551-ba9dc45e0196"/>
    <ds:schemaRef ds:uri="6c2c260b-7b8b-4528-a165-310b68aa19c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144</Words>
  <Application>Microsoft Office PowerPoint</Application>
  <PresentationFormat>Custom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Bushcraft</vt:lpstr>
      <vt:lpstr>Montserrat</vt:lpstr>
      <vt:lpstr>Tahoma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subject led slides</dc:title>
  <dc:creator>Helen Twomey</dc:creator>
  <cp:lastModifiedBy>Helen Twomey</cp:lastModifiedBy>
  <cp:revision>1</cp:revision>
  <dcterms:created xsi:type="dcterms:W3CDTF">2006-08-16T00:00:00Z</dcterms:created>
  <dcterms:modified xsi:type="dcterms:W3CDTF">2023-10-31T14:35:14Z</dcterms:modified>
  <dc:identifier>DAFx52V31oE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0x010100447A01B3A3E01C46B68A68956A53F376</vt:lpwstr>
  </property>
  <property fmtid="{D5CDD505-2E9C-101B-9397-08002B2CF9AE}" pid="3" name="MediaServiceImageTags">
    <vt:lpwstr/>
  </property>
</Properties>
</file>