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74" r:id="rId7"/>
    <p:sldId id="258" r:id="rId8"/>
    <p:sldId id="259" r:id="rId9"/>
    <p:sldId id="260" r:id="rId10"/>
    <p:sldId id="273" r:id="rId11"/>
    <p:sldId id="262" r:id="rId12"/>
    <p:sldId id="263" r:id="rId13"/>
    <p:sldId id="264" r:id="rId14"/>
    <p:sldId id="265" r:id="rId15"/>
    <p:sldId id="266" r:id="rId16"/>
    <p:sldId id="267" r:id="rId17"/>
    <p:sldId id="268" r:id="rId18"/>
    <p:sldId id="269" r:id="rId19"/>
    <p:sldId id="270" r:id="rId20"/>
    <p:sldId id="271" r:id="rId21"/>
    <p:sldId id="272" r:id="rId22"/>
    <p:sldId id="275" r:id="rId23"/>
  </p:sldIdLst>
  <p:sldSz cx="18288000" cy="10287000"/>
  <p:notesSz cx="6858000" cy="9926638"/>
  <p:embeddedFontLst>
    <p:embeddedFont>
      <p:font typeface="Bushcraft" panose="020B0604020202020204" charset="0"/>
      <p:regular r:id="rId24"/>
    </p:embeddedFont>
    <p:embeddedFont>
      <p:font typeface="Montserrat 2" panose="020B0604020202020204" charset="0"/>
      <p:regular r:id="rId25"/>
    </p:embeddedFont>
    <p:embeddedFont>
      <p:font typeface="Tahoma" panose="020B0604030504040204" pitchFamily="3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FBEDF0-0062-49E5-B95C-6C5A3D341A4E}" v="30" dt="2024-10-30T05:04:41.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1" d="100"/>
          <a:sy n="61" d="100"/>
        </p:scale>
        <p:origin x="165"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Morrison" userId="7eae6f2c-8375-4b1b-a6c5-74d79ab14498" providerId="ADAL" clId="{640E6B45-7820-4BC3-A830-BDB6A38CC946}"/>
    <pc:docChg chg="modSld">
      <pc:chgData name="Anna Morrison" userId="7eae6f2c-8375-4b1b-a6c5-74d79ab14498" providerId="ADAL" clId="{640E6B45-7820-4BC3-A830-BDB6A38CC946}" dt="2024-10-14T07:46:29.231" v="90" actId="20577"/>
      <pc:docMkLst>
        <pc:docMk/>
      </pc:docMkLst>
      <pc:sldChg chg="modSp mod">
        <pc:chgData name="Anna Morrison" userId="7eae6f2c-8375-4b1b-a6c5-74d79ab14498" providerId="ADAL" clId="{640E6B45-7820-4BC3-A830-BDB6A38CC946}" dt="2024-10-14T07:45:18.489" v="86" actId="1076"/>
        <pc:sldMkLst>
          <pc:docMk/>
          <pc:sldMk cId="0" sldId="258"/>
        </pc:sldMkLst>
        <pc:spChg chg="mod">
          <ac:chgData name="Anna Morrison" userId="7eae6f2c-8375-4b1b-a6c5-74d79ab14498" providerId="ADAL" clId="{640E6B45-7820-4BC3-A830-BDB6A38CC946}" dt="2024-10-14T07:45:13.221" v="85" actId="404"/>
          <ac:spMkLst>
            <pc:docMk/>
            <pc:sldMk cId="0" sldId="258"/>
            <ac:spMk id="15" creationId="{00000000-0000-0000-0000-000000000000}"/>
          </ac:spMkLst>
        </pc:spChg>
        <pc:grpChg chg="mod">
          <ac:chgData name="Anna Morrison" userId="7eae6f2c-8375-4b1b-a6c5-74d79ab14498" providerId="ADAL" clId="{640E6B45-7820-4BC3-A830-BDB6A38CC946}" dt="2024-10-14T07:45:18.489" v="86" actId="1076"/>
          <ac:grpSpMkLst>
            <pc:docMk/>
            <pc:sldMk cId="0" sldId="258"/>
            <ac:grpSpMk id="8" creationId="{00000000-0000-0000-0000-000000000000}"/>
          </ac:grpSpMkLst>
        </pc:grpChg>
      </pc:sldChg>
      <pc:sldChg chg="modSp mod">
        <pc:chgData name="Anna Morrison" userId="7eae6f2c-8375-4b1b-a6c5-74d79ab14498" providerId="ADAL" clId="{640E6B45-7820-4BC3-A830-BDB6A38CC946}" dt="2024-10-14T07:45:59.920" v="88" actId="113"/>
        <pc:sldMkLst>
          <pc:docMk/>
          <pc:sldMk cId="0" sldId="266"/>
        </pc:sldMkLst>
        <pc:spChg chg="mod">
          <ac:chgData name="Anna Morrison" userId="7eae6f2c-8375-4b1b-a6c5-74d79ab14498" providerId="ADAL" clId="{640E6B45-7820-4BC3-A830-BDB6A38CC946}" dt="2024-10-14T07:45:59.920" v="88" actId="113"/>
          <ac:spMkLst>
            <pc:docMk/>
            <pc:sldMk cId="0" sldId="266"/>
            <ac:spMk id="10" creationId="{00000000-0000-0000-0000-000000000000}"/>
          </ac:spMkLst>
        </pc:spChg>
      </pc:sldChg>
      <pc:sldChg chg="modSp mod">
        <pc:chgData name="Anna Morrison" userId="7eae6f2c-8375-4b1b-a6c5-74d79ab14498" providerId="ADAL" clId="{640E6B45-7820-4BC3-A830-BDB6A38CC946}" dt="2024-10-14T07:46:29.231" v="90" actId="20577"/>
        <pc:sldMkLst>
          <pc:docMk/>
          <pc:sldMk cId="0" sldId="270"/>
        </pc:sldMkLst>
        <pc:spChg chg="mod">
          <ac:chgData name="Anna Morrison" userId="7eae6f2c-8375-4b1b-a6c5-74d79ab14498" providerId="ADAL" clId="{640E6B45-7820-4BC3-A830-BDB6A38CC946}" dt="2024-10-14T07:46:29.231" v="90" actId="20577"/>
          <ac:spMkLst>
            <pc:docMk/>
            <pc:sldMk cId="0" sldId="270"/>
            <ac:spMk id="10" creationId="{00000000-0000-0000-0000-000000000000}"/>
          </ac:spMkLst>
        </pc:spChg>
      </pc:sldChg>
    </pc:docChg>
  </pc:docChgLst>
  <pc:docChgLst>
    <pc:chgData name="Helen Twomey" userId="ef176716-8ebb-42f3-81eb-15fd71ddcb48" providerId="ADAL" clId="{521B9B30-7C77-463A-BDA1-B9B3CFE52466}"/>
    <pc:docChg chg="custSel modSld">
      <pc:chgData name="Helen Twomey" userId="ef176716-8ebb-42f3-81eb-15fd71ddcb48" providerId="ADAL" clId="{521B9B30-7C77-463A-BDA1-B9B3CFE52466}" dt="2024-10-14T08:10:08.800" v="4" actId="27614"/>
      <pc:docMkLst>
        <pc:docMk/>
      </pc:docMkLst>
      <pc:sldChg chg="addSp delSp modSp mod">
        <pc:chgData name="Helen Twomey" userId="ef176716-8ebb-42f3-81eb-15fd71ddcb48" providerId="ADAL" clId="{521B9B30-7C77-463A-BDA1-B9B3CFE52466}" dt="2024-10-14T08:10:08.800" v="4" actId="27614"/>
        <pc:sldMkLst>
          <pc:docMk/>
          <pc:sldMk cId="0" sldId="256"/>
        </pc:sldMkLst>
        <pc:spChg chg="del">
          <ac:chgData name="Helen Twomey" userId="ef176716-8ebb-42f3-81eb-15fd71ddcb48" providerId="ADAL" clId="{521B9B30-7C77-463A-BDA1-B9B3CFE52466}" dt="2024-10-14T08:09:45.358" v="1" actId="478"/>
          <ac:spMkLst>
            <pc:docMk/>
            <pc:sldMk cId="0" sldId="256"/>
            <ac:spMk id="2" creationId="{00000000-0000-0000-0000-000000000000}"/>
          </ac:spMkLst>
        </pc:spChg>
        <pc:spChg chg="del topLvl">
          <ac:chgData name="Helen Twomey" userId="ef176716-8ebb-42f3-81eb-15fd71ddcb48" providerId="ADAL" clId="{521B9B30-7C77-463A-BDA1-B9B3CFE52466}" dt="2024-10-14T08:09:43.966" v="0" actId="478"/>
          <ac:spMkLst>
            <pc:docMk/>
            <pc:sldMk cId="0" sldId="256"/>
            <ac:spMk id="4" creationId="{00000000-0000-0000-0000-000000000000}"/>
          </ac:spMkLst>
        </pc:spChg>
        <pc:spChg chg="topLvl">
          <ac:chgData name="Helen Twomey" userId="ef176716-8ebb-42f3-81eb-15fd71ddcb48" providerId="ADAL" clId="{521B9B30-7C77-463A-BDA1-B9B3CFE52466}" dt="2024-10-14T08:09:43.966" v="0" actId="478"/>
          <ac:spMkLst>
            <pc:docMk/>
            <pc:sldMk cId="0" sldId="256"/>
            <ac:spMk id="5" creationId="{00000000-0000-0000-0000-000000000000}"/>
          </ac:spMkLst>
        </pc:spChg>
        <pc:spChg chg="del">
          <ac:chgData name="Helen Twomey" userId="ef176716-8ebb-42f3-81eb-15fd71ddcb48" providerId="ADAL" clId="{521B9B30-7C77-463A-BDA1-B9B3CFE52466}" dt="2024-10-14T08:09:47.793" v="2" actId="478"/>
          <ac:spMkLst>
            <pc:docMk/>
            <pc:sldMk cId="0" sldId="256"/>
            <ac:spMk id="7" creationId="{00000000-0000-0000-0000-000000000000}"/>
          </ac:spMkLst>
        </pc:spChg>
        <pc:grpChg chg="del">
          <ac:chgData name="Helen Twomey" userId="ef176716-8ebb-42f3-81eb-15fd71ddcb48" providerId="ADAL" clId="{521B9B30-7C77-463A-BDA1-B9B3CFE52466}" dt="2024-10-14T08:09:43.966" v="0" actId="478"/>
          <ac:grpSpMkLst>
            <pc:docMk/>
            <pc:sldMk cId="0" sldId="256"/>
            <ac:grpSpMk id="3" creationId="{00000000-0000-0000-0000-000000000000}"/>
          </ac:grpSpMkLst>
        </pc:grpChg>
        <pc:picChg chg="add mod">
          <ac:chgData name="Helen Twomey" userId="ef176716-8ebb-42f3-81eb-15fd71ddcb48" providerId="ADAL" clId="{521B9B30-7C77-463A-BDA1-B9B3CFE52466}" dt="2024-10-14T08:10:08.800" v="4" actId="27614"/>
          <ac:picMkLst>
            <pc:docMk/>
            <pc:sldMk cId="0" sldId="256"/>
            <ac:picMk id="10" creationId="{81E8D19E-5C98-37C5-F8F2-525E741FC309}"/>
          </ac:picMkLst>
        </pc:picChg>
      </pc:sldChg>
    </pc:docChg>
  </pc:docChgLst>
  <pc:docChgLst>
    <pc:chgData name="Helen Twomey" userId="ef176716-8ebb-42f3-81eb-15fd71ddcb48" providerId="ADAL" clId="{1A51C732-D08D-407A-BCE5-B53FF55F9D7C}"/>
    <pc:docChg chg="undo custSel modSld">
      <pc:chgData name="Helen Twomey" userId="ef176716-8ebb-42f3-81eb-15fd71ddcb48" providerId="ADAL" clId="{1A51C732-D08D-407A-BCE5-B53FF55F9D7C}" dt="2024-07-19T11:07:46.332" v="33" actId="20577"/>
      <pc:docMkLst>
        <pc:docMk/>
      </pc:docMkLst>
      <pc:sldChg chg="addSp modSp mod">
        <pc:chgData name="Helen Twomey" userId="ef176716-8ebb-42f3-81eb-15fd71ddcb48" providerId="ADAL" clId="{1A51C732-D08D-407A-BCE5-B53FF55F9D7C}" dt="2024-07-19T11:07:46.332" v="33" actId="20577"/>
        <pc:sldMkLst>
          <pc:docMk/>
          <pc:sldMk cId="0" sldId="270"/>
        </pc:sldMkLst>
        <pc:spChg chg="mod">
          <ac:chgData name="Helen Twomey" userId="ef176716-8ebb-42f3-81eb-15fd71ddcb48" providerId="ADAL" clId="{1A51C732-D08D-407A-BCE5-B53FF55F9D7C}" dt="2024-07-19T11:07:46.332" v="33" actId="20577"/>
          <ac:spMkLst>
            <pc:docMk/>
            <pc:sldMk cId="0" sldId="270"/>
            <ac:spMk id="10" creationId="{00000000-0000-0000-0000-000000000000}"/>
          </ac:spMkLst>
        </pc:spChg>
        <pc:spChg chg="add mod">
          <ac:chgData name="Helen Twomey" userId="ef176716-8ebb-42f3-81eb-15fd71ddcb48" providerId="ADAL" clId="{1A51C732-D08D-407A-BCE5-B53FF55F9D7C}" dt="2024-07-19T11:07:40.623" v="32" actId="20577"/>
          <ac:spMkLst>
            <pc:docMk/>
            <pc:sldMk cId="0" sldId="270"/>
            <ac:spMk id="12" creationId="{D456BDC9-2408-E738-4D60-266C94921AC1}"/>
          </ac:spMkLst>
        </pc:spChg>
      </pc:sldChg>
    </pc:docChg>
  </pc:docChgLst>
  <pc:docChgLst>
    <pc:chgData name="Anna Morrison" userId="7eae6f2c-8375-4b1b-a6c5-74d79ab14498" providerId="ADAL" clId="{79FBEDF0-0062-49E5-B95C-6C5A3D341A4E}"/>
    <pc:docChg chg="undo custSel addSld delSld modSld">
      <pc:chgData name="Anna Morrison" userId="7eae6f2c-8375-4b1b-a6c5-74d79ab14498" providerId="ADAL" clId="{79FBEDF0-0062-49E5-B95C-6C5A3D341A4E}" dt="2024-10-30T05:04:41.342" v="893"/>
      <pc:docMkLst>
        <pc:docMk/>
      </pc:docMkLst>
      <pc:sldChg chg="addSp delSp modSp mod">
        <pc:chgData name="Anna Morrison" userId="7eae6f2c-8375-4b1b-a6c5-74d79ab14498" providerId="ADAL" clId="{79FBEDF0-0062-49E5-B95C-6C5A3D341A4E}" dt="2024-10-30T05:04:41.342" v="893"/>
        <pc:sldMkLst>
          <pc:docMk/>
          <pc:sldMk cId="0" sldId="256"/>
        </pc:sldMkLst>
        <pc:picChg chg="add del mod">
          <ac:chgData name="Anna Morrison" userId="7eae6f2c-8375-4b1b-a6c5-74d79ab14498" providerId="ADAL" clId="{79FBEDF0-0062-49E5-B95C-6C5A3D341A4E}" dt="2024-10-30T05:04:40.839" v="892" actId="478"/>
          <ac:picMkLst>
            <pc:docMk/>
            <pc:sldMk cId="0" sldId="256"/>
            <ac:picMk id="3" creationId="{FEEAE8DD-1924-AB62-A379-EF8B66A0D8A4}"/>
          </ac:picMkLst>
        </pc:picChg>
        <pc:picChg chg="add mod">
          <ac:chgData name="Anna Morrison" userId="7eae6f2c-8375-4b1b-a6c5-74d79ab14498" providerId="ADAL" clId="{79FBEDF0-0062-49E5-B95C-6C5A3D341A4E}" dt="2024-10-30T05:04:41.342" v="893"/>
          <ac:picMkLst>
            <pc:docMk/>
            <pc:sldMk cId="0" sldId="256"/>
            <ac:picMk id="4" creationId="{8FDEDC71-745F-153E-95EB-BC2ADF1DD29E}"/>
          </ac:picMkLst>
        </pc:picChg>
        <pc:picChg chg="del">
          <ac:chgData name="Anna Morrison" userId="7eae6f2c-8375-4b1b-a6c5-74d79ab14498" providerId="ADAL" clId="{79FBEDF0-0062-49E5-B95C-6C5A3D341A4E}" dt="2024-10-30T04:25:36.956" v="0" actId="478"/>
          <ac:picMkLst>
            <pc:docMk/>
            <pc:sldMk cId="0" sldId="256"/>
            <ac:picMk id="10" creationId="{81E8D19E-5C98-37C5-F8F2-525E741FC309}"/>
          </ac:picMkLst>
        </pc:picChg>
      </pc:sldChg>
      <pc:sldChg chg="addSp delSp modSp mod">
        <pc:chgData name="Anna Morrison" userId="7eae6f2c-8375-4b1b-a6c5-74d79ab14498" providerId="ADAL" clId="{79FBEDF0-0062-49E5-B95C-6C5A3D341A4E}" dt="2024-10-30T04:50:50.701" v="800" actId="20577"/>
        <pc:sldMkLst>
          <pc:docMk/>
          <pc:sldMk cId="0" sldId="257"/>
        </pc:sldMkLst>
        <pc:spChg chg="del">
          <ac:chgData name="Anna Morrison" userId="7eae6f2c-8375-4b1b-a6c5-74d79ab14498" providerId="ADAL" clId="{79FBEDF0-0062-49E5-B95C-6C5A3D341A4E}" dt="2024-10-30T04:27:44.349" v="15" actId="478"/>
          <ac:spMkLst>
            <pc:docMk/>
            <pc:sldMk cId="0" sldId="257"/>
            <ac:spMk id="8" creationId="{00000000-0000-0000-0000-000000000000}"/>
          </ac:spMkLst>
        </pc:spChg>
        <pc:spChg chg="del">
          <ac:chgData name="Anna Morrison" userId="7eae6f2c-8375-4b1b-a6c5-74d79ab14498" providerId="ADAL" clId="{79FBEDF0-0062-49E5-B95C-6C5A3D341A4E}" dt="2024-10-30T04:47:41.053" v="749" actId="478"/>
          <ac:spMkLst>
            <pc:docMk/>
            <pc:sldMk cId="0" sldId="257"/>
            <ac:spMk id="9" creationId="{00000000-0000-0000-0000-000000000000}"/>
          </ac:spMkLst>
        </pc:spChg>
        <pc:spChg chg="del mod">
          <ac:chgData name="Anna Morrison" userId="7eae6f2c-8375-4b1b-a6c5-74d79ab14498" providerId="ADAL" clId="{79FBEDF0-0062-49E5-B95C-6C5A3D341A4E}" dt="2024-10-30T04:47:45.902" v="750" actId="478"/>
          <ac:spMkLst>
            <pc:docMk/>
            <pc:sldMk cId="0" sldId="257"/>
            <ac:spMk id="10" creationId="{00000000-0000-0000-0000-000000000000}"/>
          </ac:spMkLst>
        </pc:spChg>
        <pc:spChg chg="add mod">
          <ac:chgData name="Anna Morrison" userId="7eae6f2c-8375-4b1b-a6c5-74d79ab14498" providerId="ADAL" clId="{79FBEDF0-0062-49E5-B95C-6C5A3D341A4E}" dt="2024-10-30T04:50:50.701" v="800" actId="20577"/>
          <ac:spMkLst>
            <pc:docMk/>
            <pc:sldMk cId="0" sldId="257"/>
            <ac:spMk id="14" creationId="{1EB9A978-7663-977C-169E-35E2BE923D32}"/>
          </ac:spMkLst>
        </pc:spChg>
        <pc:grpChg chg="del">
          <ac:chgData name="Anna Morrison" userId="7eae6f2c-8375-4b1b-a6c5-74d79ab14498" providerId="ADAL" clId="{79FBEDF0-0062-49E5-B95C-6C5A3D341A4E}" dt="2024-10-30T04:25:44.519" v="2" actId="478"/>
          <ac:grpSpMkLst>
            <pc:docMk/>
            <pc:sldMk cId="0" sldId="257"/>
            <ac:grpSpMk id="2" creationId="{00000000-0000-0000-0000-000000000000}"/>
          </ac:grpSpMkLst>
        </pc:grpChg>
        <pc:grpChg chg="del">
          <ac:chgData name="Anna Morrison" userId="7eae6f2c-8375-4b1b-a6c5-74d79ab14498" providerId="ADAL" clId="{79FBEDF0-0062-49E5-B95C-6C5A3D341A4E}" dt="2024-10-30T04:25:42.069" v="1" actId="478"/>
          <ac:grpSpMkLst>
            <pc:docMk/>
            <pc:sldMk cId="0" sldId="257"/>
            <ac:grpSpMk id="5" creationId="{00000000-0000-0000-0000-000000000000}"/>
          </ac:grpSpMkLst>
        </pc:grpChg>
        <pc:picChg chg="add del mod ord">
          <ac:chgData name="Anna Morrison" userId="7eae6f2c-8375-4b1b-a6c5-74d79ab14498" providerId="ADAL" clId="{79FBEDF0-0062-49E5-B95C-6C5A3D341A4E}" dt="2024-10-30T04:27:41.178" v="14" actId="478"/>
          <ac:picMkLst>
            <pc:docMk/>
            <pc:sldMk cId="0" sldId="257"/>
            <ac:picMk id="12" creationId="{C0ACC1D2-D900-84A6-E4F4-79431D53E88C}"/>
          </ac:picMkLst>
        </pc:picChg>
        <pc:picChg chg="add mod">
          <ac:chgData name="Anna Morrison" userId="7eae6f2c-8375-4b1b-a6c5-74d79ab14498" providerId="ADAL" clId="{79FBEDF0-0062-49E5-B95C-6C5A3D341A4E}" dt="2024-10-30T04:50:30.086" v="773" actId="14100"/>
          <ac:picMkLst>
            <pc:docMk/>
            <pc:sldMk cId="0" sldId="257"/>
            <ac:picMk id="16" creationId="{FCF85CB4-286B-E1B8-5F18-A991A86E2028}"/>
          </ac:picMkLst>
        </pc:picChg>
      </pc:sldChg>
      <pc:sldChg chg="addSp delSp modSp mod">
        <pc:chgData name="Anna Morrison" userId="7eae6f2c-8375-4b1b-a6c5-74d79ab14498" providerId="ADAL" clId="{79FBEDF0-0062-49E5-B95C-6C5A3D341A4E}" dt="2024-10-30T04:51:29.167" v="808" actId="1035"/>
        <pc:sldMkLst>
          <pc:docMk/>
          <pc:sldMk cId="0" sldId="258"/>
        </pc:sldMkLst>
        <pc:spChg chg="del mod">
          <ac:chgData name="Anna Morrison" userId="7eae6f2c-8375-4b1b-a6c5-74d79ab14498" providerId="ADAL" clId="{79FBEDF0-0062-49E5-B95C-6C5A3D341A4E}" dt="2024-10-30T04:28:01.242" v="23"/>
          <ac:spMkLst>
            <pc:docMk/>
            <pc:sldMk cId="0" sldId="258"/>
            <ac:spMk id="13" creationId="{00000000-0000-0000-0000-000000000000}"/>
          </ac:spMkLst>
        </pc:spChg>
        <pc:spChg chg="mod">
          <ac:chgData name="Anna Morrison" userId="7eae6f2c-8375-4b1b-a6c5-74d79ab14498" providerId="ADAL" clId="{79FBEDF0-0062-49E5-B95C-6C5A3D341A4E}" dt="2024-10-30T04:51:05.363" v="802" actId="404"/>
          <ac:spMkLst>
            <pc:docMk/>
            <pc:sldMk cId="0" sldId="258"/>
            <ac:spMk id="15" creationId="{00000000-0000-0000-0000-000000000000}"/>
          </ac:spMkLst>
        </pc:spChg>
        <pc:spChg chg="mod">
          <ac:chgData name="Anna Morrison" userId="7eae6f2c-8375-4b1b-a6c5-74d79ab14498" providerId="ADAL" clId="{79FBEDF0-0062-49E5-B95C-6C5A3D341A4E}" dt="2024-10-30T04:51:29.167" v="808" actId="1035"/>
          <ac:spMkLst>
            <pc:docMk/>
            <pc:sldMk cId="0" sldId="258"/>
            <ac:spMk id="16" creationId="{00000000-0000-0000-0000-000000000000}"/>
          </ac:spMkLst>
        </pc:spChg>
        <pc:grpChg chg="del">
          <ac:chgData name="Anna Morrison" userId="7eae6f2c-8375-4b1b-a6c5-74d79ab14498" providerId="ADAL" clId="{79FBEDF0-0062-49E5-B95C-6C5A3D341A4E}" dt="2024-10-30T04:25:56.888" v="4" actId="478"/>
          <ac:grpSpMkLst>
            <pc:docMk/>
            <pc:sldMk cId="0" sldId="258"/>
            <ac:grpSpMk id="2" creationId="{00000000-0000-0000-0000-000000000000}"/>
          </ac:grpSpMkLst>
        </pc:grpChg>
        <pc:grpChg chg="del">
          <ac:chgData name="Anna Morrison" userId="7eae6f2c-8375-4b1b-a6c5-74d79ab14498" providerId="ADAL" clId="{79FBEDF0-0062-49E5-B95C-6C5A3D341A4E}" dt="2024-10-30T04:25:53.677" v="3" actId="478"/>
          <ac:grpSpMkLst>
            <pc:docMk/>
            <pc:sldMk cId="0" sldId="258"/>
            <ac:grpSpMk id="5" creationId="{00000000-0000-0000-0000-000000000000}"/>
          </ac:grpSpMkLst>
        </pc:grpChg>
        <pc:grpChg chg="mod">
          <ac:chgData name="Anna Morrison" userId="7eae6f2c-8375-4b1b-a6c5-74d79ab14498" providerId="ADAL" clId="{79FBEDF0-0062-49E5-B95C-6C5A3D341A4E}" dt="2024-10-30T04:51:14.829" v="804" actId="1076"/>
          <ac:grpSpMkLst>
            <pc:docMk/>
            <pc:sldMk cId="0" sldId="258"/>
            <ac:grpSpMk id="8" creationId="{00000000-0000-0000-0000-000000000000}"/>
          </ac:grpSpMkLst>
        </pc:grpChg>
        <pc:picChg chg="add mod ord">
          <ac:chgData name="Anna Morrison" userId="7eae6f2c-8375-4b1b-a6c5-74d79ab14498" providerId="ADAL" clId="{79FBEDF0-0062-49E5-B95C-6C5A3D341A4E}" dt="2024-10-30T04:51:23.284" v="805" actId="1076"/>
          <ac:picMkLst>
            <pc:docMk/>
            <pc:sldMk cId="0" sldId="258"/>
            <ac:picMk id="18" creationId="{007D8FE6-D201-A306-7C2F-997757A52A60}"/>
          </ac:picMkLst>
        </pc:picChg>
      </pc:sldChg>
      <pc:sldChg chg="addSp delSp modSp mod">
        <pc:chgData name="Anna Morrison" userId="7eae6f2c-8375-4b1b-a6c5-74d79ab14498" providerId="ADAL" clId="{79FBEDF0-0062-49E5-B95C-6C5A3D341A4E}" dt="2024-10-30T04:38:27.301" v="162" actId="113"/>
        <pc:sldMkLst>
          <pc:docMk/>
          <pc:sldMk cId="0" sldId="259"/>
        </pc:sldMkLst>
        <pc:spChg chg="del mod">
          <ac:chgData name="Anna Morrison" userId="7eae6f2c-8375-4b1b-a6c5-74d79ab14498" providerId="ADAL" clId="{79FBEDF0-0062-49E5-B95C-6C5A3D341A4E}" dt="2024-10-30T04:28:10.563" v="30"/>
          <ac:spMkLst>
            <pc:docMk/>
            <pc:sldMk cId="0" sldId="259"/>
            <ac:spMk id="8" creationId="{00000000-0000-0000-0000-000000000000}"/>
          </ac:spMkLst>
        </pc:spChg>
        <pc:spChg chg="mod">
          <ac:chgData name="Anna Morrison" userId="7eae6f2c-8375-4b1b-a6c5-74d79ab14498" providerId="ADAL" clId="{79FBEDF0-0062-49E5-B95C-6C5A3D341A4E}" dt="2024-10-30T04:38:27.301" v="162" actId="113"/>
          <ac:spMkLst>
            <pc:docMk/>
            <pc:sldMk cId="0" sldId="259"/>
            <ac:spMk id="10" creationId="{00000000-0000-0000-0000-000000000000}"/>
          </ac:spMkLst>
        </pc:spChg>
        <pc:grpChg chg="del">
          <ac:chgData name="Anna Morrison" userId="7eae6f2c-8375-4b1b-a6c5-74d79ab14498" providerId="ADAL" clId="{79FBEDF0-0062-49E5-B95C-6C5A3D341A4E}" dt="2024-10-30T04:26:01.461" v="6" actId="478"/>
          <ac:grpSpMkLst>
            <pc:docMk/>
            <pc:sldMk cId="0" sldId="259"/>
            <ac:grpSpMk id="2" creationId="{00000000-0000-0000-0000-000000000000}"/>
          </ac:grpSpMkLst>
        </pc:grpChg>
        <pc:grpChg chg="del">
          <ac:chgData name="Anna Morrison" userId="7eae6f2c-8375-4b1b-a6c5-74d79ab14498" providerId="ADAL" clId="{79FBEDF0-0062-49E5-B95C-6C5A3D341A4E}" dt="2024-10-30T04:25:59.520" v="5" actId="478"/>
          <ac:grpSpMkLst>
            <pc:docMk/>
            <pc:sldMk cId="0" sldId="259"/>
            <ac:grpSpMk id="5" creationId="{00000000-0000-0000-0000-000000000000}"/>
          </ac:grpSpMkLst>
        </pc:grpChg>
        <pc:picChg chg="add mod ord">
          <ac:chgData name="Anna Morrison" userId="7eae6f2c-8375-4b1b-a6c5-74d79ab14498" providerId="ADAL" clId="{79FBEDF0-0062-49E5-B95C-6C5A3D341A4E}" dt="2024-10-30T04:28:05.584" v="27" actId="167"/>
          <ac:picMkLst>
            <pc:docMk/>
            <pc:sldMk cId="0" sldId="259"/>
            <ac:picMk id="12" creationId="{15F12DAA-D7E9-55D5-F758-4C8B7942813C}"/>
          </ac:picMkLst>
        </pc:picChg>
      </pc:sldChg>
      <pc:sldChg chg="addSp delSp modSp mod">
        <pc:chgData name="Anna Morrison" userId="7eae6f2c-8375-4b1b-a6c5-74d79ab14498" providerId="ADAL" clId="{79FBEDF0-0062-49E5-B95C-6C5A3D341A4E}" dt="2024-10-30T04:39:07.877" v="177" actId="122"/>
        <pc:sldMkLst>
          <pc:docMk/>
          <pc:sldMk cId="0" sldId="260"/>
        </pc:sldMkLst>
        <pc:spChg chg="del mod">
          <ac:chgData name="Anna Morrison" userId="7eae6f2c-8375-4b1b-a6c5-74d79ab14498" providerId="ADAL" clId="{79FBEDF0-0062-49E5-B95C-6C5A3D341A4E}" dt="2024-10-30T04:28:25.318" v="37"/>
          <ac:spMkLst>
            <pc:docMk/>
            <pc:sldMk cId="0" sldId="260"/>
            <ac:spMk id="8" creationId="{00000000-0000-0000-0000-000000000000}"/>
          </ac:spMkLst>
        </pc:spChg>
        <pc:spChg chg="mod">
          <ac:chgData name="Anna Morrison" userId="7eae6f2c-8375-4b1b-a6c5-74d79ab14498" providerId="ADAL" clId="{79FBEDF0-0062-49E5-B95C-6C5A3D341A4E}" dt="2024-10-30T04:38:42.946" v="168" actId="20577"/>
          <ac:spMkLst>
            <pc:docMk/>
            <pc:sldMk cId="0" sldId="260"/>
            <ac:spMk id="10" creationId="{00000000-0000-0000-0000-000000000000}"/>
          </ac:spMkLst>
        </pc:spChg>
        <pc:spChg chg="mod">
          <ac:chgData name="Anna Morrison" userId="7eae6f2c-8375-4b1b-a6c5-74d79ab14498" providerId="ADAL" clId="{79FBEDF0-0062-49E5-B95C-6C5A3D341A4E}" dt="2024-10-30T04:39:07.877" v="177" actId="122"/>
          <ac:spMkLst>
            <pc:docMk/>
            <pc:sldMk cId="0" sldId="260"/>
            <ac:spMk id="11" creationId="{00000000-0000-0000-0000-000000000000}"/>
          </ac:spMkLst>
        </pc:spChg>
        <pc:grpChg chg="del">
          <ac:chgData name="Anna Morrison" userId="7eae6f2c-8375-4b1b-a6c5-74d79ab14498" providerId="ADAL" clId="{79FBEDF0-0062-49E5-B95C-6C5A3D341A4E}" dt="2024-10-30T04:26:09.088" v="8" actId="478"/>
          <ac:grpSpMkLst>
            <pc:docMk/>
            <pc:sldMk cId="0" sldId="260"/>
            <ac:grpSpMk id="2" creationId="{00000000-0000-0000-0000-000000000000}"/>
          </ac:grpSpMkLst>
        </pc:grpChg>
        <pc:grpChg chg="del">
          <ac:chgData name="Anna Morrison" userId="7eae6f2c-8375-4b1b-a6c5-74d79ab14498" providerId="ADAL" clId="{79FBEDF0-0062-49E5-B95C-6C5A3D341A4E}" dt="2024-10-30T04:26:06.697" v="7" actId="478"/>
          <ac:grpSpMkLst>
            <pc:docMk/>
            <pc:sldMk cId="0" sldId="260"/>
            <ac:grpSpMk id="5" creationId="{00000000-0000-0000-0000-000000000000}"/>
          </ac:grpSpMkLst>
        </pc:grpChg>
        <pc:grpChg chg="mod">
          <ac:chgData name="Anna Morrison" userId="7eae6f2c-8375-4b1b-a6c5-74d79ab14498" providerId="ADAL" clId="{79FBEDF0-0062-49E5-B95C-6C5A3D341A4E}" dt="2024-10-30T04:38:46.273" v="169" actId="1076"/>
          <ac:grpSpMkLst>
            <pc:docMk/>
            <pc:sldMk cId="0" sldId="260"/>
            <ac:grpSpMk id="12" creationId="{00000000-0000-0000-0000-000000000000}"/>
          </ac:grpSpMkLst>
        </pc:grpChg>
        <pc:picChg chg="add mod ord">
          <ac:chgData name="Anna Morrison" userId="7eae6f2c-8375-4b1b-a6c5-74d79ab14498" providerId="ADAL" clId="{79FBEDF0-0062-49E5-B95C-6C5A3D341A4E}" dt="2024-10-30T04:28:14.789" v="34" actId="167"/>
          <ac:picMkLst>
            <pc:docMk/>
            <pc:sldMk cId="0" sldId="260"/>
            <ac:picMk id="18" creationId="{65508243-7D08-1255-2753-70E744B15A55}"/>
          </ac:picMkLst>
        </pc:picChg>
      </pc:sldChg>
      <pc:sldChg chg="delSp add del mod">
        <pc:chgData name="Anna Morrison" userId="7eae6f2c-8375-4b1b-a6c5-74d79ab14498" providerId="ADAL" clId="{79FBEDF0-0062-49E5-B95C-6C5A3D341A4E}" dt="2024-10-30T04:29:43.609" v="53" actId="47"/>
        <pc:sldMkLst>
          <pc:docMk/>
          <pc:sldMk cId="0" sldId="261"/>
        </pc:sldMkLst>
        <pc:spChg chg="del">
          <ac:chgData name="Anna Morrison" userId="7eae6f2c-8375-4b1b-a6c5-74d79ab14498" providerId="ADAL" clId="{79FBEDF0-0062-49E5-B95C-6C5A3D341A4E}" dt="2024-10-30T04:29:31.220" v="49" actId="21"/>
          <ac:spMkLst>
            <pc:docMk/>
            <pc:sldMk cId="0" sldId="261"/>
            <ac:spMk id="9" creationId="{00000000-0000-0000-0000-000000000000}"/>
          </ac:spMkLst>
        </pc:spChg>
        <pc:spChg chg="del">
          <ac:chgData name="Anna Morrison" userId="7eae6f2c-8375-4b1b-a6c5-74d79ab14498" providerId="ADAL" clId="{79FBEDF0-0062-49E5-B95C-6C5A3D341A4E}" dt="2024-10-30T04:29:37.328" v="51" actId="21"/>
          <ac:spMkLst>
            <pc:docMk/>
            <pc:sldMk cId="0" sldId="261"/>
            <ac:spMk id="10" creationId="{00000000-0000-0000-0000-000000000000}"/>
          </ac:spMkLst>
        </pc:spChg>
      </pc:sldChg>
      <pc:sldChg chg="addSp delSp modSp mod">
        <pc:chgData name="Anna Morrison" userId="7eae6f2c-8375-4b1b-a6c5-74d79ab14498" providerId="ADAL" clId="{79FBEDF0-0062-49E5-B95C-6C5A3D341A4E}" dt="2024-10-30T04:41:09.757" v="263" actId="122"/>
        <pc:sldMkLst>
          <pc:docMk/>
          <pc:sldMk cId="0" sldId="262"/>
        </pc:sldMkLst>
        <pc:spChg chg="mod">
          <ac:chgData name="Anna Morrison" userId="7eae6f2c-8375-4b1b-a6c5-74d79ab14498" providerId="ADAL" clId="{79FBEDF0-0062-49E5-B95C-6C5A3D341A4E}" dt="2024-10-30T04:39:56.159" v="197" actId="1036"/>
          <ac:spMkLst>
            <pc:docMk/>
            <pc:sldMk cId="0" sldId="262"/>
            <ac:spMk id="8" creationId="{00000000-0000-0000-0000-000000000000}"/>
          </ac:spMkLst>
        </pc:spChg>
        <pc:spChg chg="mod">
          <ac:chgData name="Anna Morrison" userId="7eae6f2c-8375-4b1b-a6c5-74d79ab14498" providerId="ADAL" clId="{79FBEDF0-0062-49E5-B95C-6C5A3D341A4E}" dt="2024-10-30T04:39:51.610" v="190" actId="1035"/>
          <ac:spMkLst>
            <pc:docMk/>
            <pc:sldMk cId="0" sldId="262"/>
            <ac:spMk id="9" creationId="{00000000-0000-0000-0000-000000000000}"/>
          </ac:spMkLst>
        </pc:spChg>
        <pc:spChg chg="mod">
          <ac:chgData name="Anna Morrison" userId="7eae6f2c-8375-4b1b-a6c5-74d79ab14498" providerId="ADAL" clId="{79FBEDF0-0062-49E5-B95C-6C5A3D341A4E}" dt="2024-10-30T04:40:10.131" v="209" actId="1035"/>
          <ac:spMkLst>
            <pc:docMk/>
            <pc:sldMk cId="0" sldId="262"/>
            <ac:spMk id="10" creationId="{00000000-0000-0000-0000-000000000000}"/>
          </ac:spMkLst>
        </pc:spChg>
        <pc:spChg chg="mod">
          <ac:chgData name="Anna Morrison" userId="7eae6f2c-8375-4b1b-a6c5-74d79ab14498" providerId="ADAL" clId="{79FBEDF0-0062-49E5-B95C-6C5A3D341A4E}" dt="2024-10-30T04:40:02.092" v="202" actId="1035"/>
          <ac:spMkLst>
            <pc:docMk/>
            <pc:sldMk cId="0" sldId="262"/>
            <ac:spMk id="11" creationId="{00000000-0000-0000-0000-000000000000}"/>
          </ac:spMkLst>
        </pc:spChg>
        <pc:spChg chg="mod">
          <ac:chgData name="Anna Morrison" userId="7eae6f2c-8375-4b1b-a6c5-74d79ab14498" providerId="ADAL" clId="{79FBEDF0-0062-49E5-B95C-6C5A3D341A4E}" dt="2024-10-30T04:40:13.191" v="215" actId="1035"/>
          <ac:spMkLst>
            <pc:docMk/>
            <pc:sldMk cId="0" sldId="262"/>
            <ac:spMk id="12" creationId="{00000000-0000-0000-0000-000000000000}"/>
          </ac:spMkLst>
        </pc:spChg>
        <pc:spChg chg="del">
          <ac:chgData name="Anna Morrison" userId="7eae6f2c-8375-4b1b-a6c5-74d79ab14498" providerId="ADAL" clId="{79FBEDF0-0062-49E5-B95C-6C5A3D341A4E}" dt="2024-10-30T04:29:51.033" v="54" actId="478"/>
          <ac:spMkLst>
            <pc:docMk/>
            <pc:sldMk cId="0" sldId="262"/>
            <ac:spMk id="13" creationId="{00000000-0000-0000-0000-000000000000}"/>
          </ac:spMkLst>
        </pc:spChg>
        <pc:spChg chg="mod">
          <ac:chgData name="Anna Morrison" userId="7eae6f2c-8375-4b1b-a6c5-74d79ab14498" providerId="ADAL" clId="{79FBEDF0-0062-49E5-B95C-6C5A3D341A4E}" dt="2024-10-30T04:39:42.439" v="185" actId="122"/>
          <ac:spMkLst>
            <pc:docMk/>
            <pc:sldMk cId="0" sldId="262"/>
            <ac:spMk id="15" creationId="{00000000-0000-0000-0000-000000000000}"/>
          </ac:spMkLst>
        </pc:spChg>
        <pc:spChg chg="mod">
          <ac:chgData name="Anna Morrison" userId="7eae6f2c-8375-4b1b-a6c5-74d79ab14498" providerId="ADAL" clId="{79FBEDF0-0062-49E5-B95C-6C5A3D341A4E}" dt="2024-10-30T04:40:42.645" v="246" actId="1035"/>
          <ac:spMkLst>
            <pc:docMk/>
            <pc:sldMk cId="0" sldId="262"/>
            <ac:spMk id="16" creationId="{00000000-0000-0000-0000-000000000000}"/>
          </ac:spMkLst>
        </pc:spChg>
        <pc:spChg chg="mod">
          <ac:chgData name="Anna Morrison" userId="7eae6f2c-8375-4b1b-a6c5-74d79ab14498" providerId="ADAL" clId="{79FBEDF0-0062-49E5-B95C-6C5A3D341A4E}" dt="2024-10-30T04:40:38.031" v="240" actId="1036"/>
          <ac:spMkLst>
            <pc:docMk/>
            <pc:sldMk cId="0" sldId="262"/>
            <ac:spMk id="17" creationId="{00000000-0000-0000-0000-000000000000}"/>
          </ac:spMkLst>
        </pc:spChg>
        <pc:spChg chg="mod">
          <ac:chgData name="Anna Morrison" userId="7eae6f2c-8375-4b1b-a6c5-74d79ab14498" providerId="ADAL" clId="{79FBEDF0-0062-49E5-B95C-6C5A3D341A4E}" dt="2024-10-30T04:40:33.142" v="233" actId="1035"/>
          <ac:spMkLst>
            <pc:docMk/>
            <pc:sldMk cId="0" sldId="262"/>
            <ac:spMk id="18" creationId="{00000000-0000-0000-0000-000000000000}"/>
          </ac:spMkLst>
        </pc:spChg>
        <pc:spChg chg="mod">
          <ac:chgData name="Anna Morrison" userId="7eae6f2c-8375-4b1b-a6c5-74d79ab14498" providerId="ADAL" clId="{79FBEDF0-0062-49E5-B95C-6C5A3D341A4E}" dt="2024-10-30T04:40:23.029" v="227" actId="1035"/>
          <ac:spMkLst>
            <pc:docMk/>
            <pc:sldMk cId="0" sldId="262"/>
            <ac:spMk id="19" creationId="{00000000-0000-0000-0000-000000000000}"/>
          </ac:spMkLst>
        </pc:spChg>
        <pc:spChg chg="mod">
          <ac:chgData name="Anna Morrison" userId="7eae6f2c-8375-4b1b-a6c5-74d79ab14498" providerId="ADAL" clId="{79FBEDF0-0062-49E5-B95C-6C5A3D341A4E}" dt="2024-10-30T04:40:17.269" v="221" actId="1035"/>
          <ac:spMkLst>
            <pc:docMk/>
            <pc:sldMk cId="0" sldId="262"/>
            <ac:spMk id="20" creationId="{00000000-0000-0000-0000-000000000000}"/>
          </ac:spMkLst>
        </pc:spChg>
        <pc:spChg chg="mod">
          <ac:chgData name="Anna Morrison" userId="7eae6f2c-8375-4b1b-a6c5-74d79ab14498" providerId="ADAL" clId="{79FBEDF0-0062-49E5-B95C-6C5A3D341A4E}" dt="2024-10-30T04:41:09.757" v="263" actId="122"/>
          <ac:spMkLst>
            <pc:docMk/>
            <pc:sldMk cId="0" sldId="262"/>
            <ac:spMk id="21" creationId="{00000000-0000-0000-0000-000000000000}"/>
          </ac:spMkLst>
        </pc:spChg>
        <pc:grpChg chg="del">
          <ac:chgData name="Anna Morrison" userId="7eae6f2c-8375-4b1b-a6c5-74d79ab14498" providerId="ADAL" clId="{79FBEDF0-0062-49E5-B95C-6C5A3D341A4E}" dt="2024-10-30T04:29:53.559" v="56" actId="478"/>
          <ac:grpSpMkLst>
            <pc:docMk/>
            <pc:sldMk cId="0" sldId="262"/>
            <ac:grpSpMk id="2" creationId="{00000000-0000-0000-0000-000000000000}"/>
          </ac:grpSpMkLst>
        </pc:grpChg>
        <pc:grpChg chg="del">
          <ac:chgData name="Anna Morrison" userId="7eae6f2c-8375-4b1b-a6c5-74d79ab14498" providerId="ADAL" clId="{79FBEDF0-0062-49E5-B95C-6C5A3D341A4E}" dt="2024-10-30T04:29:51.645" v="55" actId="478"/>
          <ac:grpSpMkLst>
            <pc:docMk/>
            <pc:sldMk cId="0" sldId="262"/>
            <ac:grpSpMk id="5" creationId="{00000000-0000-0000-0000-000000000000}"/>
          </ac:grpSpMkLst>
        </pc:grpChg>
        <pc:picChg chg="add mod ord">
          <ac:chgData name="Anna Morrison" userId="7eae6f2c-8375-4b1b-a6c5-74d79ab14498" providerId="ADAL" clId="{79FBEDF0-0062-49E5-B95C-6C5A3D341A4E}" dt="2024-10-30T04:30:08.261" v="61" actId="167"/>
          <ac:picMkLst>
            <pc:docMk/>
            <pc:sldMk cId="0" sldId="262"/>
            <ac:picMk id="22" creationId="{A854F522-48AE-EA09-78CF-51070BFA8D15}"/>
          </ac:picMkLst>
        </pc:picChg>
      </pc:sldChg>
      <pc:sldChg chg="addSp delSp modSp mod">
        <pc:chgData name="Anna Morrison" userId="7eae6f2c-8375-4b1b-a6c5-74d79ab14498" providerId="ADAL" clId="{79FBEDF0-0062-49E5-B95C-6C5A3D341A4E}" dt="2024-10-30T04:41:36.142" v="267" actId="20577"/>
        <pc:sldMkLst>
          <pc:docMk/>
          <pc:sldMk cId="0" sldId="263"/>
        </pc:sldMkLst>
        <pc:spChg chg="del mod">
          <ac:chgData name="Anna Morrison" userId="7eae6f2c-8375-4b1b-a6c5-74d79ab14498" providerId="ADAL" clId="{79FBEDF0-0062-49E5-B95C-6C5A3D341A4E}" dt="2024-10-30T04:30:16.754" v="66"/>
          <ac:spMkLst>
            <pc:docMk/>
            <pc:sldMk cId="0" sldId="263"/>
            <ac:spMk id="8" creationId="{00000000-0000-0000-0000-000000000000}"/>
          </ac:spMkLst>
        </pc:spChg>
        <pc:spChg chg="mod">
          <ac:chgData name="Anna Morrison" userId="7eae6f2c-8375-4b1b-a6c5-74d79ab14498" providerId="ADAL" clId="{79FBEDF0-0062-49E5-B95C-6C5A3D341A4E}" dt="2024-10-30T04:41:36.142" v="267" actId="20577"/>
          <ac:spMkLst>
            <pc:docMk/>
            <pc:sldMk cId="0" sldId="263"/>
            <ac:spMk id="10" creationId="{00000000-0000-0000-0000-000000000000}"/>
          </ac:spMkLst>
        </pc:spChg>
        <pc:grpChg chg="del">
          <ac:chgData name="Anna Morrison" userId="7eae6f2c-8375-4b1b-a6c5-74d79ab14498" providerId="ADAL" clId="{79FBEDF0-0062-49E5-B95C-6C5A3D341A4E}" dt="2024-10-30T04:30:16.754" v="64" actId="478"/>
          <ac:grpSpMkLst>
            <pc:docMk/>
            <pc:sldMk cId="0" sldId="263"/>
            <ac:grpSpMk id="2" creationId="{00000000-0000-0000-0000-000000000000}"/>
          </ac:grpSpMkLst>
        </pc:grpChg>
        <pc:grpChg chg="del">
          <ac:chgData name="Anna Morrison" userId="7eae6f2c-8375-4b1b-a6c5-74d79ab14498" providerId="ADAL" clId="{79FBEDF0-0062-49E5-B95C-6C5A3D341A4E}" dt="2024-10-30T04:30:12.248" v="62" actId="478"/>
          <ac:grpSpMkLst>
            <pc:docMk/>
            <pc:sldMk cId="0" sldId="263"/>
            <ac:grpSpMk id="5" creationId="{00000000-0000-0000-0000-000000000000}"/>
          </ac:grpSpMkLst>
        </pc:grpChg>
        <pc:picChg chg="add mod ord">
          <ac:chgData name="Anna Morrison" userId="7eae6f2c-8375-4b1b-a6c5-74d79ab14498" providerId="ADAL" clId="{79FBEDF0-0062-49E5-B95C-6C5A3D341A4E}" dt="2024-10-30T04:30:20.175" v="68" actId="167"/>
          <ac:picMkLst>
            <pc:docMk/>
            <pc:sldMk cId="0" sldId="263"/>
            <ac:picMk id="11" creationId="{1598A92A-ACD3-C3B1-23A9-AB711496AFB8}"/>
          </ac:picMkLst>
        </pc:picChg>
      </pc:sldChg>
      <pc:sldChg chg="addSp delSp modSp mod">
        <pc:chgData name="Anna Morrison" userId="7eae6f2c-8375-4b1b-a6c5-74d79ab14498" providerId="ADAL" clId="{79FBEDF0-0062-49E5-B95C-6C5A3D341A4E}" dt="2024-10-30T04:45:23.105" v="716" actId="1076"/>
        <pc:sldMkLst>
          <pc:docMk/>
          <pc:sldMk cId="0" sldId="264"/>
        </pc:sldMkLst>
        <pc:spChg chg="del mod">
          <ac:chgData name="Anna Morrison" userId="7eae6f2c-8375-4b1b-a6c5-74d79ab14498" providerId="ADAL" clId="{79FBEDF0-0062-49E5-B95C-6C5A3D341A4E}" dt="2024-10-30T04:43:34.221" v="455" actId="478"/>
          <ac:spMkLst>
            <pc:docMk/>
            <pc:sldMk cId="0" sldId="264"/>
            <ac:spMk id="8" creationId="{00000000-0000-0000-0000-000000000000}"/>
          </ac:spMkLst>
        </pc:spChg>
        <pc:spChg chg="mod">
          <ac:chgData name="Anna Morrison" userId="7eae6f2c-8375-4b1b-a6c5-74d79ab14498" providerId="ADAL" clId="{79FBEDF0-0062-49E5-B95C-6C5A3D341A4E}" dt="2024-10-30T04:45:10.618" v="713" actId="1076"/>
          <ac:spMkLst>
            <pc:docMk/>
            <pc:sldMk cId="0" sldId="264"/>
            <ac:spMk id="9" creationId="{00000000-0000-0000-0000-000000000000}"/>
          </ac:spMkLst>
        </pc:spChg>
        <pc:spChg chg="del mod">
          <ac:chgData name="Anna Morrison" userId="7eae6f2c-8375-4b1b-a6c5-74d79ab14498" providerId="ADAL" clId="{79FBEDF0-0062-49E5-B95C-6C5A3D341A4E}" dt="2024-10-30T04:45:04.871" v="711" actId="478"/>
          <ac:spMkLst>
            <pc:docMk/>
            <pc:sldMk cId="0" sldId="264"/>
            <ac:spMk id="10" creationId="{00000000-0000-0000-0000-000000000000}"/>
          </ac:spMkLst>
        </pc:spChg>
        <pc:spChg chg="mod">
          <ac:chgData name="Anna Morrison" userId="7eae6f2c-8375-4b1b-a6c5-74d79ab14498" providerId="ADAL" clId="{79FBEDF0-0062-49E5-B95C-6C5A3D341A4E}" dt="2024-10-30T04:45:08.575" v="712" actId="1076"/>
          <ac:spMkLst>
            <pc:docMk/>
            <pc:sldMk cId="0" sldId="264"/>
            <ac:spMk id="11" creationId="{00000000-0000-0000-0000-000000000000}"/>
          </ac:spMkLst>
        </pc:spChg>
        <pc:spChg chg="mod">
          <ac:chgData name="Anna Morrison" userId="7eae6f2c-8375-4b1b-a6c5-74d79ab14498" providerId="ADAL" clId="{79FBEDF0-0062-49E5-B95C-6C5A3D341A4E}" dt="2024-10-30T04:45:23.105" v="716" actId="1076"/>
          <ac:spMkLst>
            <pc:docMk/>
            <pc:sldMk cId="0" sldId="264"/>
            <ac:spMk id="12" creationId="{00000000-0000-0000-0000-000000000000}"/>
          </ac:spMkLst>
        </pc:spChg>
        <pc:spChg chg="del mod">
          <ac:chgData name="Anna Morrison" userId="7eae6f2c-8375-4b1b-a6c5-74d79ab14498" providerId="ADAL" clId="{79FBEDF0-0062-49E5-B95C-6C5A3D341A4E}" dt="2024-10-30T04:30:25.450" v="72"/>
          <ac:spMkLst>
            <pc:docMk/>
            <pc:sldMk cId="0" sldId="264"/>
            <ac:spMk id="13" creationId="{00000000-0000-0000-0000-000000000000}"/>
          </ac:spMkLst>
        </pc:spChg>
        <pc:spChg chg="mod">
          <ac:chgData name="Anna Morrison" userId="7eae6f2c-8375-4b1b-a6c5-74d79ab14498" providerId="ADAL" clId="{79FBEDF0-0062-49E5-B95C-6C5A3D341A4E}" dt="2024-10-30T04:41:52.821" v="271" actId="20577"/>
          <ac:spMkLst>
            <pc:docMk/>
            <pc:sldMk cId="0" sldId="264"/>
            <ac:spMk id="15" creationId="{00000000-0000-0000-0000-000000000000}"/>
          </ac:spMkLst>
        </pc:spChg>
        <pc:spChg chg="add mod">
          <ac:chgData name="Anna Morrison" userId="7eae6f2c-8375-4b1b-a6c5-74d79ab14498" providerId="ADAL" clId="{79FBEDF0-0062-49E5-B95C-6C5A3D341A4E}" dt="2024-10-30T04:44:10.704" v="462" actId="1076"/>
          <ac:spMkLst>
            <pc:docMk/>
            <pc:sldMk cId="0" sldId="264"/>
            <ac:spMk id="17" creationId="{2D285B1F-5873-A24E-24DE-388656EE72A0}"/>
          </ac:spMkLst>
        </pc:spChg>
        <pc:spChg chg="add mod">
          <ac:chgData name="Anna Morrison" userId="7eae6f2c-8375-4b1b-a6c5-74d79ab14498" providerId="ADAL" clId="{79FBEDF0-0062-49E5-B95C-6C5A3D341A4E}" dt="2024-10-30T04:45:02.384" v="710" actId="313"/>
          <ac:spMkLst>
            <pc:docMk/>
            <pc:sldMk cId="0" sldId="264"/>
            <ac:spMk id="19" creationId="{89D0694D-846F-B145-D672-0C6F0536C5D0}"/>
          </ac:spMkLst>
        </pc:spChg>
        <pc:grpChg chg="del">
          <ac:chgData name="Anna Morrison" userId="7eae6f2c-8375-4b1b-a6c5-74d79ab14498" providerId="ADAL" clId="{79FBEDF0-0062-49E5-B95C-6C5A3D341A4E}" dt="2024-10-30T04:30:28.119" v="73" actId="478"/>
          <ac:grpSpMkLst>
            <pc:docMk/>
            <pc:sldMk cId="0" sldId="264"/>
            <ac:grpSpMk id="2" creationId="{00000000-0000-0000-0000-000000000000}"/>
          </ac:grpSpMkLst>
        </pc:grpChg>
        <pc:grpChg chg="del">
          <ac:chgData name="Anna Morrison" userId="7eae6f2c-8375-4b1b-a6c5-74d79ab14498" providerId="ADAL" clId="{79FBEDF0-0062-49E5-B95C-6C5A3D341A4E}" dt="2024-10-30T04:30:25.450" v="70" actId="478"/>
          <ac:grpSpMkLst>
            <pc:docMk/>
            <pc:sldMk cId="0" sldId="264"/>
            <ac:grpSpMk id="5" creationId="{00000000-0000-0000-0000-000000000000}"/>
          </ac:grpSpMkLst>
        </pc:grpChg>
        <pc:picChg chg="add mod ord">
          <ac:chgData name="Anna Morrison" userId="7eae6f2c-8375-4b1b-a6c5-74d79ab14498" providerId="ADAL" clId="{79FBEDF0-0062-49E5-B95C-6C5A3D341A4E}" dt="2024-10-30T04:42:29.169" v="281" actId="167"/>
          <ac:picMkLst>
            <pc:docMk/>
            <pc:sldMk cId="0" sldId="264"/>
            <ac:picMk id="16" creationId="{E4762A6D-B34E-F785-F15A-506276091994}"/>
          </ac:picMkLst>
        </pc:picChg>
        <pc:picChg chg="add mod">
          <ac:chgData name="Anna Morrison" userId="7eae6f2c-8375-4b1b-a6c5-74d79ab14498" providerId="ADAL" clId="{79FBEDF0-0062-49E5-B95C-6C5A3D341A4E}" dt="2024-10-30T04:43:58.843" v="460"/>
          <ac:picMkLst>
            <pc:docMk/>
            <pc:sldMk cId="0" sldId="264"/>
            <ac:picMk id="18" creationId="{E92C09AC-6E51-425E-236A-55D3F21D5329}"/>
          </ac:picMkLst>
        </pc:picChg>
      </pc:sldChg>
      <pc:sldChg chg="addSp delSp modSp mod">
        <pc:chgData name="Anna Morrison" userId="7eae6f2c-8375-4b1b-a6c5-74d79ab14498" providerId="ADAL" clId="{79FBEDF0-0062-49E5-B95C-6C5A3D341A4E}" dt="2024-10-30T04:45:42.480" v="721" actId="1076"/>
        <pc:sldMkLst>
          <pc:docMk/>
          <pc:sldMk cId="0" sldId="265"/>
        </pc:sldMkLst>
        <pc:spChg chg="del mod">
          <ac:chgData name="Anna Morrison" userId="7eae6f2c-8375-4b1b-a6c5-74d79ab14498" providerId="ADAL" clId="{79FBEDF0-0062-49E5-B95C-6C5A3D341A4E}" dt="2024-10-30T04:30:42.350" v="80"/>
          <ac:spMkLst>
            <pc:docMk/>
            <pc:sldMk cId="0" sldId="265"/>
            <ac:spMk id="8" creationId="{00000000-0000-0000-0000-000000000000}"/>
          </ac:spMkLst>
        </pc:spChg>
        <pc:spChg chg="mod">
          <ac:chgData name="Anna Morrison" userId="7eae6f2c-8375-4b1b-a6c5-74d79ab14498" providerId="ADAL" clId="{79FBEDF0-0062-49E5-B95C-6C5A3D341A4E}" dt="2024-10-30T04:45:42.480" v="721" actId="1076"/>
          <ac:spMkLst>
            <pc:docMk/>
            <pc:sldMk cId="0" sldId="265"/>
            <ac:spMk id="10" creationId="{00000000-0000-0000-0000-000000000000}"/>
          </ac:spMkLst>
        </pc:spChg>
        <pc:grpChg chg="del">
          <ac:chgData name="Anna Morrison" userId="7eae6f2c-8375-4b1b-a6c5-74d79ab14498" providerId="ADAL" clId="{79FBEDF0-0062-49E5-B95C-6C5A3D341A4E}" dt="2024-10-30T04:30:42.350" v="78" actId="478"/>
          <ac:grpSpMkLst>
            <pc:docMk/>
            <pc:sldMk cId="0" sldId="265"/>
            <ac:grpSpMk id="2" creationId="{00000000-0000-0000-0000-000000000000}"/>
          </ac:grpSpMkLst>
        </pc:grpChg>
        <pc:grpChg chg="del">
          <ac:chgData name="Anna Morrison" userId="7eae6f2c-8375-4b1b-a6c5-74d79ab14498" providerId="ADAL" clId="{79FBEDF0-0062-49E5-B95C-6C5A3D341A4E}" dt="2024-10-30T04:30:38.301" v="76" actId="478"/>
          <ac:grpSpMkLst>
            <pc:docMk/>
            <pc:sldMk cId="0" sldId="265"/>
            <ac:grpSpMk id="5" creationId="{00000000-0000-0000-0000-000000000000}"/>
          </ac:grpSpMkLst>
        </pc:grpChg>
        <pc:picChg chg="add mod ord">
          <ac:chgData name="Anna Morrison" userId="7eae6f2c-8375-4b1b-a6c5-74d79ab14498" providerId="ADAL" clId="{79FBEDF0-0062-49E5-B95C-6C5A3D341A4E}" dt="2024-10-30T04:45:38.755" v="720" actId="1076"/>
          <ac:picMkLst>
            <pc:docMk/>
            <pc:sldMk cId="0" sldId="265"/>
            <ac:picMk id="11" creationId="{9AA1D406-31A1-A1FF-3B49-087632F53B0B}"/>
          </ac:picMkLst>
        </pc:picChg>
      </pc:sldChg>
      <pc:sldChg chg="addSp delSp modSp mod">
        <pc:chgData name="Anna Morrison" userId="7eae6f2c-8375-4b1b-a6c5-74d79ab14498" providerId="ADAL" clId="{79FBEDF0-0062-49E5-B95C-6C5A3D341A4E}" dt="2024-10-30T04:46:14.188" v="732" actId="403"/>
        <pc:sldMkLst>
          <pc:docMk/>
          <pc:sldMk cId="0" sldId="266"/>
        </pc:sldMkLst>
        <pc:spChg chg="del mod">
          <ac:chgData name="Anna Morrison" userId="7eae6f2c-8375-4b1b-a6c5-74d79ab14498" providerId="ADAL" clId="{79FBEDF0-0062-49E5-B95C-6C5A3D341A4E}" dt="2024-10-30T04:30:51.203" v="85"/>
          <ac:spMkLst>
            <pc:docMk/>
            <pc:sldMk cId="0" sldId="266"/>
            <ac:spMk id="8" creationId="{00000000-0000-0000-0000-000000000000}"/>
          </ac:spMkLst>
        </pc:spChg>
        <pc:spChg chg="mod">
          <ac:chgData name="Anna Morrison" userId="7eae6f2c-8375-4b1b-a6c5-74d79ab14498" providerId="ADAL" clId="{79FBEDF0-0062-49E5-B95C-6C5A3D341A4E}" dt="2024-10-30T04:46:14.188" v="732" actId="403"/>
          <ac:spMkLst>
            <pc:docMk/>
            <pc:sldMk cId="0" sldId="266"/>
            <ac:spMk id="10" creationId="{00000000-0000-0000-0000-000000000000}"/>
          </ac:spMkLst>
        </pc:spChg>
        <pc:grpChg chg="del">
          <ac:chgData name="Anna Morrison" userId="7eae6f2c-8375-4b1b-a6c5-74d79ab14498" providerId="ADAL" clId="{79FBEDF0-0062-49E5-B95C-6C5A3D341A4E}" dt="2024-10-30T04:30:54.457" v="87" actId="478"/>
          <ac:grpSpMkLst>
            <pc:docMk/>
            <pc:sldMk cId="0" sldId="266"/>
            <ac:grpSpMk id="2" creationId="{00000000-0000-0000-0000-000000000000}"/>
          </ac:grpSpMkLst>
        </pc:grpChg>
        <pc:grpChg chg="del">
          <ac:chgData name="Anna Morrison" userId="7eae6f2c-8375-4b1b-a6c5-74d79ab14498" providerId="ADAL" clId="{79FBEDF0-0062-49E5-B95C-6C5A3D341A4E}" dt="2024-10-30T04:30:52.757" v="86" actId="478"/>
          <ac:grpSpMkLst>
            <pc:docMk/>
            <pc:sldMk cId="0" sldId="266"/>
            <ac:grpSpMk id="5" creationId="{00000000-0000-0000-0000-000000000000}"/>
          </ac:grpSpMkLst>
        </pc:grpChg>
        <pc:picChg chg="add mod ord">
          <ac:chgData name="Anna Morrison" userId="7eae6f2c-8375-4b1b-a6c5-74d79ab14498" providerId="ADAL" clId="{79FBEDF0-0062-49E5-B95C-6C5A3D341A4E}" dt="2024-10-30T04:30:57.815" v="89" actId="167"/>
          <ac:picMkLst>
            <pc:docMk/>
            <pc:sldMk cId="0" sldId="266"/>
            <ac:picMk id="11" creationId="{C7B7A9B2-C02F-62FE-DC5E-5DC03EA7FC23}"/>
          </ac:picMkLst>
        </pc:picChg>
      </pc:sldChg>
      <pc:sldChg chg="addSp delSp modSp mod">
        <pc:chgData name="Anna Morrison" userId="7eae6f2c-8375-4b1b-a6c5-74d79ab14498" providerId="ADAL" clId="{79FBEDF0-0062-49E5-B95C-6C5A3D341A4E}" dt="2024-10-30T04:47:02.139" v="743" actId="1076"/>
        <pc:sldMkLst>
          <pc:docMk/>
          <pc:sldMk cId="0" sldId="267"/>
        </pc:sldMkLst>
        <pc:spChg chg="del mod">
          <ac:chgData name="Anna Morrison" userId="7eae6f2c-8375-4b1b-a6c5-74d79ab14498" providerId="ADAL" clId="{79FBEDF0-0062-49E5-B95C-6C5A3D341A4E}" dt="2024-10-30T04:31:02.289" v="93"/>
          <ac:spMkLst>
            <pc:docMk/>
            <pc:sldMk cId="0" sldId="267"/>
            <ac:spMk id="8" creationId="{00000000-0000-0000-0000-000000000000}"/>
          </ac:spMkLst>
        </pc:spChg>
        <pc:spChg chg="mod">
          <ac:chgData name="Anna Morrison" userId="7eae6f2c-8375-4b1b-a6c5-74d79ab14498" providerId="ADAL" clId="{79FBEDF0-0062-49E5-B95C-6C5A3D341A4E}" dt="2024-10-30T04:47:02.139" v="743" actId="1076"/>
          <ac:spMkLst>
            <pc:docMk/>
            <pc:sldMk cId="0" sldId="267"/>
            <ac:spMk id="10" creationId="{00000000-0000-0000-0000-000000000000}"/>
          </ac:spMkLst>
        </pc:spChg>
        <pc:grpChg chg="del">
          <ac:chgData name="Anna Morrison" userId="7eae6f2c-8375-4b1b-a6c5-74d79ab14498" providerId="ADAL" clId="{79FBEDF0-0062-49E5-B95C-6C5A3D341A4E}" dt="2024-10-30T04:31:04.268" v="94" actId="478"/>
          <ac:grpSpMkLst>
            <pc:docMk/>
            <pc:sldMk cId="0" sldId="267"/>
            <ac:grpSpMk id="2" creationId="{00000000-0000-0000-0000-000000000000}"/>
          </ac:grpSpMkLst>
        </pc:grpChg>
        <pc:grpChg chg="del">
          <ac:chgData name="Anna Morrison" userId="7eae6f2c-8375-4b1b-a6c5-74d79ab14498" providerId="ADAL" clId="{79FBEDF0-0062-49E5-B95C-6C5A3D341A4E}" dt="2024-10-30T04:31:02.289" v="91" actId="478"/>
          <ac:grpSpMkLst>
            <pc:docMk/>
            <pc:sldMk cId="0" sldId="267"/>
            <ac:grpSpMk id="5" creationId="{00000000-0000-0000-0000-000000000000}"/>
          </ac:grpSpMkLst>
        </pc:grpChg>
        <pc:picChg chg="add mod ord">
          <ac:chgData name="Anna Morrison" userId="7eae6f2c-8375-4b1b-a6c5-74d79ab14498" providerId="ADAL" clId="{79FBEDF0-0062-49E5-B95C-6C5A3D341A4E}" dt="2024-10-30T04:31:07.376" v="96" actId="167"/>
          <ac:picMkLst>
            <pc:docMk/>
            <pc:sldMk cId="0" sldId="267"/>
            <ac:picMk id="11" creationId="{EF321BDC-120E-D95F-1A64-C5F38920164B}"/>
          </ac:picMkLst>
        </pc:picChg>
      </pc:sldChg>
      <pc:sldChg chg="addSp delSp modSp mod">
        <pc:chgData name="Anna Morrison" userId="7eae6f2c-8375-4b1b-a6c5-74d79ab14498" providerId="ADAL" clId="{79FBEDF0-0062-49E5-B95C-6C5A3D341A4E}" dt="2024-10-30T04:46:47.482" v="742" actId="20577"/>
        <pc:sldMkLst>
          <pc:docMk/>
          <pc:sldMk cId="0" sldId="268"/>
        </pc:sldMkLst>
        <pc:spChg chg="del mod">
          <ac:chgData name="Anna Morrison" userId="7eae6f2c-8375-4b1b-a6c5-74d79ab14498" providerId="ADAL" clId="{79FBEDF0-0062-49E5-B95C-6C5A3D341A4E}" dt="2024-10-30T04:31:11.849" v="100"/>
          <ac:spMkLst>
            <pc:docMk/>
            <pc:sldMk cId="0" sldId="268"/>
            <ac:spMk id="8" creationId="{00000000-0000-0000-0000-000000000000}"/>
          </ac:spMkLst>
        </pc:spChg>
        <pc:spChg chg="mod">
          <ac:chgData name="Anna Morrison" userId="7eae6f2c-8375-4b1b-a6c5-74d79ab14498" providerId="ADAL" clId="{79FBEDF0-0062-49E5-B95C-6C5A3D341A4E}" dt="2024-10-30T04:46:47.482" v="742" actId="20577"/>
          <ac:spMkLst>
            <pc:docMk/>
            <pc:sldMk cId="0" sldId="268"/>
            <ac:spMk id="10" creationId="{00000000-0000-0000-0000-000000000000}"/>
          </ac:spMkLst>
        </pc:spChg>
        <pc:grpChg chg="del">
          <ac:chgData name="Anna Morrison" userId="7eae6f2c-8375-4b1b-a6c5-74d79ab14498" providerId="ADAL" clId="{79FBEDF0-0062-49E5-B95C-6C5A3D341A4E}" dt="2024-10-30T04:31:13.450" v="101" actId="478"/>
          <ac:grpSpMkLst>
            <pc:docMk/>
            <pc:sldMk cId="0" sldId="268"/>
            <ac:grpSpMk id="2" creationId="{00000000-0000-0000-0000-000000000000}"/>
          </ac:grpSpMkLst>
        </pc:grpChg>
        <pc:grpChg chg="del">
          <ac:chgData name="Anna Morrison" userId="7eae6f2c-8375-4b1b-a6c5-74d79ab14498" providerId="ADAL" clId="{79FBEDF0-0062-49E5-B95C-6C5A3D341A4E}" dt="2024-10-30T04:31:11.849" v="98" actId="478"/>
          <ac:grpSpMkLst>
            <pc:docMk/>
            <pc:sldMk cId="0" sldId="268"/>
            <ac:grpSpMk id="5" creationId="{00000000-0000-0000-0000-000000000000}"/>
          </ac:grpSpMkLst>
        </pc:grpChg>
        <pc:picChg chg="add mod ord">
          <ac:chgData name="Anna Morrison" userId="7eae6f2c-8375-4b1b-a6c5-74d79ab14498" providerId="ADAL" clId="{79FBEDF0-0062-49E5-B95C-6C5A3D341A4E}" dt="2024-10-30T04:31:15.897" v="103" actId="167"/>
          <ac:picMkLst>
            <pc:docMk/>
            <pc:sldMk cId="0" sldId="268"/>
            <ac:picMk id="11" creationId="{49BDB0A3-5ADA-C9CD-2671-9207C1AAC19D}"/>
          </ac:picMkLst>
        </pc:picChg>
      </pc:sldChg>
      <pc:sldChg chg="addSp delSp modSp mod">
        <pc:chgData name="Anna Morrison" userId="7eae6f2c-8375-4b1b-a6c5-74d79ab14498" providerId="ADAL" clId="{79FBEDF0-0062-49E5-B95C-6C5A3D341A4E}" dt="2024-10-30T04:47:19.891" v="747" actId="1076"/>
        <pc:sldMkLst>
          <pc:docMk/>
          <pc:sldMk cId="0" sldId="269"/>
        </pc:sldMkLst>
        <pc:spChg chg="del mod">
          <ac:chgData name="Anna Morrison" userId="7eae6f2c-8375-4b1b-a6c5-74d79ab14498" providerId="ADAL" clId="{79FBEDF0-0062-49E5-B95C-6C5A3D341A4E}" dt="2024-10-30T04:31:19.727" v="107"/>
          <ac:spMkLst>
            <pc:docMk/>
            <pc:sldMk cId="0" sldId="269"/>
            <ac:spMk id="8" creationId="{00000000-0000-0000-0000-000000000000}"/>
          </ac:spMkLst>
        </pc:spChg>
        <pc:spChg chg="mod">
          <ac:chgData name="Anna Morrison" userId="7eae6f2c-8375-4b1b-a6c5-74d79ab14498" providerId="ADAL" clId="{79FBEDF0-0062-49E5-B95C-6C5A3D341A4E}" dt="2024-10-30T04:47:19.891" v="747" actId="1076"/>
          <ac:spMkLst>
            <pc:docMk/>
            <pc:sldMk cId="0" sldId="269"/>
            <ac:spMk id="10" creationId="{00000000-0000-0000-0000-000000000000}"/>
          </ac:spMkLst>
        </pc:spChg>
        <pc:grpChg chg="del">
          <ac:chgData name="Anna Morrison" userId="7eae6f2c-8375-4b1b-a6c5-74d79ab14498" providerId="ADAL" clId="{79FBEDF0-0062-49E5-B95C-6C5A3D341A4E}" dt="2024-10-30T04:31:21.345" v="108" actId="478"/>
          <ac:grpSpMkLst>
            <pc:docMk/>
            <pc:sldMk cId="0" sldId="269"/>
            <ac:grpSpMk id="2" creationId="{00000000-0000-0000-0000-000000000000}"/>
          </ac:grpSpMkLst>
        </pc:grpChg>
        <pc:grpChg chg="del">
          <ac:chgData name="Anna Morrison" userId="7eae6f2c-8375-4b1b-a6c5-74d79ab14498" providerId="ADAL" clId="{79FBEDF0-0062-49E5-B95C-6C5A3D341A4E}" dt="2024-10-30T04:31:19.727" v="105" actId="478"/>
          <ac:grpSpMkLst>
            <pc:docMk/>
            <pc:sldMk cId="0" sldId="269"/>
            <ac:grpSpMk id="5" creationId="{00000000-0000-0000-0000-000000000000}"/>
          </ac:grpSpMkLst>
        </pc:grpChg>
        <pc:picChg chg="add mod ord">
          <ac:chgData name="Anna Morrison" userId="7eae6f2c-8375-4b1b-a6c5-74d79ab14498" providerId="ADAL" clId="{79FBEDF0-0062-49E5-B95C-6C5A3D341A4E}" dt="2024-10-30T04:31:24.408" v="110" actId="167"/>
          <ac:picMkLst>
            <pc:docMk/>
            <pc:sldMk cId="0" sldId="269"/>
            <ac:picMk id="11" creationId="{71E12317-6216-DA34-5D51-C8B67B968E2E}"/>
          </ac:picMkLst>
        </pc:picChg>
      </pc:sldChg>
      <pc:sldChg chg="addSp delSp modSp mod">
        <pc:chgData name="Anna Morrison" userId="7eae6f2c-8375-4b1b-a6c5-74d79ab14498" providerId="ADAL" clId="{79FBEDF0-0062-49E5-B95C-6C5A3D341A4E}" dt="2024-10-30T04:52:38.421" v="856" actId="1076"/>
        <pc:sldMkLst>
          <pc:docMk/>
          <pc:sldMk cId="0" sldId="270"/>
        </pc:sldMkLst>
        <pc:spChg chg="del mod">
          <ac:chgData name="Anna Morrison" userId="7eae6f2c-8375-4b1b-a6c5-74d79ab14498" providerId="ADAL" clId="{79FBEDF0-0062-49E5-B95C-6C5A3D341A4E}" dt="2024-10-30T04:31:29.884" v="114"/>
          <ac:spMkLst>
            <pc:docMk/>
            <pc:sldMk cId="0" sldId="270"/>
            <ac:spMk id="8" creationId="{00000000-0000-0000-0000-000000000000}"/>
          </ac:spMkLst>
        </pc:spChg>
        <pc:spChg chg="mod">
          <ac:chgData name="Anna Morrison" userId="7eae6f2c-8375-4b1b-a6c5-74d79ab14498" providerId="ADAL" clId="{79FBEDF0-0062-49E5-B95C-6C5A3D341A4E}" dt="2024-10-30T04:51:59.434" v="812" actId="20577"/>
          <ac:spMkLst>
            <pc:docMk/>
            <pc:sldMk cId="0" sldId="270"/>
            <ac:spMk id="10" creationId="{00000000-0000-0000-0000-000000000000}"/>
          </ac:spMkLst>
        </pc:spChg>
        <pc:spChg chg="mod">
          <ac:chgData name="Anna Morrison" userId="7eae6f2c-8375-4b1b-a6c5-74d79ab14498" providerId="ADAL" clId="{79FBEDF0-0062-49E5-B95C-6C5A3D341A4E}" dt="2024-10-30T04:52:38.421" v="856" actId="1076"/>
          <ac:spMkLst>
            <pc:docMk/>
            <pc:sldMk cId="0" sldId="270"/>
            <ac:spMk id="12" creationId="{D456BDC9-2408-E738-4D60-266C94921AC1}"/>
          </ac:spMkLst>
        </pc:spChg>
        <pc:grpChg chg="del">
          <ac:chgData name="Anna Morrison" userId="7eae6f2c-8375-4b1b-a6c5-74d79ab14498" providerId="ADAL" clId="{79FBEDF0-0062-49E5-B95C-6C5A3D341A4E}" dt="2024-10-30T04:31:31.990" v="115" actId="478"/>
          <ac:grpSpMkLst>
            <pc:docMk/>
            <pc:sldMk cId="0" sldId="270"/>
            <ac:grpSpMk id="2" creationId="{00000000-0000-0000-0000-000000000000}"/>
          </ac:grpSpMkLst>
        </pc:grpChg>
        <pc:grpChg chg="del">
          <ac:chgData name="Anna Morrison" userId="7eae6f2c-8375-4b1b-a6c5-74d79ab14498" providerId="ADAL" clId="{79FBEDF0-0062-49E5-B95C-6C5A3D341A4E}" dt="2024-10-30T04:31:29.884" v="112" actId="478"/>
          <ac:grpSpMkLst>
            <pc:docMk/>
            <pc:sldMk cId="0" sldId="270"/>
            <ac:grpSpMk id="5" creationId="{00000000-0000-0000-0000-000000000000}"/>
          </ac:grpSpMkLst>
        </pc:grpChg>
        <pc:picChg chg="add mod ord">
          <ac:chgData name="Anna Morrison" userId="7eae6f2c-8375-4b1b-a6c5-74d79ab14498" providerId="ADAL" clId="{79FBEDF0-0062-49E5-B95C-6C5A3D341A4E}" dt="2024-10-30T04:52:19.883" v="816" actId="1076"/>
          <ac:picMkLst>
            <pc:docMk/>
            <pc:sldMk cId="0" sldId="270"/>
            <ac:picMk id="11" creationId="{59FE2B37-48EE-33B1-21BB-10902087ED24}"/>
          </ac:picMkLst>
        </pc:picChg>
      </pc:sldChg>
      <pc:sldChg chg="addSp delSp modSp mod">
        <pc:chgData name="Anna Morrison" userId="7eae6f2c-8375-4b1b-a6c5-74d79ab14498" providerId="ADAL" clId="{79FBEDF0-0062-49E5-B95C-6C5A3D341A4E}" dt="2024-10-30T04:52:55.321" v="860" actId="20577"/>
        <pc:sldMkLst>
          <pc:docMk/>
          <pc:sldMk cId="0" sldId="271"/>
        </pc:sldMkLst>
        <pc:spChg chg="del mod">
          <ac:chgData name="Anna Morrison" userId="7eae6f2c-8375-4b1b-a6c5-74d79ab14498" providerId="ADAL" clId="{79FBEDF0-0062-49E5-B95C-6C5A3D341A4E}" dt="2024-10-30T04:31:39.886" v="121"/>
          <ac:spMkLst>
            <pc:docMk/>
            <pc:sldMk cId="0" sldId="271"/>
            <ac:spMk id="8" creationId="{00000000-0000-0000-0000-000000000000}"/>
          </ac:spMkLst>
        </pc:spChg>
        <pc:spChg chg="mod">
          <ac:chgData name="Anna Morrison" userId="7eae6f2c-8375-4b1b-a6c5-74d79ab14498" providerId="ADAL" clId="{79FBEDF0-0062-49E5-B95C-6C5A3D341A4E}" dt="2024-10-30T04:52:55.321" v="860" actId="20577"/>
          <ac:spMkLst>
            <pc:docMk/>
            <pc:sldMk cId="0" sldId="271"/>
            <ac:spMk id="10" creationId="{00000000-0000-0000-0000-000000000000}"/>
          </ac:spMkLst>
        </pc:spChg>
        <pc:grpChg chg="del">
          <ac:chgData name="Anna Morrison" userId="7eae6f2c-8375-4b1b-a6c5-74d79ab14498" providerId="ADAL" clId="{79FBEDF0-0062-49E5-B95C-6C5A3D341A4E}" dt="2024-10-30T04:31:41.504" v="122" actId="478"/>
          <ac:grpSpMkLst>
            <pc:docMk/>
            <pc:sldMk cId="0" sldId="271"/>
            <ac:grpSpMk id="2" creationId="{00000000-0000-0000-0000-000000000000}"/>
          </ac:grpSpMkLst>
        </pc:grpChg>
        <pc:grpChg chg="del">
          <ac:chgData name="Anna Morrison" userId="7eae6f2c-8375-4b1b-a6c5-74d79ab14498" providerId="ADAL" clId="{79FBEDF0-0062-49E5-B95C-6C5A3D341A4E}" dt="2024-10-30T04:31:39.886" v="119" actId="478"/>
          <ac:grpSpMkLst>
            <pc:docMk/>
            <pc:sldMk cId="0" sldId="271"/>
            <ac:grpSpMk id="5" creationId="{00000000-0000-0000-0000-000000000000}"/>
          </ac:grpSpMkLst>
        </pc:grpChg>
        <pc:picChg chg="add mod ord">
          <ac:chgData name="Anna Morrison" userId="7eae6f2c-8375-4b1b-a6c5-74d79ab14498" providerId="ADAL" clId="{79FBEDF0-0062-49E5-B95C-6C5A3D341A4E}" dt="2024-10-30T04:31:43.936" v="124" actId="167"/>
          <ac:picMkLst>
            <pc:docMk/>
            <pc:sldMk cId="0" sldId="271"/>
            <ac:picMk id="11" creationId="{EE633EF7-BCD3-8C8C-F22E-FB6C87FAD17A}"/>
          </ac:picMkLst>
        </pc:picChg>
      </pc:sldChg>
      <pc:sldChg chg="addSp delSp modSp mod">
        <pc:chgData name="Anna Morrison" userId="7eae6f2c-8375-4b1b-a6c5-74d79ab14498" providerId="ADAL" clId="{79FBEDF0-0062-49E5-B95C-6C5A3D341A4E}" dt="2024-10-30T04:53:22.414" v="867" actId="20577"/>
        <pc:sldMkLst>
          <pc:docMk/>
          <pc:sldMk cId="0" sldId="272"/>
        </pc:sldMkLst>
        <pc:spChg chg="del mod">
          <ac:chgData name="Anna Morrison" userId="7eae6f2c-8375-4b1b-a6c5-74d79ab14498" providerId="ADAL" clId="{79FBEDF0-0062-49E5-B95C-6C5A3D341A4E}" dt="2024-10-30T04:31:47.641" v="128"/>
          <ac:spMkLst>
            <pc:docMk/>
            <pc:sldMk cId="0" sldId="272"/>
            <ac:spMk id="8" creationId="{00000000-0000-0000-0000-000000000000}"/>
          </ac:spMkLst>
        </pc:spChg>
        <pc:spChg chg="mod">
          <ac:chgData name="Anna Morrison" userId="7eae6f2c-8375-4b1b-a6c5-74d79ab14498" providerId="ADAL" clId="{79FBEDF0-0062-49E5-B95C-6C5A3D341A4E}" dt="2024-10-30T04:53:22.414" v="867" actId="20577"/>
          <ac:spMkLst>
            <pc:docMk/>
            <pc:sldMk cId="0" sldId="272"/>
            <ac:spMk id="10" creationId="{00000000-0000-0000-0000-000000000000}"/>
          </ac:spMkLst>
        </pc:spChg>
        <pc:grpChg chg="del">
          <ac:chgData name="Anna Morrison" userId="7eae6f2c-8375-4b1b-a6c5-74d79ab14498" providerId="ADAL" clId="{79FBEDF0-0062-49E5-B95C-6C5A3D341A4E}" dt="2024-10-30T04:31:49.195" v="129" actId="478"/>
          <ac:grpSpMkLst>
            <pc:docMk/>
            <pc:sldMk cId="0" sldId="272"/>
            <ac:grpSpMk id="2" creationId="{00000000-0000-0000-0000-000000000000}"/>
          </ac:grpSpMkLst>
        </pc:grpChg>
        <pc:grpChg chg="del">
          <ac:chgData name="Anna Morrison" userId="7eae6f2c-8375-4b1b-a6c5-74d79ab14498" providerId="ADAL" clId="{79FBEDF0-0062-49E5-B95C-6C5A3D341A4E}" dt="2024-10-30T04:31:47.641" v="126" actId="478"/>
          <ac:grpSpMkLst>
            <pc:docMk/>
            <pc:sldMk cId="0" sldId="272"/>
            <ac:grpSpMk id="5" creationId="{00000000-0000-0000-0000-000000000000}"/>
          </ac:grpSpMkLst>
        </pc:grpChg>
        <pc:picChg chg="add mod ord">
          <ac:chgData name="Anna Morrison" userId="7eae6f2c-8375-4b1b-a6c5-74d79ab14498" providerId="ADAL" clId="{79FBEDF0-0062-49E5-B95C-6C5A3D341A4E}" dt="2024-10-30T04:31:51.926" v="131" actId="167"/>
          <ac:picMkLst>
            <pc:docMk/>
            <pc:sldMk cId="0" sldId="272"/>
            <ac:picMk id="11" creationId="{9F4D2527-ED7A-65E8-E90C-BD2B3FCF3918}"/>
          </ac:picMkLst>
        </pc:picChg>
      </pc:sldChg>
      <pc:sldChg chg="addSp modSp new mod">
        <pc:chgData name="Anna Morrison" userId="7eae6f2c-8375-4b1b-a6c5-74d79ab14498" providerId="ADAL" clId="{79FBEDF0-0062-49E5-B95C-6C5A3D341A4E}" dt="2024-10-30T04:39:23.219" v="180" actId="113"/>
        <pc:sldMkLst>
          <pc:docMk/>
          <pc:sldMk cId="2090627156" sldId="273"/>
        </pc:sldMkLst>
        <pc:spChg chg="add mod">
          <ac:chgData name="Anna Morrison" userId="7eae6f2c-8375-4b1b-a6c5-74d79ab14498" providerId="ADAL" clId="{79FBEDF0-0062-49E5-B95C-6C5A3D341A4E}" dt="2024-10-30T04:29:33.042" v="50"/>
          <ac:spMkLst>
            <pc:docMk/>
            <pc:sldMk cId="2090627156" sldId="273"/>
            <ac:spMk id="9" creationId="{00000000-0000-0000-0000-000000000000}"/>
          </ac:spMkLst>
        </pc:spChg>
        <pc:spChg chg="add mod">
          <ac:chgData name="Anna Morrison" userId="7eae6f2c-8375-4b1b-a6c5-74d79ab14498" providerId="ADAL" clId="{79FBEDF0-0062-49E5-B95C-6C5A3D341A4E}" dt="2024-10-30T04:39:23.219" v="180" actId="113"/>
          <ac:spMkLst>
            <pc:docMk/>
            <pc:sldMk cId="2090627156" sldId="273"/>
            <ac:spMk id="10" creationId="{00000000-0000-0000-0000-000000000000}"/>
          </ac:spMkLst>
        </pc:spChg>
        <pc:picChg chg="add mod">
          <ac:chgData name="Anna Morrison" userId="7eae6f2c-8375-4b1b-a6c5-74d79ab14498" providerId="ADAL" clId="{79FBEDF0-0062-49E5-B95C-6C5A3D341A4E}" dt="2024-10-30T04:29:12.246" v="44"/>
          <ac:picMkLst>
            <pc:docMk/>
            <pc:sldMk cId="2090627156" sldId="273"/>
            <ac:picMk id="2" creationId="{4A903968-7578-DECA-C8F2-B9D1556CF0B6}"/>
          </ac:picMkLst>
        </pc:picChg>
      </pc:sldChg>
      <pc:sldChg chg="add">
        <pc:chgData name="Anna Morrison" userId="7eae6f2c-8375-4b1b-a6c5-74d79ab14498" providerId="ADAL" clId="{79FBEDF0-0062-49E5-B95C-6C5A3D341A4E}" dt="2024-10-30T04:47:36.391" v="748"/>
        <pc:sldMkLst>
          <pc:docMk/>
          <pc:sldMk cId="516689263" sldId="274"/>
        </pc:sldMkLst>
      </pc:sldChg>
      <pc:sldChg chg="addSp delSp modSp new del mod">
        <pc:chgData name="Anna Morrison" userId="7eae6f2c-8375-4b1b-a6c5-74d79ab14498" providerId="ADAL" clId="{79FBEDF0-0062-49E5-B95C-6C5A3D341A4E}" dt="2024-10-30T04:29:58.882" v="58" actId="47"/>
        <pc:sldMkLst>
          <pc:docMk/>
          <pc:sldMk cId="2556228117" sldId="274"/>
        </pc:sldMkLst>
        <pc:picChg chg="add del mod">
          <ac:chgData name="Anna Morrison" userId="7eae6f2c-8375-4b1b-a6c5-74d79ab14498" providerId="ADAL" clId="{79FBEDF0-0062-49E5-B95C-6C5A3D341A4E}" dt="2024-10-30T04:29:57.060" v="57" actId="21"/>
          <ac:picMkLst>
            <pc:docMk/>
            <pc:sldMk cId="2556228117" sldId="274"/>
            <ac:picMk id="2" creationId="{A854F522-48AE-EA09-78CF-51070BFA8D15}"/>
          </ac:picMkLst>
        </pc:picChg>
      </pc:sldChg>
      <pc:sldChg chg="add del">
        <pc:chgData name="Anna Morrison" userId="7eae6f2c-8375-4b1b-a6c5-74d79ab14498" providerId="ADAL" clId="{79FBEDF0-0062-49E5-B95C-6C5A3D341A4E}" dt="2024-10-30T04:50:35.875" v="774" actId="47"/>
        <pc:sldMkLst>
          <pc:docMk/>
          <pc:sldMk cId="560751923" sldId="275"/>
        </pc:sldMkLst>
      </pc:sldChg>
      <pc:sldChg chg="addSp modSp new mod">
        <pc:chgData name="Anna Morrison" userId="7eae6f2c-8375-4b1b-a6c5-74d79ab14498" providerId="ADAL" clId="{79FBEDF0-0062-49E5-B95C-6C5A3D341A4E}" dt="2024-10-30T04:55:12.405" v="891" actId="20577"/>
        <pc:sldMkLst>
          <pc:docMk/>
          <pc:sldMk cId="2740326826" sldId="275"/>
        </pc:sldMkLst>
        <pc:spChg chg="add mod">
          <ac:chgData name="Anna Morrison" userId="7eae6f2c-8375-4b1b-a6c5-74d79ab14498" providerId="ADAL" clId="{79FBEDF0-0062-49E5-B95C-6C5A3D341A4E}" dt="2024-10-30T04:55:12.405" v="891" actId="20577"/>
          <ac:spMkLst>
            <pc:docMk/>
            <pc:sldMk cId="2740326826" sldId="275"/>
            <ac:spMk id="4" creationId="{C876A5DD-F168-E575-255F-1C8B72CC1AD8}"/>
          </ac:spMkLst>
        </pc:spChg>
        <pc:picChg chg="add mod">
          <ac:chgData name="Anna Morrison" userId="7eae6f2c-8375-4b1b-a6c5-74d79ab14498" providerId="ADAL" clId="{79FBEDF0-0062-49E5-B95C-6C5A3D341A4E}" dt="2024-10-30T04:53:49.579" v="869"/>
          <ac:picMkLst>
            <pc:docMk/>
            <pc:sldMk cId="2740326826" sldId="275"/>
            <ac:picMk id="2" creationId="{1E28A617-9815-EF39-46A8-9BBDE4725790}"/>
          </ac:picMkLst>
        </pc:picChg>
      </pc:sldChg>
      <pc:sldChg chg="addSp modSp new del">
        <pc:chgData name="Anna Morrison" userId="7eae6f2c-8375-4b1b-a6c5-74d79ab14498" providerId="ADAL" clId="{79FBEDF0-0062-49E5-B95C-6C5A3D341A4E}" dt="2024-10-30T04:30:01.958" v="59" actId="47"/>
        <pc:sldMkLst>
          <pc:docMk/>
          <pc:sldMk cId="3459769797" sldId="275"/>
        </pc:sldMkLst>
        <pc:picChg chg="add mod">
          <ac:chgData name="Anna Morrison" userId="7eae6f2c-8375-4b1b-a6c5-74d79ab14498" providerId="ADAL" clId="{79FBEDF0-0062-49E5-B95C-6C5A3D341A4E}" dt="2024-10-30T04:29:18.771" v="48"/>
          <ac:picMkLst>
            <pc:docMk/>
            <pc:sldMk cId="3459769797" sldId="275"/>
            <ac:picMk id="2" creationId="{A81D0CAE-74D5-70BB-7B92-0B2F4F21134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allaboutlaw.co.uk/school-leaver-law-careers/legal-apprenticeships/how-much-do-law-apprentices-make"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legalcheek.com/solicitor-apprenticeship/norton-rose-fulbrigh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instituteforapprenticeships.org/apprenticeship-standards/solicitor-v1-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instituteforapprenticeships.org/apprenticeship-standards/barrister"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rot="20870937">
            <a:off x="-157036" y="5161847"/>
            <a:ext cx="19682453" cy="9736460"/>
          </a:xfrm>
          <a:prstGeom prst="rect">
            <a:avLst/>
          </a:prstGeom>
        </p:spPr>
        <p:txBody>
          <a:bodyPr lIns="50800" tIns="50800" rIns="50800" bIns="50800" rtlCol="0" anchor="ctr"/>
          <a:lstStyle/>
          <a:p>
            <a:pPr algn="ctr">
              <a:lnSpc>
                <a:spcPts val="2659"/>
              </a:lnSpc>
            </a:pPr>
            <a:endParaRPr/>
          </a:p>
        </p:txBody>
      </p:sp>
      <p:sp>
        <p:nvSpPr>
          <p:cNvPr id="6" name="Freeform 6"/>
          <p:cNvSpPr/>
          <p:nvPr/>
        </p:nvSpPr>
        <p:spPr>
          <a:xfrm>
            <a:off x="15703419" y="8377714"/>
            <a:ext cx="2339307" cy="1761172"/>
          </a:xfrm>
          <a:custGeom>
            <a:avLst/>
            <a:gdLst/>
            <a:ahLst/>
            <a:cxnLst/>
            <a:rect l="l" t="t" r="r" b="b"/>
            <a:pathLst>
              <a:path w="2339307" h="1761172">
                <a:moveTo>
                  <a:pt x="0" y="0"/>
                </a:moveTo>
                <a:lnTo>
                  <a:pt x="2339307" y="0"/>
                </a:lnTo>
                <a:lnTo>
                  <a:pt x="2339307" y="1761172"/>
                </a:lnTo>
                <a:lnTo>
                  <a:pt x="0" y="1761172"/>
                </a:lnTo>
                <a:lnTo>
                  <a:pt x="0" y="0"/>
                </a:lnTo>
                <a:close/>
              </a:path>
            </a:pathLst>
          </a:custGeom>
          <a:blipFill>
            <a:blip r:embed="rId2"/>
            <a:stretch>
              <a:fillRect/>
            </a:stretch>
          </a:blipFill>
        </p:spPr>
        <p:txBody>
          <a:bodyPr/>
          <a:lstStyle/>
          <a:p>
            <a:endParaRPr lang="en-GB"/>
          </a:p>
        </p:txBody>
      </p:sp>
      <p:sp>
        <p:nvSpPr>
          <p:cNvPr id="8" name="TextBox 8"/>
          <p:cNvSpPr txBox="1"/>
          <p:nvPr/>
        </p:nvSpPr>
        <p:spPr>
          <a:xfrm>
            <a:off x="693103" y="9327201"/>
            <a:ext cx="6724124" cy="613302"/>
          </a:xfrm>
          <a:prstGeom prst="rect">
            <a:avLst/>
          </a:prstGeom>
        </p:spPr>
        <p:txBody>
          <a:bodyPr lIns="0" tIns="0" rIns="0" bIns="0" rtlCol="0" anchor="t">
            <a:spAutoFit/>
          </a:bodyPr>
          <a:lstStyle/>
          <a:p>
            <a:pPr algn="l">
              <a:lnSpc>
                <a:spcPts val="5040"/>
              </a:lnSpc>
            </a:pPr>
            <a:r>
              <a:rPr lang="en-US" sz="3600">
                <a:solidFill>
                  <a:srgbClr val="FFFFFF"/>
                </a:solidFill>
                <a:latin typeface="Bushcraft"/>
                <a:ea typeface="Bushcraft"/>
                <a:cs typeface="Bushcraft"/>
                <a:sym typeface="Bushcraft"/>
              </a:rPr>
              <a:t>amazingapprenticeships.com</a:t>
            </a:r>
          </a:p>
        </p:txBody>
      </p:sp>
      <p:pic>
        <p:nvPicPr>
          <p:cNvPr id="4" name="Picture 3">
            <a:extLst>
              <a:ext uri="{FF2B5EF4-FFF2-40B4-BE49-F238E27FC236}">
                <a16:creationId xmlns:a16="http://schemas.microsoft.com/office/drawing/2014/main" id="{8FDEDC71-745F-153E-95EB-BC2ADF1DD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white rectangular frame with blue and purple text&#10;&#10;Description automatically generated">
            <a:extLst>
              <a:ext uri="{FF2B5EF4-FFF2-40B4-BE49-F238E27FC236}">
                <a16:creationId xmlns:a16="http://schemas.microsoft.com/office/drawing/2014/main" id="{E4762A6D-B34E-F785-F15A-506276091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5714" cy="10285714"/>
          </a:xfrm>
          <a:prstGeom prst="rect">
            <a:avLst/>
          </a:prstGeom>
        </p:spPr>
      </p:pic>
      <p:sp>
        <p:nvSpPr>
          <p:cNvPr id="9" name="Freeform 9"/>
          <p:cNvSpPr/>
          <p:nvPr/>
        </p:nvSpPr>
        <p:spPr>
          <a:xfrm>
            <a:off x="606908" y="5184007"/>
            <a:ext cx="2797397" cy="675234"/>
          </a:xfrm>
          <a:custGeom>
            <a:avLst/>
            <a:gdLst/>
            <a:ahLst/>
            <a:cxnLst/>
            <a:rect l="l" t="t" r="r" b="b"/>
            <a:pathLst>
              <a:path w="2797397" h="675234">
                <a:moveTo>
                  <a:pt x="0" y="0"/>
                </a:moveTo>
                <a:lnTo>
                  <a:pt x="2797397" y="0"/>
                </a:lnTo>
                <a:lnTo>
                  <a:pt x="2797397" y="675234"/>
                </a:lnTo>
                <a:lnTo>
                  <a:pt x="0" y="675234"/>
                </a:lnTo>
                <a:lnTo>
                  <a:pt x="0" y="0"/>
                </a:lnTo>
                <a:close/>
              </a:path>
            </a:pathLst>
          </a:custGeom>
          <a:blipFill>
            <a:blip r:embed="rId3"/>
            <a:stretch>
              <a:fillRect/>
            </a:stretch>
          </a:blipFill>
        </p:spPr>
        <p:txBody>
          <a:bodyPr/>
          <a:lstStyle/>
          <a:p>
            <a:endParaRPr lang="en-GB"/>
          </a:p>
        </p:txBody>
      </p:sp>
      <p:sp>
        <p:nvSpPr>
          <p:cNvPr id="11" name="Freeform 11"/>
          <p:cNvSpPr/>
          <p:nvPr/>
        </p:nvSpPr>
        <p:spPr>
          <a:xfrm>
            <a:off x="1860380" y="6807326"/>
            <a:ext cx="1510376" cy="820856"/>
          </a:xfrm>
          <a:custGeom>
            <a:avLst/>
            <a:gdLst/>
            <a:ahLst/>
            <a:cxnLst/>
            <a:rect l="l" t="t" r="r" b="b"/>
            <a:pathLst>
              <a:path w="1510376" h="820856">
                <a:moveTo>
                  <a:pt x="0" y="0"/>
                </a:moveTo>
                <a:lnTo>
                  <a:pt x="1510376" y="0"/>
                </a:lnTo>
                <a:lnTo>
                  <a:pt x="1510376" y="820856"/>
                </a:lnTo>
                <a:lnTo>
                  <a:pt x="0" y="820856"/>
                </a:lnTo>
                <a:lnTo>
                  <a:pt x="0" y="0"/>
                </a:lnTo>
                <a:close/>
              </a:path>
            </a:pathLst>
          </a:custGeom>
          <a:blipFill>
            <a:blip r:embed="rId4"/>
            <a:stretch>
              <a:fillRect/>
            </a:stretch>
          </a:blipFill>
        </p:spPr>
        <p:txBody>
          <a:bodyPr/>
          <a:lstStyle/>
          <a:p>
            <a:endParaRPr lang="en-GB"/>
          </a:p>
        </p:txBody>
      </p:sp>
      <p:sp>
        <p:nvSpPr>
          <p:cNvPr id="12" name="Freeform 12"/>
          <p:cNvSpPr/>
          <p:nvPr/>
        </p:nvSpPr>
        <p:spPr>
          <a:xfrm>
            <a:off x="13050401" y="4457700"/>
            <a:ext cx="5235313" cy="4182062"/>
          </a:xfrm>
          <a:custGeom>
            <a:avLst/>
            <a:gdLst/>
            <a:ahLst/>
            <a:cxnLst/>
            <a:rect l="l" t="t" r="r" b="b"/>
            <a:pathLst>
              <a:path w="4443991" h="3724862">
                <a:moveTo>
                  <a:pt x="0" y="0"/>
                </a:moveTo>
                <a:lnTo>
                  <a:pt x="4443991" y="0"/>
                </a:lnTo>
                <a:lnTo>
                  <a:pt x="4443991" y="3724863"/>
                </a:lnTo>
                <a:lnTo>
                  <a:pt x="0" y="3724863"/>
                </a:lnTo>
                <a:lnTo>
                  <a:pt x="0" y="0"/>
                </a:lnTo>
                <a:close/>
              </a:path>
            </a:pathLst>
          </a:custGeom>
          <a:blipFill>
            <a:blip r:embed="rId5"/>
            <a:stretch>
              <a:fillRect/>
            </a:stretch>
          </a:blipFill>
        </p:spPr>
        <p:txBody>
          <a:bodyPr/>
          <a:lstStyle/>
          <a:p>
            <a:endParaRPr lang="en-GB"/>
          </a:p>
        </p:txBody>
      </p:sp>
      <p:sp>
        <p:nvSpPr>
          <p:cNvPr id="14" name="TextBox 14"/>
          <p:cNvSpPr txBox="1"/>
          <p:nvPr/>
        </p:nvSpPr>
        <p:spPr>
          <a:xfrm>
            <a:off x="7745862" y="2401097"/>
            <a:ext cx="2796276" cy="949335"/>
          </a:xfrm>
          <a:prstGeom prst="rect">
            <a:avLst/>
          </a:prstGeom>
        </p:spPr>
        <p:txBody>
          <a:bodyPr lIns="0" tIns="0" rIns="0" bIns="0" rtlCol="0" anchor="t">
            <a:spAutoFit/>
          </a:bodyPr>
          <a:lstStyle/>
          <a:p>
            <a:pPr algn="l">
              <a:lnSpc>
                <a:spcPts val="7766"/>
              </a:lnSpc>
              <a:spcBef>
                <a:spcPct val="0"/>
              </a:spcBef>
            </a:pPr>
            <a:r>
              <a:rPr lang="en-US" sz="5547">
                <a:solidFill>
                  <a:srgbClr val="CD0067"/>
                </a:solidFill>
                <a:latin typeface="Bushcraft"/>
                <a:ea typeface="Bushcraft"/>
                <a:cs typeface="Bushcraft"/>
                <a:sym typeface="Bushcraft"/>
              </a:rPr>
              <a:t>accurate</a:t>
            </a:r>
          </a:p>
        </p:txBody>
      </p:sp>
      <p:sp>
        <p:nvSpPr>
          <p:cNvPr id="15" name="TextBox 15"/>
          <p:cNvSpPr txBox="1"/>
          <p:nvPr/>
        </p:nvSpPr>
        <p:spPr>
          <a:xfrm>
            <a:off x="805719" y="3417107"/>
            <a:ext cx="16676561" cy="1269403"/>
          </a:xfrm>
          <a:prstGeom prst="rect">
            <a:avLst/>
          </a:prstGeom>
        </p:spPr>
        <p:txBody>
          <a:bodyPr lIns="0" tIns="0" rIns="0" bIns="0" rtlCol="0" anchor="t">
            <a:spAutoFit/>
          </a:bodyPr>
          <a:lstStyle/>
          <a:p>
            <a:pPr algn="ctr">
              <a:lnSpc>
                <a:spcPts val="5107"/>
              </a:lnSpc>
            </a:pP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You can undertake a Paralegal apprenticeship and then </a:t>
            </a:r>
            <a:b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b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progress to a Solicitor apprenticeship.</a:t>
            </a:r>
          </a:p>
        </p:txBody>
      </p:sp>
      <p:sp>
        <p:nvSpPr>
          <p:cNvPr id="17" name="TextBox 16">
            <a:extLst>
              <a:ext uri="{FF2B5EF4-FFF2-40B4-BE49-F238E27FC236}">
                <a16:creationId xmlns:a16="http://schemas.microsoft.com/office/drawing/2014/main" id="{2D285B1F-5873-A24E-24DE-388656EE72A0}"/>
              </a:ext>
            </a:extLst>
          </p:cNvPr>
          <p:cNvSpPr txBox="1"/>
          <p:nvPr/>
        </p:nvSpPr>
        <p:spPr>
          <a:xfrm>
            <a:off x="3581400" y="5231245"/>
            <a:ext cx="8867636" cy="707886"/>
          </a:xfrm>
          <a:prstGeom prst="rect">
            <a:avLst/>
          </a:prstGeom>
          <a:noFill/>
        </p:spPr>
        <p:txBody>
          <a:bodyPr wrap="square" rtlCol="0">
            <a:spAutoFit/>
          </a:bodyPr>
          <a:lstStyle/>
          <a:p>
            <a:r>
              <a:rPr lang="en-GB" sz="2000" i="1" dirty="0">
                <a:latin typeface="Tahoma" panose="020B0604030504040204" pitchFamily="34" charset="0"/>
                <a:ea typeface="Tahoma" panose="020B0604030504040204" pitchFamily="34" charset="0"/>
                <a:cs typeface="Tahoma" panose="020B0604030504040204" pitchFamily="34" charset="0"/>
              </a:rPr>
              <a:t>“Once you’ve completed your Paralegal Apprenticeship, you can apply to the Solicitor Apprenticeship program which will allow you to become a solicitor”</a:t>
            </a:r>
          </a:p>
        </p:txBody>
      </p:sp>
      <p:sp>
        <p:nvSpPr>
          <p:cNvPr id="19" name="TextBox 18">
            <a:extLst>
              <a:ext uri="{FF2B5EF4-FFF2-40B4-BE49-F238E27FC236}">
                <a16:creationId xmlns:a16="http://schemas.microsoft.com/office/drawing/2014/main" id="{89D0694D-846F-B145-D672-0C6F0536C5D0}"/>
              </a:ext>
            </a:extLst>
          </p:cNvPr>
          <p:cNvSpPr txBox="1"/>
          <p:nvPr/>
        </p:nvSpPr>
        <p:spPr>
          <a:xfrm>
            <a:off x="3562190" y="6767539"/>
            <a:ext cx="8867636" cy="1323439"/>
          </a:xfrm>
          <a:prstGeom prst="rect">
            <a:avLst/>
          </a:prstGeom>
          <a:noFill/>
        </p:spPr>
        <p:txBody>
          <a:bodyPr wrap="square" rtlCol="0">
            <a:spAutoFit/>
          </a:bodyPr>
          <a:lstStyle/>
          <a:p>
            <a:r>
              <a:rPr lang="en-GB" sz="2000" i="1" dirty="0">
                <a:latin typeface="Tahoma" panose="020B0604030504040204" pitchFamily="34" charset="0"/>
                <a:ea typeface="Tahoma" panose="020B0604030504040204" pitchFamily="34" charset="0"/>
                <a:cs typeface="Tahoma" panose="020B0604030504040204" pitchFamily="34" charset="0"/>
              </a:rPr>
              <a:t>“Our programme allows you to qualify as a solicitor by completing the Level 3 Paralegal and Level 7 Solicitor apprenticeships over a period of six years. This is the same time as it would take you to qualify through the traditional route.”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ular frame with blue and purple text&#10;&#10;Description automatically generated">
            <a:extLst>
              <a:ext uri="{FF2B5EF4-FFF2-40B4-BE49-F238E27FC236}">
                <a16:creationId xmlns:a16="http://schemas.microsoft.com/office/drawing/2014/main" id="{9AA1D406-31A1-A1FF-3B49-087632F53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 y="114300"/>
            <a:ext cx="18285714" cy="10285714"/>
          </a:xfrm>
          <a:prstGeom prst="rect">
            <a:avLst/>
          </a:prstGeom>
        </p:spPr>
      </p:pic>
      <p:sp>
        <p:nvSpPr>
          <p:cNvPr id="9" name="TextBox 9"/>
          <p:cNvSpPr txBox="1"/>
          <p:nvPr/>
        </p:nvSpPr>
        <p:spPr>
          <a:xfrm>
            <a:off x="5598785" y="2534447"/>
            <a:ext cx="7090429" cy="949335"/>
          </a:xfrm>
          <a:prstGeom prst="rect">
            <a:avLst/>
          </a:prstGeom>
        </p:spPr>
        <p:txBody>
          <a:bodyPr lIns="0" tIns="0" rIns="0" bIns="0" rtlCol="0" anchor="t">
            <a:spAutoFit/>
          </a:bodyPr>
          <a:lstStyle/>
          <a:p>
            <a:pPr algn="l">
              <a:lnSpc>
                <a:spcPts val="7766"/>
              </a:lnSpc>
              <a:spcBef>
                <a:spcPct val="0"/>
              </a:spcBef>
            </a:pPr>
            <a:r>
              <a:rPr lang="en-US" sz="5547">
                <a:solidFill>
                  <a:srgbClr val="CD0067"/>
                </a:solidFill>
                <a:latin typeface="Bushcraft"/>
                <a:ea typeface="Bushcraft"/>
                <a:cs typeface="Bushcraft"/>
                <a:sym typeface="Bushcraft"/>
              </a:rPr>
              <a:t>accurate or erroneous?</a:t>
            </a:r>
          </a:p>
        </p:txBody>
      </p:sp>
      <p:sp>
        <p:nvSpPr>
          <p:cNvPr id="10" name="TextBox 10"/>
          <p:cNvSpPr txBox="1"/>
          <p:nvPr/>
        </p:nvSpPr>
        <p:spPr>
          <a:xfrm>
            <a:off x="914400" y="4152900"/>
            <a:ext cx="16676561" cy="2525756"/>
          </a:xfrm>
          <a:prstGeom prst="rect">
            <a:avLst/>
          </a:prstGeom>
        </p:spPr>
        <p:txBody>
          <a:bodyPr lIns="0" tIns="0" rIns="0" bIns="0" rtlCol="0" anchor="t">
            <a:spAutoFit/>
          </a:bodyPr>
          <a:lstStyle/>
          <a:p>
            <a:pPr algn="ctr">
              <a:lnSpc>
                <a:spcPts val="6787"/>
              </a:lnSpc>
            </a:pPr>
            <a:r>
              <a:rPr lang="en-US" sz="3200" b="1" spc="-10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The qualifications in a solicitor apprenticeship aren’t as good as in the ‘traditional route’ to becoming a solicitor.</a:t>
            </a:r>
          </a:p>
          <a:p>
            <a:pPr algn="ctr">
              <a:lnSpc>
                <a:spcPts val="6787"/>
              </a:lnSpc>
            </a:pPr>
            <a:endParaRPr lang="en-US" sz="3200" b="1" spc="-10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ular frame with blue and purple text&#10;&#10;Description automatically generated">
            <a:extLst>
              <a:ext uri="{FF2B5EF4-FFF2-40B4-BE49-F238E27FC236}">
                <a16:creationId xmlns:a16="http://schemas.microsoft.com/office/drawing/2014/main" id="{C7B7A9B2-C02F-62FE-DC5E-5DC03EA7F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9" name="TextBox 9"/>
          <p:cNvSpPr txBox="1"/>
          <p:nvPr/>
        </p:nvSpPr>
        <p:spPr>
          <a:xfrm>
            <a:off x="7745862" y="2401097"/>
            <a:ext cx="3151683" cy="949335"/>
          </a:xfrm>
          <a:prstGeom prst="rect">
            <a:avLst/>
          </a:prstGeom>
        </p:spPr>
        <p:txBody>
          <a:bodyPr lIns="0" tIns="0" rIns="0" bIns="0" rtlCol="0" anchor="t">
            <a:spAutoFit/>
          </a:bodyPr>
          <a:lstStyle/>
          <a:p>
            <a:pPr algn="l">
              <a:lnSpc>
                <a:spcPts val="7766"/>
              </a:lnSpc>
              <a:spcBef>
                <a:spcPct val="0"/>
              </a:spcBef>
            </a:pPr>
            <a:r>
              <a:rPr lang="en-US" sz="5547">
                <a:solidFill>
                  <a:srgbClr val="CD0067"/>
                </a:solidFill>
                <a:latin typeface="Bushcraft"/>
                <a:ea typeface="Bushcraft"/>
                <a:cs typeface="Bushcraft"/>
                <a:sym typeface="Bushcraft"/>
              </a:rPr>
              <a:t>Erroneous</a:t>
            </a:r>
          </a:p>
        </p:txBody>
      </p:sp>
      <p:sp>
        <p:nvSpPr>
          <p:cNvPr id="10" name="TextBox 10"/>
          <p:cNvSpPr txBox="1"/>
          <p:nvPr/>
        </p:nvSpPr>
        <p:spPr>
          <a:xfrm>
            <a:off x="805719" y="3829575"/>
            <a:ext cx="16676561" cy="4412362"/>
          </a:xfrm>
          <a:prstGeom prst="rect">
            <a:avLst/>
          </a:prstGeom>
        </p:spPr>
        <p:txBody>
          <a:bodyPr lIns="0" tIns="0" rIns="0" bIns="0" rtlCol="0" anchor="t">
            <a:spAutoFit/>
          </a:bodyPr>
          <a:lstStyle/>
          <a:p>
            <a:pPr algn="ctr">
              <a:lnSpc>
                <a:spcPts val="4967"/>
              </a:lnSpc>
            </a:pP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The ‘traditional route’ doesn't include any qualifications that are more valuable than the apprenticeship. </a:t>
            </a:r>
            <a:r>
              <a:rPr lang="en-US" sz="3200" b="1" dirty="0">
                <a:solidFill>
                  <a:srgbClr val="CD0067"/>
                </a:solidFill>
                <a:latin typeface="Tahoma" panose="020B0604030504040204" pitchFamily="34" charset="0"/>
                <a:ea typeface="Tahoma" panose="020B0604030504040204" pitchFamily="34" charset="0"/>
                <a:cs typeface="Tahoma" panose="020B0604030504040204" pitchFamily="34" charset="0"/>
                <a:sym typeface="Montserrat 2"/>
              </a:rPr>
              <a:t>The examinations and qualifications are the same.</a:t>
            </a:r>
          </a:p>
          <a:p>
            <a:pPr algn="ctr">
              <a:lnSpc>
                <a:spcPts val="4967"/>
              </a:lnSpc>
            </a:pPr>
            <a:endParaRPr lang="en-US" sz="3200" b="1" dirty="0">
              <a:solidFill>
                <a:srgbClr val="CD0067"/>
              </a:solidFill>
              <a:latin typeface="Tahoma" panose="020B0604030504040204" pitchFamily="34" charset="0"/>
              <a:ea typeface="Tahoma" panose="020B0604030504040204" pitchFamily="34" charset="0"/>
              <a:cs typeface="Tahoma" panose="020B0604030504040204" pitchFamily="34" charset="0"/>
              <a:sym typeface="Montserrat 2"/>
            </a:endParaRPr>
          </a:p>
          <a:p>
            <a:pPr algn="ctr">
              <a:lnSpc>
                <a:spcPts val="4967"/>
              </a:lnSpc>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Solicitor apprentices gain hands-on experience while studying, and by the time they complete their qualification, they will have gained six years of practical experience as well as the same qualifications as someone on the traditional route. They will also have accrued no student debt.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ular frame with blue and purple text&#10;&#10;Description automatically generated">
            <a:extLst>
              <a:ext uri="{FF2B5EF4-FFF2-40B4-BE49-F238E27FC236}">
                <a16:creationId xmlns:a16="http://schemas.microsoft.com/office/drawing/2014/main" id="{EF321BDC-120E-D95F-1A64-C5F389201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9" name="TextBox 9"/>
          <p:cNvSpPr txBox="1"/>
          <p:nvPr/>
        </p:nvSpPr>
        <p:spPr>
          <a:xfrm>
            <a:off x="5598785" y="2534447"/>
            <a:ext cx="7090429" cy="949335"/>
          </a:xfrm>
          <a:prstGeom prst="rect">
            <a:avLst/>
          </a:prstGeom>
        </p:spPr>
        <p:txBody>
          <a:bodyPr lIns="0" tIns="0" rIns="0" bIns="0" rtlCol="0" anchor="t">
            <a:spAutoFit/>
          </a:bodyPr>
          <a:lstStyle/>
          <a:p>
            <a:pPr algn="l">
              <a:lnSpc>
                <a:spcPts val="7766"/>
              </a:lnSpc>
              <a:spcBef>
                <a:spcPct val="0"/>
              </a:spcBef>
            </a:pPr>
            <a:r>
              <a:rPr lang="en-US" sz="5547">
                <a:solidFill>
                  <a:srgbClr val="CD0067"/>
                </a:solidFill>
                <a:latin typeface="Bushcraft"/>
                <a:ea typeface="Bushcraft"/>
                <a:cs typeface="Bushcraft"/>
                <a:sym typeface="Bushcraft"/>
              </a:rPr>
              <a:t>accurate or erroneous?</a:t>
            </a:r>
          </a:p>
        </p:txBody>
      </p:sp>
      <p:sp>
        <p:nvSpPr>
          <p:cNvPr id="10" name="TextBox 10"/>
          <p:cNvSpPr txBox="1"/>
          <p:nvPr/>
        </p:nvSpPr>
        <p:spPr>
          <a:xfrm>
            <a:off x="805718" y="4076700"/>
            <a:ext cx="16676561" cy="738279"/>
          </a:xfrm>
          <a:prstGeom prst="rect">
            <a:avLst/>
          </a:prstGeom>
        </p:spPr>
        <p:txBody>
          <a:bodyPr lIns="0" tIns="0" rIns="0" bIns="0" rtlCol="0" anchor="t">
            <a:spAutoFit/>
          </a:bodyPr>
          <a:lstStyle/>
          <a:p>
            <a:pPr algn="ctr">
              <a:lnSpc>
                <a:spcPts val="6787"/>
              </a:lnSpc>
            </a:pPr>
            <a:r>
              <a:rPr lang="en-US" sz="3200" b="1" spc="-10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The best law firms to undertake a legal apprenticeships with are in London.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ular frame with blue and purple text&#10;&#10;Description automatically generated">
            <a:extLst>
              <a:ext uri="{FF2B5EF4-FFF2-40B4-BE49-F238E27FC236}">
                <a16:creationId xmlns:a16="http://schemas.microsoft.com/office/drawing/2014/main" id="{49BDB0A3-5ADA-C9CD-2671-9207C1AAC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9" name="TextBox 9"/>
          <p:cNvSpPr txBox="1"/>
          <p:nvPr/>
        </p:nvSpPr>
        <p:spPr>
          <a:xfrm>
            <a:off x="7745862" y="2401097"/>
            <a:ext cx="3151683" cy="949335"/>
          </a:xfrm>
          <a:prstGeom prst="rect">
            <a:avLst/>
          </a:prstGeom>
        </p:spPr>
        <p:txBody>
          <a:bodyPr lIns="0" tIns="0" rIns="0" bIns="0" rtlCol="0" anchor="t">
            <a:spAutoFit/>
          </a:bodyPr>
          <a:lstStyle/>
          <a:p>
            <a:pPr algn="l">
              <a:lnSpc>
                <a:spcPts val="7766"/>
              </a:lnSpc>
              <a:spcBef>
                <a:spcPct val="0"/>
              </a:spcBef>
            </a:pPr>
            <a:r>
              <a:rPr lang="en-US" sz="5547">
                <a:solidFill>
                  <a:srgbClr val="CD0067"/>
                </a:solidFill>
                <a:latin typeface="Bushcraft"/>
                <a:ea typeface="Bushcraft"/>
                <a:cs typeface="Bushcraft"/>
                <a:sym typeface="Bushcraft"/>
              </a:rPr>
              <a:t>Erroneous</a:t>
            </a:r>
          </a:p>
        </p:txBody>
      </p:sp>
      <p:sp>
        <p:nvSpPr>
          <p:cNvPr id="10" name="TextBox 10"/>
          <p:cNvSpPr txBox="1"/>
          <p:nvPr/>
        </p:nvSpPr>
        <p:spPr>
          <a:xfrm>
            <a:off x="805719" y="4026707"/>
            <a:ext cx="16676561" cy="1847557"/>
          </a:xfrm>
          <a:prstGeom prst="rect">
            <a:avLst/>
          </a:prstGeom>
        </p:spPr>
        <p:txBody>
          <a:bodyPr lIns="0" tIns="0" rIns="0" bIns="0" rtlCol="0" anchor="t">
            <a:spAutoFit/>
          </a:bodyPr>
          <a:lstStyle/>
          <a:p>
            <a:pPr algn="ctr">
              <a:lnSpc>
                <a:spcPts val="4967"/>
              </a:lnSpc>
            </a:pP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This is definitely not true.  </a:t>
            </a:r>
          </a:p>
          <a:p>
            <a:pPr algn="ctr">
              <a:lnSpc>
                <a:spcPts val="4967"/>
              </a:lnSpc>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There are many brilliant firms, across England - large to small - who offer legal apprenticeships.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ular frame with blue and purple text&#10;&#10;Description automatically generated">
            <a:extLst>
              <a:ext uri="{FF2B5EF4-FFF2-40B4-BE49-F238E27FC236}">
                <a16:creationId xmlns:a16="http://schemas.microsoft.com/office/drawing/2014/main" id="{71E12317-6216-DA34-5D51-C8B67B968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9" name="TextBox 9"/>
          <p:cNvSpPr txBox="1"/>
          <p:nvPr/>
        </p:nvSpPr>
        <p:spPr>
          <a:xfrm>
            <a:off x="5598785" y="2534447"/>
            <a:ext cx="7090429" cy="949335"/>
          </a:xfrm>
          <a:prstGeom prst="rect">
            <a:avLst/>
          </a:prstGeom>
        </p:spPr>
        <p:txBody>
          <a:bodyPr lIns="0" tIns="0" rIns="0" bIns="0" rtlCol="0" anchor="t">
            <a:spAutoFit/>
          </a:bodyPr>
          <a:lstStyle/>
          <a:p>
            <a:pPr algn="l">
              <a:lnSpc>
                <a:spcPts val="7766"/>
              </a:lnSpc>
              <a:spcBef>
                <a:spcPct val="0"/>
              </a:spcBef>
            </a:pPr>
            <a:r>
              <a:rPr lang="en-US" sz="5547">
                <a:solidFill>
                  <a:srgbClr val="CD0067"/>
                </a:solidFill>
                <a:latin typeface="Bushcraft"/>
                <a:ea typeface="Bushcraft"/>
                <a:cs typeface="Bushcraft"/>
                <a:sym typeface="Bushcraft"/>
              </a:rPr>
              <a:t>accurate or erroneous?</a:t>
            </a:r>
          </a:p>
        </p:txBody>
      </p:sp>
      <p:sp>
        <p:nvSpPr>
          <p:cNvPr id="10" name="TextBox 10"/>
          <p:cNvSpPr txBox="1"/>
          <p:nvPr/>
        </p:nvSpPr>
        <p:spPr>
          <a:xfrm>
            <a:off x="838200" y="4076700"/>
            <a:ext cx="16676561" cy="738279"/>
          </a:xfrm>
          <a:prstGeom prst="rect">
            <a:avLst/>
          </a:prstGeom>
        </p:spPr>
        <p:txBody>
          <a:bodyPr lIns="0" tIns="0" rIns="0" bIns="0" rtlCol="0" anchor="t">
            <a:spAutoFit/>
          </a:bodyPr>
          <a:lstStyle/>
          <a:p>
            <a:pPr algn="ctr">
              <a:lnSpc>
                <a:spcPts val="6787"/>
              </a:lnSpc>
            </a:pPr>
            <a:r>
              <a:rPr lang="en-US" sz="3200" b="1" spc="-10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The average legal apprenticeship salary is £23,904.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ular frame with blue and purple text&#10;&#10;Description automatically generated">
            <a:extLst>
              <a:ext uri="{FF2B5EF4-FFF2-40B4-BE49-F238E27FC236}">
                <a16:creationId xmlns:a16="http://schemas.microsoft.com/office/drawing/2014/main" id="{59FE2B37-48EE-33B1-21BB-10902087E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 y="0"/>
            <a:ext cx="18285714" cy="10285714"/>
          </a:xfrm>
          <a:prstGeom prst="rect">
            <a:avLst/>
          </a:prstGeom>
        </p:spPr>
      </p:pic>
      <p:sp>
        <p:nvSpPr>
          <p:cNvPr id="9" name="TextBox 9"/>
          <p:cNvSpPr txBox="1"/>
          <p:nvPr/>
        </p:nvSpPr>
        <p:spPr>
          <a:xfrm>
            <a:off x="7745862" y="2401097"/>
            <a:ext cx="3151683" cy="949335"/>
          </a:xfrm>
          <a:prstGeom prst="rect">
            <a:avLst/>
          </a:prstGeom>
        </p:spPr>
        <p:txBody>
          <a:bodyPr lIns="0" tIns="0" rIns="0" bIns="0" rtlCol="0" anchor="t">
            <a:spAutoFit/>
          </a:bodyPr>
          <a:lstStyle/>
          <a:p>
            <a:pPr algn="l">
              <a:lnSpc>
                <a:spcPts val="7766"/>
              </a:lnSpc>
              <a:spcBef>
                <a:spcPct val="0"/>
              </a:spcBef>
            </a:pPr>
            <a:r>
              <a:rPr lang="en-US" sz="5547">
                <a:solidFill>
                  <a:srgbClr val="CD0067"/>
                </a:solidFill>
                <a:latin typeface="Bushcraft"/>
                <a:ea typeface="Bushcraft"/>
                <a:cs typeface="Bushcraft"/>
                <a:sym typeface="Bushcraft"/>
              </a:rPr>
              <a:t>accurate</a:t>
            </a:r>
          </a:p>
        </p:txBody>
      </p:sp>
      <p:sp>
        <p:nvSpPr>
          <p:cNvPr id="10" name="TextBox 10"/>
          <p:cNvSpPr txBox="1"/>
          <p:nvPr/>
        </p:nvSpPr>
        <p:spPr>
          <a:xfrm>
            <a:off x="805719" y="4026707"/>
            <a:ext cx="16676561" cy="3158109"/>
          </a:xfrm>
          <a:prstGeom prst="rect">
            <a:avLst/>
          </a:prstGeom>
        </p:spPr>
        <p:txBody>
          <a:bodyPr lIns="0" tIns="0" rIns="0" bIns="0" rtlCol="0" anchor="t">
            <a:spAutoFit/>
          </a:bodyPr>
          <a:lstStyle/>
          <a:p>
            <a:pPr algn="ctr">
              <a:lnSpc>
                <a:spcPts val="4967"/>
              </a:lnSpc>
            </a:pP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Legal apprenticeship salaries vary, as they are decided by the law firm. </a:t>
            </a:r>
            <a:b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b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The average legal apprenticeship salary is £23,904.*</a:t>
            </a:r>
          </a:p>
          <a:p>
            <a:pPr algn="ctr">
              <a:lnSpc>
                <a:spcPts val="4967"/>
              </a:lnSpc>
            </a:pPr>
            <a:endPar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endParaRPr>
          </a:p>
          <a:p>
            <a:pPr algn="ctr">
              <a:lnSpc>
                <a:spcPts val="4967"/>
              </a:lnSpc>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Some solicitor apprentice salaries are as high as £28,000 in the first year and £53,000 by the sixth year. **</a:t>
            </a:r>
          </a:p>
        </p:txBody>
      </p:sp>
      <p:sp>
        <p:nvSpPr>
          <p:cNvPr id="12" name="TextBox 11">
            <a:extLst>
              <a:ext uri="{FF2B5EF4-FFF2-40B4-BE49-F238E27FC236}">
                <a16:creationId xmlns:a16="http://schemas.microsoft.com/office/drawing/2014/main" id="{D456BDC9-2408-E738-4D60-266C94921AC1}"/>
              </a:ext>
            </a:extLst>
          </p:cNvPr>
          <p:cNvSpPr txBox="1"/>
          <p:nvPr/>
        </p:nvSpPr>
        <p:spPr>
          <a:xfrm>
            <a:off x="1066800" y="7673436"/>
            <a:ext cx="14263418" cy="707886"/>
          </a:xfrm>
          <a:prstGeom prst="rect">
            <a:avLst/>
          </a:prstGeom>
          <a:noFill/>
        </p:spPr>
        <p:txBody>
          <a:bodyPr wrap="square">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hlinkClick r:id="rId3"/>
              </a:rPr>
              <a:t>https://www.allaboutlaw.co.uk/school-leaver-law-careers/legal-apprenticeships/how-much-do-law-apprentices-make</a:t>
            </a:r>
            <a:r>
              <a:rPr lang="en-GB" sz="2000" dirty="0">
                <a:latin typeface="Tahoma" panose="020B0604030504040204" pitchFamily="34" charset="0"/>
                <a:ea typeface="Tahoma" panose="020B0604030504040204" pitchFamily="34" charset="0"/>
                <a:cs typeface="Tahoma" panose="020B0604030504040204" pitchFamily="34" charset="0"/>
              </a:rPr>
              <a:t> </a:t>
            </a:r>
          </a:p>
          <a:p>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hlinkClick r:id="rId4"/>
              </a:rPr>
              <a:t>https://www.legalcheek.com/solicitor-apprenticeship/norton-rose-fulbright/</a:t>
            </a:r>
            <a:r>
              <a:rPr lang="en-GB" sz="2000" dirty="0">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ular frame with blue and purple text&#10;&#10;Description automatically generated">
            <a:extLst>
              <a:ext uri="{FF2B5EF4-FFF2-40B4-BE49-F238E27FC236}">
                <a16:creationId xmlns:a16="http://schemas.microsoft.com/office/drawing/2014/main" id="{EE633EF7-BCD3-8C8C-F22E-FB6C87FAD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9" name="TextBox 9"/>
          <p:cNvSpPr txBox="1"/>
          <p:nvPr/>
        </p:nvSpPr>
        <p:spPr>
          <a:xfrm>
            <a:off x="5598785" y="2534447"/>
            <a:ext cx="7090429" cy="949335"/>
          </a:xfrm>
          <a:prstGeom prst="rect">
            <a:avLst/>
          </a:prstGeom>
        </p:spPr>
        <p:txBody>
          <a:bodyPr lIns="0" tIns="0" rIns="0" bIns="0" rtlCol="0" anchor="t">
            <a:spAutoFit/>
          </a:bodyPr>
          <a:lstStyle/>
          <a:p>
            <a:pPr algn="l">
              <a:lnSpc>
                <a:spcPts val="7766"/>
              </a:lnSpc>
              <a:spcBef>
                <a:spcPct val="0"/>
              </a:spcBef>
            </a:pPr>
            <a:r>
              <a:rPr lang="en-US" sz="5547">
                <a:solidFill>
                  <a:srgbClr val="CD0067"/>
                </a:solidFill>
                <a:latin typeface="Bushcraft"/>
                <a:ea typeface="Bushcraft"/>
                <a:cs typeface="Bushcraft"/>
                <a:sym typeface="Bushcraft"/>
              </a:rPr>
              <a:t>accurate or erroneous?</a:t>
            </a:r>
          </a:p>
        </p:txBody>
      </p:sp>
      <p:sp>
        <p:nvSpPr>
          <p:cNvPr id="10" name="TextBox 10"/>
          <p:cNvSpPr txBox="1"/>
          <p:nvPr/>
        </p:nvSpPr>
        <p:spPr>
          <a:xfrm>
            <a:off x="866855" y="4696017"/>
            <a:ext cx="16676561" cy="738279"/>
          </a:xfrm>
          <a:prstGeom prst="rect">
            <a:avLst/>
          </a:prstGeom>
        </p:spPr>
        <p:txBody>
          <a:bodyPr lIns="0" tIns="0" rIns="0" bIns="0" rtlCol="0" anchor="t">
            <a:spAutoFit/>
          </a:bodyPr>
          <a:lstStyle/>
          <a:p>
            <a:pPr algn="ctr">
              <a:lnSpc>
                <a:spcPts val="6787"/>
              </a:lnSpc>
            </a:pPr>
            <a:r>
              <a:rPr lang="en-US" sz="3200" b="1" spc="-10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Legal apprentices only do the easy work.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ular frame with blue and purple text&#10;&#10;Description automatically generated">
            <a:extLst>
              <a:ext uri="{FF2B5EF4-FFF2-40B4-BE49-F238E27FC236}">
                <a16:creationId xmlns:a16="http://schemas.microsoft.com/office/drawing/2014/main" id="{9F4D2527-ED7A-65E8-E90C-BD2B3FCF3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9" name="TextBox 9"/>
          <p:cNvSpPr txBox="1"/>
          <p:nvPr/>
        </p:nvSpPr>
        <p:spPr>
          <a:xfrm>
            <a:off x="7745862" y="2401097"/>
            <a:ext cx="3151683" cy="949335"/>
          </a:xfrm>
          <a:prstGeom prst="rect">
            <a:avLst/>
          </a:prstGeom>
        </p:spPr>
        <p:txBody>
          <a:bodyPr lIns="0" tIns="0" rIns="0" bIns="0" rtlCol="0" anchor="t">
            <a:spAutoFit/>
          </a:bodyPr>
          <a:lstStyle/>
          <a:p>
            <a:pPr algn="l">
              <a:lnSpc>
                <a:spcPts val="7766"/>
              </a:lnSpc>
              <a:spcBef>
                <a:spcPct val="0"/>
              </a:spcBef>
            </a:pPr>
            <a:r>
              <a:rPr lang="en-US" sz="5547">
                <a:solidFill>
                  <a:srgbClr val="CD0067"/>
                </a:solidFill>
                <a:latin typeface="Bushcraft"/>
                <a:ea typeface="Bushcraft"/>
                <a:cs typeface="Bushcraft"/>
                <a:sym typeface="Bushcraft"/>
              </a:rPr>
              <a:t>erroneous</a:t>
            </a:r>
          </a:p>
        </p:txBody>
      </p:sp>
      <p:sp>
        <p:nvSpPr>
          <p:cNvPr id="10" name="TextBox 10"/>
          <p:cNvSpPr txBox="1"/>
          <p:nvPr/>
        </p:nvSpPr>
        <p:spPr>
          <a:xfrm>
            <a:off x="805719" y="4026707"/>
            <a:ext cx="16676561" cy="3129959"/>
          </a:xfrm>
          <a:prstGeom prst="rect">
            <a:avLst/>
          </a:prstGeom>
        </p:spPr>
        <p:txBody>
          <a:bodyPr lIns="0" tIns="0" rIns="0" bIns="0" rtlCol="0" anchor="t">
            <a:spAutoFit/>
          </a:bodyPr>
          <a:lstStyle/>
          <a:p>
            <a:pPr algn="ctr">
              <a:lnSpc>
                <a:spcPts val="4967"/>
              </a:lnSpc>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 When they start, apprentices may have limited legal knowledge and they may not have studied law in an academic setting yet, so they will need to spend some time learning and developing their understanding of legal matters. </a:t>
            </a:r>
          </a:p>
          <a:p>
            <a:pPr algn="ctr">
              <a:lnSpc>
                <a:spcPts val="4967"/>
              </a:lnSpc>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Over time, they will take on more challenging work. This doesn’t mean they will only be doing ‘easy work’ though - they are being paid to do a real job.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frame with blue and purple text&#10;&#10;Description automatically generated">
            <a:extLst>
              <a:ext uri="{FF2B5EF4-FFF2-40B4-BE49-F238E27FC236}">
                <a16:creationId xmlns:a16="http://schemas.microsoft.com/office/drawing/2014/main" id="{1E28A617-9815-EF39-46A8-9BBDE4725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4" name="TextBox 3">
            <a:extLst>
              <a:ext uri="{FF2B5EF4-FFF2-40B4-BE49-F238E27FC236}">
                <a16:creationId xmlns:a16="http://schemas.microsoft.com/office/drawing/2014/main" id="{C876A5DD-F168-E575-255F-1C8B72CC1AD8}"/>
              </a:ext>
            </a:extLst>
          </p:cNvPr>
          <p:cNvSpPr txBox="1"/>
          <p:nvPr/>
        </p:nvSpPr>
        <p:spPr>
          <a:xfrm>
            <a:off x="685800" y="2171700"/>
            <a:ext cx="16230600" cy="4893647"/>
          </a:xfrm>
          <a:prstGeom prst="rect">
            <a:avLst/>
          </a:prstGeom>
          <a:noFill/>
        </p:spPr>
        <p:txBody>
          <a:bodyPr wrap="square">
            <a:spAutoFit/>
          </a:bodyPr>
          <a:lstStyle/>
          <a:p>
            <a:pPr marL="0" indent="0">
              <a:buFont typeface="Arial" panose="020B0604020202020204" pitchFamily="34" charset="0"/>
              <a:buNone/>
            </a:pPr>
            <a:r>
              <a:rPr lang="en-GB" sz="4400" b="1" dirty="0">
                <a:latin typeface="Tahoma" panose="020B0604030504040204" pitchFamily="34" charset="0"/>
                <a:ea typeface="Tahoma" panose="020B0604030504040204" pitchFamily="34" charset="0"/>
                <a:cs typeface="Tahoma" panose="020B0604030504040204" pitchFamily="34" charset="0"/>
              </a:rPr>
              <a:t>Home learning</a:t>
            </a:r>
          </a:p>
          <a:p>
            <a:pPr marL="0" indent="0">
              <a:buFont typeface="Arial" panose="020B0604020202020204" pitchFamily="34" charset="0"/>
              <a:buNone/>
            </a:pPr>
            <a:endParaRPr lang="en-GB" sz="4400" b="1"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GB" sz="32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Research a company or a law firm that offers legal apprenticeships - it could be a big city firm or a smaller local firm. </a:t>
            </a:r>
          </a:p>
          <a:p>
            <a:pPr marL="0" indent="0">
              <a:buFont typeface="Arial" panose="020B0604020202020204" pitchFamily="34" charset="0"/>
              <a:buNone/>
            </a:pPr>
            <a:endParaRPr lang="en-GB" sz="3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GB" sz="32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Find out which apprenticeships they offer, how they work, when you can apply, what you need to do to apply and any other key facts. </a:t>
            </a:r>
          </a:p>
          <a:p>
            <a:pPr marL="0" indent="0">
              <a:buFont typeface="Arial" panose="020B0604020202020204" pitchFamily="34" charset="0"/>
              <a:buNone/>
            </a:pPr>
            <a:endParaRPr lang="en-GB" sz="3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GB" sz="32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Be ready to present to the class. </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0326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white rectangular frame with blue and purple text&#10;&#10;Description automatically generated">
            <a:extLst>
              <a:ext uri="{FF2B5EF4-FFF2-40B4-BE49-F238E27FC236}">
                <a16:creationId xmlns:a16="http://schemas.microsoft.com/office/drawing/2014/main" id="{C0ACC1D2-D900-84A6-E4F4-79431D53E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14" name="TextBox 13">
            <a:extLst>
              <a:ext uri="{FF2B5EF4-FFF2-40B4-BE49-F238E27FC236}">
                <a16:creationId xmlns:a16="http://schemas.microsoft.com/office/drawing/2014/main" id="{1EB9A978-7663-977C-169E-35E2BE923D32}"/>
              </a:ext>
            </a:extLst>
          </p:cNvPr>
          <p:cNvSpPr txBox="1"/>
          <p:nvPr/>
        </p:nvSpPr>
        <p:spPr>
          <a:xfrm>
            <a:off x="609600" y="2171700"/>
            <a:ext cx="16459200" cy="3046988"/>
          </a:xfrm>
          <a:prstGeom prst="rect">
            <a:avLst/>
          </a:prstGeom>
          <a:noFill/>
        </p:spPr>
        <p:txBody>
          <a:bodyPr wrap="square">
            <a:spAutoFit/>
          </a:bodyPr>
          <a:lstStyle/>
          <a:p>
            <a:pPr marL="0" indent="0">
              <a:buFont typeface="Arial" panose="020B0604020202020204" pitchFamily="34" charset="0"/>
              <a:buNone/>
            </a:pPr>
            <a:r>
              <a:rPr lang="en-GB" sz="4800" b="1" dirty="0">
                <a:latin typeface="Tahoma" panose="020B0604030504040204" pitchFamily="34" charset="0"/>
                <a:ea typeface="Tahoma" panose="020B0604030504040204" pitchFamily="34" charset="0"/>
                <a:cs typeface="Tahoma" panose="020B0604030504040204" pitchFamily="34" charset="0"/>
              </a:rPr>
              <a:t>Accurate or erroneous?</a:t>
            </a:r>
          </a:p>
          <a:p>
            <a:pPr marL="0" indent="0">
              <a:buFont typeface="Arial" panose="020B0604020202020204" pitchFamily="34" charset="0"/>
              <a:buNone/>
            </a:pPr>
            <a:endParaRPr lang="en-GB" sz="2800" b="1"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rPr>
              <a:t>Your teacher will guide you through this activity.</a:t>
            </a:r>
          </a:p>
          <a:p>
            <a:endParaRPr lang="en-GB" sz="32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rPr>
              <a:t>Please use the worksheet to record your learning.</a:t>
            </a:r>
          </a:p>
          <a:p>
            <a:pPr marL="0" indent="0">
              <a:buFont typeface="Arial" panose="020B0604020202020204" pitchFamily="34" charset="0"/>
              <a:buNone/>
            </a:pPr>
            <a:endParaRPr lang="en-GB" sz="2000"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descr="A pink and white form with black text&#10;&#10;Description automatically generated">
            <a:extLst>
              <a:ext uri="{FF2B5EF4-FFF2-40B4-BE49-F238E27FC236}">
                <a16:creationId xmlns:a16="http://schemas.microsoft.com/office/drawing/2014/main" id="{FCF85CB4-286B-E1B8-5F18-A991A86E2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6400" y="2019300"/>
            <a:ext cx="4495800" cy="634001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BBBC9-FABA-A1EA-EDF4-6FC2B36F53F0}"/>
            </a:ext>
          </a:extLst>
        </p:cNvPr>
        <p:cNvGrpSpPr/>
        <p:nvPr/>
      </p:nvGrpSpPr>
      <p:grpSpPr>
        <a:xfrm>
          <a:off x="0" y="0"/>
          <a:ext cx="0" cy="0"/>
          <a:chOff x="0" y="0"/>
          <a:chExt cx="0" cy="0"/>
        </a:xfrm>
      </p:grpSpPr>
      <p:pic>
        <p:nvPicPr>
          <p:cNvPr id="12" name="Picture 11" descr="A white rectangular frame with blue and purple text&#10;&#10;Description automatically generated">
            <a:extLst>
              <a:ext uri="{FF2B5EF4-FFF2-40B4-BE49-F238E27FC236}">
                <a16:creationId xmlns:a16="http://schemas.microsoft.com/office/drawing/2014/main" id="{ECAE95D8-217B-996B-1DEA-2C9E13468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9" name="TextBox 9">
            <a:extLst>
              <a:ext uri="{FF2B5EF4-FFF2-40B4-BE49-F238E27FC236}">
                <a16:creationId xmlns:a16="http://schemas.microsoft.com/office/drawing/2014/main" id="{182A1E34-C69B-BFDA-CE21-9F9DDFF0470F}"/>
              </a:ext>
            </a:extLst>
          </p:cNvPr>
          <p:cNvSpPr txBox="1"/>
          <p:nvPr/>
        </p:nvSpPr>
        <p:spPr>
          <a:xfrm>
            <a:off x="5598785" y="2534447"/>
            <a:ext cx="7090429" cy="949335"/>
          </a:xfrm>
          <a:prstGeom prst="rect">
            <a:avLst/>
          </a:prstGeom>
        </p:spPr>
        <p:txBody>
          <a:bodyPr lIns="0" tIns="0" rIns="0" bIns="0" rtlCol="0" anchor="t">
            <a:spAutoFit/>
          </a:bodyPr>
          <a:lstStyle/>
          <a:p>
            <a:pPr algn="l">
              <a:lnSpc>
                <a:spcPts val="7766"/>
              </a:lnSpc>
              <a:spcBef>
                <a:spcPct val="0"/>
              </a:spcBef>
            </a:pPr>
            <a:r>
              <a:rPr lang="en-US" sz="5547">
                <a:solidFill>
                  <a:srgbClr val="CD0067"/>
                </a:solidFill>
                <a:latin typeface="Bushcraft"/>
                <a:ea typeface="Bushcraft"/>
                <a:cs typeface="Bushcraft"/>
                <a:sym typeface="Bushcraft"/>
              </a:rPr>
              <a:t>accurate or erroneous?</a:t>
            </a:r>
          </a:p>
        </p:txBody>
      </p:sp>
      <p:sp>
        <p:nvSpPr>
          <p:cNvPr id="10" name="TextBox 10">
            <a:extLst>
              <a:ext uri="{FF2B5EF4-FFF2-40B4-BE49-F238E27FC236}">
                <a16:creationId xmlns:a16="http://schemas.microsoft.com/office/drawing/2014/main" id="{C648E0AD-1176-1B6A-0F4B-29A55C3B6754}"/>
              </a:ext>
            </a:extLst>
          </p:cNvPr>
          <p:cNvSpPr txBox="1"/>
          <p:nvPr/>
        </p:nvSpPr>
        <p:spPr>
          <a:xfrm>
            <a:off x="866855" y="4696017"/>
            <a:ext cx="16676561" cy="738279"/>
          </a:xfrm>
          <a:prstGeom prst="rect">
            <a:avLst/>
          </a:prstGeom>
        </p:spPr>
        <p:txBody>
          <a:bodyPr lIns="0" tIns="0" rIns="0" bIns="0" rtlCol="0" anchor="t">
            <a:spAutoFit/>
          </a:bodyPr>
          <a:lstStyle/>
          <a:p>
            <a:pPr algn="ctr">
              <a:lnSpc>
                <a:spcPts val="6787"/>
              </a:lnSpc>
            </a:pP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You can become a fully-qualified solicitor via an apprenticeship.</a:t>
            </a:r>
          </a:p>
        </p:txBody>
      </p:sp>
    </p:spTree>
    <p:extLst>
      <p:ext uri="{BB962C8B-B14F-4D97-AF65-F5344CB8AC3E}">
        <p14:creationId xmlns:p14="http://schemas.microsoft.com/office/powerpoint/2010/main" val="516689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white rectangular frame with blue and purple text&#10;&#10;Description automatically generated">
            <a:extLst>
              <a:ext uri="{FF2B5EF4-FFF2-40B4-BE49-F238E27FC236}">
                <a16:creationId xmlns:a16="http://schemas.microsoft.com/office/drawing/2014/main" id="{007D8FE6-D201-A306-7C2F-997757A52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 y="27642"/>
            <a:ext cx="18285714" cy="10285714"/>
          </a:xfrm>
          <a:prstGeom prst="rect">
            <a:avLst/>
          </a:prstGeom>
        </p:spPr>
      </p:pic>
      <p:grpSp>
        <p:nvGrpSpPr>
          <p:cNvPr id="8" name="Group 8"/>
          <p:cNvGrpSpPr/>
          <p:nvPr/>
        </p:nvGrpSpPr>
        <p:grpSpPr>
          <a:xfrm>
            <a:off x="4267200" y="5829300"/>
            <a:ext cx="9913348" cy="1845612"/>
            <a:chOff x="0" y="0"/>
            <a:chExt cx="14893364" cy="2805996"/>
          </a:xfrm>
        </p:grpSpPr>
        <p:sp>
          <p:nvSpPr>
            <p:cNvPr id="9" name="Freeform 9"/>
            <p:cNvSpPr/>
            <p:nvPr/>
          </p:nvSpPr>
          <p:spPr>
            <a:xfrm>
              <a:off x="0" y="0"/>
              <a:ext cx="14893364" cy="2805996"/>
            </a:xfrm>
            <a:custGeom>
              <a:avLst/>
              <a:gdLst/>
              <a:ahLst/>
              <a:cxnLst/>
              <a:rect l="l" t="t" r="r" b="b"/>
              <a:pathLst>
                <a:path w="14893364" h="2805996">
                  <a:moveTo>
                    <a:pt x="0" y="0"/>
                  </a:moveTo>
                  <a:lnTo>
                    <a:pt x="14893364" y="0"/>
                  </a:lnTo>
                  <a:lnTo>
                    <a:pt x="14893364" y="2805996"/>
                  </a:lnTo>
                  <a:lnTo>
                    <a:pt x="0" y="2805996"/>
                  </a:lnTo>
                  <a:lnTo>
                    <a:pt x="0" y="0"/>
                  </a:lnTo>
                  <a:close/>
                </a:path>
              </a:pathLst>
            </a:custGeom>
            <a:blipFill>
              <a:blip r:embed="rId3"/>
              <a:stretch>
                <a:fillRect/>
              </a:stretch>
            </a:blipFill>
          </p:spPr>
          <p:txBody>
            <a:bodyPr/>
            <a:lstStyle/>
            <a:p>
              <a:endParaRPr lang="en-GB"/>
            </a:p>
          </p:txBody>
        </p:sp>
        <p:grpSp>
          <p:nvGrpSpPr>
            <p:cNvPr id="10" name="Group 10"/>
            <p:cNvGrpSpPr/>
            <p:nvPr/>
          </p:nvGrpSpPr>
          <p:grpSpPr>
            <a:xfrm>
              <a:off x="10559769" y="480470"/>
              <a:ext cx="4114800" cy="947928"/>
              <a:chOff x="0" y="0"/>
              <a:chExt cx="812800" cy="187245"/>
            </a:xfrm>
          </p:grpSpPr>
          <p:sp>
            <p:nvSpPr>
              <p:cNvPr id="11" name="Freeform 11"/>
              <p:cNvSpPr/>
              <p:nvPr/>
            </p:nvSpPr>
            <p:spPr>
              <a:xfrm>
                <a:off x="0" y="0"/>
                <a:ext cx="812800" cy="187245"/>
              </a:xfrm>
              <a:custGeom>
                <a:avLst/>
                <a:gdLst/>
                <a:ahLst/>
                <a:cxnLst/>
                <a:rect l="l" t="t" r="r" b="b"/>
                <a:pathLst>
                  <a:path w="812800" h="187245">
                    <a:moveTo>
                      <a:pt x="0" y="0"/>
                    </a:moveTo>
                    <a:lnTo>
                      <a:pt x="812800" y="0"/>
                    </a:lnTo>
                    <a:lnTo>
                      <a:pt x="812800" y="187245"/>
                    </a:lnTo>
                    <a:lnTo>
                      <a:pt x="0" y="187245"/>
                    </a:lnTo>
                    <a:close/>
                  </a:path>
                </a:pathLst>
              </a:custGeom>
              <a:solidFill>
                <a:srgbClr val="EFF7FB"/>
              </a:solidFill>
            </p:spPr>
            <p:txBody>
              <a:bodyPr/>
              <a:lstStyle/>
              <a:p>
                <a:endParaRPr lang="en-GB"/>
              </a:p>
            </p:txBody>
          </p:sp>
          <p:sp>
            <p:nvSpPr>
              <p:cNvPr id="12" name="TextBox 12"/>
              <p:cNvSpPr txBox="1"/>
              <p:nvPr/>
            </p:nvSpPr>
            <p:spPr>
              <a:xfrm>
                <a:off x="0" y="-38100"/>
                <a:ext cx="812800" cy="225345"/>
              </a:xfrm>
              <a:prstGeom prst="rect">
                <a:avLst/>
              </a:prstGeom>
            </p:spPr>
            <p:txBody>
              <a:bodyPr lIns="50800" tIns="50800" rIns="50800" bIns="50800" rtlCol="0" anchor="ctr"/>
              <a:lstStyle/>
              <a:p>
                <a:pPr algn="ctr">
                  <a:lnSpc>
                    <a:spcPts val="2659"/>
                  </a:lnSpc>
                </a:pPr>
                <a:endParaRPr/>
              </a:p>
            </p:txBody>
          </p:sp>
        </p:grpSp>
      </p:grpSp>
      <p:sp>
        <p:nvSpPr>
          <p:cNvPr id="14" name="TextBox 14"/>
          <p:cNvSpPr txBox="1"/>
          <p:nvPr/>
        </p:nvSpPr>
        <p:spPr>
          <a:xfrm>
            <a:off x="7745862" y="2401097"/>
            <a:ext cx="2796276" cy="949335"/>
          </a:xfrm>
          <a:prstGeom prst="rect">
            <a:avLst/>
          </a:prstGeom>
        </p:spPr>
        <p:txBody>
          <a:bodyPr lIns="0" tIns="0" rIns="0" bIns="0" rtlCol="0" anchor="t">
            <a:spAutoFit/>
          </a:bodyPr>
          <a:lstStyle/>
          <a:p>
            <a:pPr algn="l">
              <a:lnSpc>
                <a:spcPts val="7766"/>
              </a:lnSpc>
              <a:spcBef>
                <a:spcPct val="0"/>
              </a:spcBef>
            </a:pPr>
            <a:r>
              <a:rPr lang="en-US" sz="5547">
                <a:solidFill>
                  <a:srgbClr val="CD0067"/>
                </a:solidFill>
                <a:latin typeface="Bushcraft"/>
                <a:ea typeface="Bushcraft"/>
                <a:cs typeface="Bushcraft"/>
                <a:sym typeface="Bushcraft"/>
              </a:rPr>
              <a:t>accurate</a:t>
            </a:r>
          </a:p>
        </p:txBody>
      </p:sp>
      <p:sp>
        <p:nvSpPr>
          <p:cNvPr id="15" name="TextBox 15"/>
          <p:cNvSpPr txBox="1"/>
          <p:nvPr/>
        </p:nvSpPr>
        <p:spPr>
          <a:xfrm>
            <a:off x="805719" y="3566124"/>
            <a:ext cx="16676561" cy="1914114"/>
          </a:xfrm>
          <a:prstGeom prst="rect">
            <a:avLst/>
          </a:prstGeom>
        </p:spPr>
        <p:txBody>
          <a:bodyPr lIns="0" tIns="0" rIns="0" bIns="0" rtlCol="0" anchor="t">
            <a:spAutoFit/>
          </a:bodyPr>
          <a:lstStyle/>
          <a:p>
            <a:pPr algn="ctr">
              <a:lnSpc>
                <a:spcPts val="5107"/>
              </a:lnSpc>
            </a:pP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You can become a solicitor via an apprenticeship – </a:t>
            </a:r>
            <a:b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b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earning a salary, getting a degree and qualifying as a solicitor.</a:t>
            </a:r>
          </a:p>
          <a:p>
            <a:pPr algn="ctr">
              <a:lnSpc>
                <a:spcPts val="5107"/>
              </a:lnSpc>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Your fees will be paid by your employer and/or government.</a:t>
            </a:r>
          </a:p>
        </p:txBody>
      </p:sp>
      <p:sp>
        <p:nvSpPr>
          <p:cNvPr id="16" name="TextBox 16"/>
          <p:cNvSpPr txBox="1"/>
          <p:nvPr/>
        </p:nvSpPr>
        <p:spPr>
          <a:xfrm>
            <a:off x="3620124" y="7658100"/>
            <a:ext cx="10934075" cy="409599"/>
          </a:xfrm>
          <a:prstGeom prst="rect">
            <a:avLst/>
          </a:prstGeom>
        </p:spPr>
        <p:txBody>
          <a:bodyPr wrap="square" lIns="0" tIns="0" rIns="0" bIns="0" rtlCol="0" anchor="t">
            <a:spAutoFit/>
          </a:bodyPr>
          <a:lstStyle/>
          <a:p>
            <a:pPr algn="ctr">
              <a:lnSpc>
                <a:spcPts val="3640"/>
              </a:lnSpc>
            </a:pPr>
            <a:r>
              <a:rPr lang="en-US" sz="2000" u="sng" dirty="0">
                <a:solidFill>
                  <a:srgbClr val="CD0067"/>
                </a:solidFill>
                <a:latin typeface="Tahoma" panose="020B0604030504040204" pitchFamily="34" charset="0"/>
                <a:ea typeface="Tahoma" panose="020B0604030504040204" pitchFamily="34" charset="0"/>
                <a:cs typeface="Tahoma" panose="020B0604030504040204" pitchFamily="34" charset="0"/>
                <a:sym typeface="Montserrat 2"/>
                <a:hlinkClick r:id="rId4" tooltip="https://www.instituteforapprenticeships.org/apprenticeship-standards/solicitor-v1-1"/>
              </a:rPr>
              <a:t>https://www.instituteforapprenticeships.org/apprenticeship-standards/solicitor-v1-1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white rectangular frame with blue and purple text&#10;&#10;Description automatically generated">
            <a:extLst>
              <a:ext uri="{FF2B5EF4-FFF2-40B4-BE49-F238E27FC236}">
                <a16:creationId xmlns:a16="http://schemas.microsoft.com/office/drawing/2014/main" id="{15F12DAA-D7E9-55D5-F758-4C8B79428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9" name="TextBox 9"/>
          <p:cNvSpPr txBox="1"/>
          <p:nvPr/>
        </p:nvSpPr>
        <p:spPr>
          <a:xfrm>
            <a:off x="5598785" y="2534447"/>
            <a:ext cx="7090429" cy="949335"/>
          </a:xfrm>
          <a:prstGeom prst="rect">
            <a:avLst/>
          </a:prstGeom>
        </p:spPr>
        <p:txBody>
          <a:bodyPr lIns="0" tIns="0" rIns="0" bIns="0" rtlCol="0" anchor="t">
            <a:spAutoFit/>
          </a:bodyPr>
          <a:lstStyle/>
          <a:p>
            <a:pPr algn="l">
              <a:lnSpc>
                <a:spcPts val="7766"/>
              </a:lnSpc>
              <a:spcBef>
                <a:spcPct val="0"/>
              </a:spcBef>
            </a:pPr>
            <a:r>
              <a:rPr lang="en-US" sz="5547">
                <a:solidFill>
                  <a:srgbClr val="CD0067"/>
                </a:solidFill>
                <a:latin typeface="Bushcraft"/>
                <a:ea typeface="Bushcraft"/>
                <a:cs typeface="Bushcraft"/>
                <a:sym typeface="Bushcraft"/>
              </a:rPr>
              <a:t>accurate or erroneous?</a:t>
            </a:r>
          </a:p>
        </p:txBody>
      </p:sp>
      <p:sp>
        <p:nvSpPr>
          <p:cNvPr id="10" name="TextBox 10"/>
          <p:cNvSpPr txBox="1"/>
          <p:nvPr/>
        </p:nvSpPr>
        <p:spPr>
          <a:xfrm>
            <a:off x="866855" y="4696017"/>
            <a:ext cx="16676561" cy="738279"/>
          </a:xfrm>
          <a:prstGeom prst="rect">
            <a:avLst/>
          </a:prstGeom>
        </p:spPr>
        <p:txBody>
          <a:bodyPr lIns="0" tIns="0" rIns="0" bIns="0" rtlCol="0" anchor="t">
            <a:spAutoFit/>
          </a:bodyPr>
          <a:lstStyle/>
          <a:p>
            <a:pPr algn="ctr">
              <a:lnSpc>
                <a:spcPts val="6787"/>
              </a:lnSpc>
            </a:pP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You can become a barrister via an apprenticeship.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white rectangular frame with blue and purple text&#10;&#10;Description automatically generated">
            <a:extLst>
              <a:ext uri="{FF2B5EF4-FFF2-40B4-BE49-F238E27FC236}">
                <a16:creationId xmlns:a16="http://schemas.microsoft.com/office/drawing/2014/main" id="{65508243-7D08-1255-2753-70E744B1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9" name="TextBox 9"/>
          <p:cNvSpPr txBox="1"/>
          <p:nvPr/>
        </p:nvSpPr>
        <p:spPr>
          <a:xfrm>
            <a:off x="7745862" y="2401097"/>
            <a:ext cx="3032218" cy="949335"/>
          </a:xfrm>
          <a:prstGeom prst="rect">
            <a:avLst/>
          </a:prstGeom>
        </p:spPr>
        <p:txBody>
          <a:bodyPr lIns="0" tIns="0" rIns="0" bIns="0" rtlCol="0" anchor="t">
            <a:spAutoFit/>
          </a:bodyPr>
          <a:lstStyle/>
          <a:p>
            <a:pPr algn="l">
              <a:lnSpc>
                <a:spcPts val="7766"/>
              </a:lnSpc>
              <a:spcBef>
                <a:spcPct val="0"/>
              </a:spcBef>
            </a:pPr>
            <a:r>
              <a:rPr lang="en-US" sz="5547" dirty="0">
                <a:solidFill>
                  <a:srgbClr val="CD0067"/>
                </a:solidFill>
                <a:latin typeface="Bushcraft"/>
                <a:ea typeface="Bushcraft"/>
                <a:cs typeface="Bushcraft"/>
                <a:sym typeface="Bushcraft"/>
              </a:rPr>
              <a:t>erroneous</a:t>
            </a:r>
          </a:p>
        </p:txBody>
      </p:sp>
      <p:sp>
        <p:nvSpPr>
          <p:cNvPr id="10" name="TextBox 10"/>
          <p:cNvSpPr txBox="1"/>
          <p:nvPr/>
        </p:nvSpPr>
        <p:spPr>
          <a:xfrm>
            <a:off x="805719" y="3874097"/>
            <a:ext cx="16676561" cy="1269403"/>
          </a:xfrm>
          <a:prstGeom prst="rect">
            <a:avLst/>
          </a:prstGeom>
        </p:spPr>
        <p:txBody>
          <a:bodyPr lIns="0" tIns="0" rIns="0" bIns="0" rtlCol="0" anchor="t">
            <a:spAutoFit/>
          </a:bodyPr>
          <a:lstStyle/>
          <a:p>
            <a:pPr algn="ctr">
              <a:lnSpc>
                <a:spcPts val="5107"/>
              </a:lnSpc>
            </a:pP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You can’t become a barrister via an apprenticeship YET, </a:t>
            </a:r>
            <a:b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b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but it is in development and will hopefully launch soon.</a:t>
            </a:r>
          </a:p>
        </p:txBody>
      </p:sp>
      <p:sp>
        <p:nvSpPr>
          <p:cNvPr id="11" name="TextBox 11"/>
          <p:cNvSpPr txBox="1"/>
          <p:nvPr/>
        </p:nvSpPr>
        <p:spPr>
          <a:xfrm>
            <a:off x="3962400" y="7601469"/>
            <a:ext cx="10439400" cy="398892"/>
          </a:xfrm>
          <a:prstGeom prst="rect">
            <a:avLst/>
          </a:prstGeom>
        </p:spPr>
        <p:txBody>
          <a:bodyPr wrap="square" lIns="0" tIns="0" rIns="0" bIns="0" rtlCol="0" anchor="t">
            <a:spAutoFit/>
          </a:bodyPr>
          <a:lstStyle/>
          <a:p>
            <a:pPr algn="ctr">
              <a:lnSpc>
                <a:spcPts val="3640"/>
              </a:lnSpc>
            </a:pPr>
            <a:r>
              <a:rPr lang="en-US" sz="2000" u="sng" dirty="0">
                <a:solidFill>
                  <a:srgbClr val="CD0067"/>
                </a:solidFill>
                <a:latin typeface="Tahoma" panose="020B0604030504040204" pitchFamily="34" charset="0"/>
                <a:ea typeface="Tahoma" panose="020B0604030504040204" pitchFamily="34" charset="0"/>
                <a:cs typeface="Tahoma" panose="020B0604030504040204" pitchFamily="34" charset="0"/>
                <a:sym typeface="Montserrat 2"/>
                <a:hlinkClick r:id="rId3" tooltip="https://www.instituteforapprenticeships.org/apprenticeship-standards/barrister"/>
              </a:rPr>
              <a:t>https://www.instituteforapprenticeships.org/apprenticeship-standards/barrister</a:t>
            </a:r>
          </a:p>
        </p:txBody>
      </p:sp>
      <p:grpSp>
        <p:nvGrpSpPr>
          <p:cNvPr id="12" name="Group 12"/>
          <p:cNvGrpSpPr/>
          <p:nvPr/>
        </p:nvGrpSpPr>
        <p:grpSpPr>
          <a:xfrm>
            <a:off x="3769758" y="5295900"/>
            <a:ext cx="10748481" cy="2250332"/>
            <a:chOff x="0" y="0"/>
            <a:chExt cx="14331308" cy="3000443"/>
          </a:xfrm>
        </p:grpSpPr>
        <p:sp>
          <p:nvSpPr>
            <p:cNvPr id="13" name="Freeform 13"/>
            <p:cNvSpPr/>
            <p:nvPr/>
          </p:nvSpPr>
          <p:spPr>
            <a:xfrm>
              <a:off x="0" y="0"/>
              <a:ext cx="14331308" cy="3000443"/>
            </a:xfrm>
            <a:custGeom>
              <a:avLst/>
              <a:gdLst/>
              <a:ahLst/>
              <a:cxnLst/>
              <a:rect l="l" t="t" r="r" b="b"/>
              <a:pathLst>
                <a:path w="14331308" h="3000443">
                  <a:moveTo>
                    <a:pt x="0" y="0"/>
                  </a:moveTo>
                  <a:lnTo>
                    <a:pt x="14331308" y="0"/>
                  </a:lnTo>
                  <a:lnTo>
                    <a:pt x="14331308" y="3000443"/>
                  </a:lnTo>
                  <a:lnTo>
                    <a:pt x="0" y="3000443"/>
                  </a:lnTo>
                  <a:lnTo>
                    <a:pt x="0" y="0"/>
                  </a:lnTo>
                  <a:close/>
                </a:path>
              </a:pathLst>
            </a:custGeom>
            <a:blipFill>
              <a:blip r:embed="rId4"/>
              <a:stretch>
                <a:fillRect/>
              </a:stretch>
            </a:blipFill>
          </p:spPr>
          <p:txBody>
            <a:bodyPr/>
            <a:lstStyle/>
            <a:p>
              <a:endParaRPr lang="en-GB"/>
            </a:p>
          </p:txBody>
        </p:sp>
        <p:grpSp>
          <p:nvGrpSpPr>
            <p:cNvPr id="14" name="Group 14"/>
            <p:cNvGrpSpPr/>
            <p:nvPr/>
          </p:nvGrpSpPr>
          <p:grpSpPr>
            <a:xfrm>
              <a:off x="9759664" y="552294"/>
              <a:ext cx="4114800" cy="947928"/>
              <a:chOff x="0" y="0"/>
              <a:chExt cx="812800" cy="187245"/>
            </a:xfrm>
          </p:grpSpPr>
          <p:sp>
            <p:nvSpPr>
              <p:cNvPr id="15" name="Freeform 15"/>
              <p:cNvSpPr/>
              <p:nvPr/>
            </p:nvSpPr>
            <p:spPr>
              <a:xfrm>
                <a:off x="0" y="0"/>
                <a:ext cx="812800" cy="187245"/>
              </a:xfrm>
              <a:custGeom>
                <a:avLst/>
                <a:gdLst/>
                <a:ahLst/>
                <a:cxnLst/>
                <a:rect l="l" t="t" r="r" b="b"/>
                <a:pathLst>
                  <a:path w="812800" h="187245">
                    <a:moveTo>
                      <a:pt x="0" y="0"/>
                    </a:moveTo>
                    <a:lnTo>
                      <a:pt x="812800" y="0"/>
                    </a:lnTo>
                    <a:lnTo>
                      <a:pt x="812800" y="187245"/>
                    </a:lnTo>
                    <a:lnTo>
                      <a:pt x="0" y="187245"/>
                    </a:lnTo>
                    <a:close/>
                  </a:path>
                </a:pathLst>
              </a:custGeom>
              <a:solidFill>
                <a:srgbClr val="F5F5F6"/>
              </a:solidFill>
            </p:spPr>
            <p:txBody>
              <a:bodyPr/>
              <a:lstStyle/>
              <a:p>
                <a:endParaRPr lang="en-GB"/>
              </a:p>
            </p:txBody>
          </p:sp>
          <p:sp>
            <p:nvSpPr>
              <p:cNvPr id="16" name="TextBox 16"/>
              <p:cNvSpPr txBox="1"/>
              <p:nvPr/>
            </p:nvSpPr>
            <p:spPr>
              <a:xfrm>
                <a:off x="0" y="-38100"/>
                <a:ext cx="812800" cy="225345"/>
              </a:xfrm>
              <a:prstGeom prst="rect">
                <a:avLst/>
              </a:prstGeom>
            </p:spPr>
            <p:txBody>
              <a:bodyPr lIns="50800" tIns="50800" rIns="50800" bIns="50800" rtlCol="0" anchor="ctr"/>
              <a:lstStyle/>
              <a:p>
                <a:pPr algn="ctr">
                  <a:lnSpc>
                    <a:spcPts val="2659"/>
                  </a:lnSpc>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frame with blue and purple text&#10;&#10;Description automatically generated">
            <a:extLst>
              <a:ext uri="{FF2B5EF4-FFF2-40B4-BE49-F238E27FC236}">
                <a16:creationId xmlns:a16="http://schemas.microsoft.com/office/drawing/2014/main" id="{4A903968-7578-DECA-C8F2-B9D1556CF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9" name="TextBox 9"/>
          <p:cNvSpPr txBox="1"/>
          <p:nvPr/>
        </p:nvSpPr>
        <p:spPr>
          <a:xfrm>
            <a:off x="5598785" y="2534447"/>
            <a:ext cx="7090429" cy="949335"/>
          </a:xfrm>
          <a:prstGeom prst="rect">
            <a:avLst/>
          </a:prstGeom>
        </p:spPr>
        <p:txBody>
          <a:bodyPr lIns="0" tIns="0" rIns="0" bIns="0" rtlCol="0" anchor="t">
            <a:spAutoFit/>
          </a:bodyPr>
          <a:lstStyle/>
          <a:p>
            <a:pPr algn="l">
              <a:lnSpc>
                <a:spcPts val="7766"/>
              </a:lnSpc>
              <a:spcBef>
                <a:spcPct val="0"/>
              </a:spcBef>
            </a:pPr>
            <a:r>
              <a:rPr lang="en-US" sz="5547">
                <a:solidFill>
                  <a:srgbClr val="CD0067"/>
                </a:solidFill>
                <a:latin typeface="Bushcraft"/>
                <a:ea typeface="Bushcraft"/>
                <a:cs typeface="Bushcraft"/>
                <a:sym typeface="Bushcraft"/>
              </a:rPr>
              <a:t>accurate or erroneous?</a:t>
            </a:r>
          </a:p>
        </p:txBody>
      </p:sp>
      <p:sp>
        <p:nvSpPr>
          <p:cNvPr id="10" name="TextBox 10"/>
          <p:cNvSpPr txBox="1"/>
          <p:nvPr/>
        </p:nvSpPr>
        <p:spPr>
          <a:xfrm>
            <a:off x="866855" y="4696017"/>
            <a:ext cx="16676561" cy="738279"/>
          </a:xfrm>
          <a:prstGeom prst="rect">
            <a:avLst/>
          </a:prstGeom>
        </p:spPr>
        <p:txBody>
          <a:bodyPr lIns="0" tIns="0" rIns="0" bIns="0" rtlCol="0" anchor="t">
            <a:spAutoFit/>
          </a:bodyPr>
          <a:lstStyle/>
          <a:p>
            <a:pPr algn="ctr">
              <a:lnSpc>
                <a:spcPts val="6787"/>
              </a:lnSpc>
            </a:pP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The solicitor apprenticeship is the only legal apprenticeship.</a:t>
            </a:r>
          </a:p>
        </p:txBody>
      </p:sp>
    </p:spTree>
    <p:extLst>
      <p:ext uri="{BB962C8B-B14F-4D97-AF65-F5344CB8AC3E}">
        <p14:creationId xmlns:p14="http://schemas.microsoft.com/office/powerpoint/2010/main" val="209062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white rectangular frame with blue and purple text&#10;&#10;Description automatically generated">
            <a:extLst>
              <a:ext uri="{FF2B5EF4-FFF2-40B4-BE49-F238E27FC236}">
                <a16:creationId xmlns:a16="http://schemas.microsoft.com/office/drawing/2014/main" id="{A854F522-48AE-EA09-78CF-51070BFA8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8" name="Freeform 8"/>
          <p:cNvSpPr/>
          <p:nvPr/>
        </p:nvSpPr>
        <p:spPr>
          <a:xfrm>
            <a:off x="1358441" y="4337477"/>
            <a:ext cx="1709038" cy="1796623"/>
          </a:xfrm>
          <a:custGeom>
            <a:avLst/>
            <a:gdLst/>
            <a:ahLst/>
            <a:cxnLst/>
            <a:rect l="l" t="t" r="r" b="b"/>
            <a:pathLst>
              <a:path w="1709038" h="1796623">
                <a:moveTo>
                  <a:pt x="0" y="0"/>
                </a:moveTo>
                <a:lnTo>
                  <a:pt x="1709038" y="0"/>
                </a:lnTo>
                <a:lnTo>
                  <a:pt x="1709038" y="1796624"/>
                </a:lnTo>
                <a:lnTo>
                  <a:pt x="0" y="17966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a:off x="4398143" y="4533900"/>
            <a:ext cx="2131827" cy="1796064"/>
          </a:xfrm>
          <a:custGeom>
            <a:avLst/>
            <a:gdLst/>
            <a:ahLst/>
            <a:cxnLst/>
            <a:rect l="l" t="t" r="r" b="b"/>
            <a:pathLst>
              <a:path w="2131827" h="1796064">
                <a:moveTo>
                  <a:pt x="0" y="0"/>
                </a:moveTo>
                <a:lnTo>
                  <a:pt x="2131826" y="0"/>
                </a:lnTo>
                <a:lnTo>
                  <a:pt x="2131826" y="1796064"/>
                </a:lnTo>
                <a:lnTo>
                  <a:pt x="0" y="17960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8216891" y="4533900"/>
            <a:ext cx="1445251" cy="1658824"/>
          </a:xfrm>
          <a:custGeom>
            <a:avLst/>
            <a:gdLst/>
            <a:ahLst/>
            <a:cxnLst/>
            <a:rect l="l" t="t" r="r" b="b"/>
            <a:pathLst>
              <a:path w="1445251" h="1658824">
                <a:moveTo>
                  <a:pt x="0" y="0"/>
                </a:moveTo>
                <a:lnTo>
                  <a:pt x="1445251" y="0"/>
                </a:lnTo>
                <a:lnTo>
                  <a:pt x="1445251" y="1658825"/>
                </a:lnTo>
                <a:lnTo>
                  <a:pt x="0" y="16588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Freeform 11"/>
          <p:cNvSpPr/>
          <p:nvPr/>
        </p:nvSpPr>
        <p:spPr>
          <a:xfrm>
            <a:off x="11322136" y="4610100"/>
            <a:ext cx="1785897" cy="1730088"/>
          </a:xfrm>
          <a:custGeom>
            <a:avLst/>
            <a:gdLst/>
            <a:ahLst/>
            <a:cxnLst/>
            <a:rect l="l" t="t" r="r" b="b"/>
            <a:pathLst>
              <a:path w="1785897" h="1730088">
                <a:moveTo>
                  <a:pt x="0" y="0"/>
                </a:moveTo>
                <a:lnTo>
                  <a:pt x="1785897" y="0"/>
                </a:lnTo>
                <a:lnTo>
                  <a:pt x="1785897" y="1730087"/>
                </a:lnTo>
                <a:lnTo>
                  <a:pt x="0" y="17300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2" name="Freeform 12"/>
          <p:cNvSpPr/>
          <p:nvPr/>
        </p:nvSpPr>
        <p:spPr>
          <a:xfrm>
            <a:off x="15124758" y="4457700"/>
            <a:ext cx="1713028" cy="1713028"/>
          </a:xfrm>
          <a:custGeom>
            <a:avLst/>
            <a:gdLst/>
            <a:ahLst/>
            <a:cxnLst/>
            <a:rect l="l" t="t" r="r" b="b"/>
            <a:pathLst>
              <a:path w="1713028" h="1713028">
                <a:moveTo>
                  <a:pt x="0" y="0"/>
                </a:moveTo>
                <a:lnTo>
                  <a:pt x="1713028" y="0"/>
                </a:lnTo>
                <a:lnTo>
                  <a:pt x="1713028" y="1713028"/>
                </a:lnTo>
                <a:lnTo>
                  <a:pt x="0" y="171302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4" name="TextBox 14"/>
          <p:cNvSpPr txBox="1"/>
          <p:nvPr/>
        </p:nvSpPr>
        <p:spPr>
          <a:xfrm>
            <a:off x="7745862" y="2401097"/>
            <a:ext cx="3032218" cy="949335"/>
          </a:xfrm>
          <a:prstGeom prst="rect">
            <a:avLst/>
          </a:prstGeom>
        </p:spPr>
        <p:txBody>
          <a:bodyPr lIns="0" tIns="0" rIns="0" bIns="0" rtlCol="0" anchor="t">
            <a:spAutoFit/>
          </a:bodyPr>
          <a:lstStyle/>
          <a:p>
            <a:pPr algn="l">
              <a:lnSpc>
                <a:spcPts val="7766"/>
              </a:lnSpc>
              <a:spcBef>
                <a:spcPct val="0"/>
              </a:spcBef>
            </a:pPr>
            <a:r>
              <a:rPr lang="en-US" sz="5547">
                <a:solidFill>
                  <a:srgbClr val="CD0067"/>
                </a:solidFill>
                <a:latin typeface="Bushcraft"/>
                <a:ea typeface="Bushcraft"/>
                <a:cs typeface="Bushcraft"/>
                <a:sym typeface="Bushcraft"/>
              </a:rPr>
              <a:t>erroneous</a:t>
            </a:r>
          </a:p>
        </p:txBody>
      </p:sp>
      <p:sp>
        <p:nvSpPr>
          <p:cNvPr id="15" name="TextBox 15"/>
          <p:cNvSpPr txBox="1"/>
          <p:nvPr/>
        </p:nvSpPr>
        <p:spPr>
          <a:xfrm>
            <a:off x="1028700" y="3562659"/>
            <a:ext cx="16676561" cy="586571"/>
          </a:xfrm>
          <a:prstGeom prst="rect">
            <a:avLst/>
          </a:prstGeom>
        </p:spPr>
        <p:txBody>
          <a:bodyPr lIns="0" tIns="0" rIns="0" bIns="0" rtlCol="0" anchor="t">
            <a:spAutoFit/>
          </a:bodyPr>
          <a:lstStyle/>
          <a:p>
            <a:pPr algn="ctr">
              <a:lnSpc>
                <a:spcPts val="5107"/>
              </a:lnSpc>
            </a:pP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There are several different legal apprenticeships:</a:t>
            </a:r>
          </a:p>
        </p:txBody>
      </p:sp>
      <p:sp>
        <p:nvSpPr>
          <p:cNvPr id="16" name="TextBox 16"/>
          <p:cNvSpPr txBox="1"/>
          <p:nvPr/>
        </p:nvSpPr>
        <p:spPr>
          <a:xfrm>
            <a:off x="1605295" y="6515100"/>
            <a:ext cx="1215330" cy="656590"/>
          </a:xfrm>
          <a:prstGeom prst="rect">
            <a:avLst/>
          </a:prstGeom>
        </p:spPr>
        <p:txBody>
          <a:bodyPr lIns="0" tIns="0" rIns="0" bIns="0" rtlCol="0" anchor="t">
            <a:spAutoFit/>
          </a:bodyPr>
          <a:lstStyle/>
          <a:p>
            <a:pPr algn="ctr">
              <a:lnSpc>
                <a:spcPts val="2659"/>
              </a:lnSpc>
              <a:spcBef>
                <a:spcPct val="0"/>
              </a:spcBef>
            </a:pPr>
            <a:r>
              <a:rPr lang="en-US" sz="1899" dirty="0">
                <a:solidFill>
                  <a:srgbClr val="000000"/>
                </a:solidFill>
                <a:latin typeface="Montserrat 2"/>
                <a:ea typeface="Montserrat 2"/>
                <a:cs typeface="Montserrat 2"/>
                <a:sym typeface="Montserrat 2"/>
              </a:rPr>
              <a:t>Paralegal</a:t>
            </a:r>
          </a:p>
          <a:p>
            <a:pPr algn="ctr">
              <a:lnSpc>
                <a:spcPts val="2659"/>
              </a:lnSpc>
              <a:spcBef>
                <a:spcPct val="0"/>
              </a:spcBef>
            </a:pPr>
            <a:r>
              <a:rPr lang="en-US" sz="1899" dirty="0">
                <a:solidFill>
                  <a:srgbClr val="000000"/>
                </a:solidFill>
                <a:latin typeface="Montserrat 2"/>
                <a:ea typeface="Montserrat 2"/>
                <a:cs typeface="Montserrat 2"/>
                <a:sym typeface="Montserrat 2"/>
              </a:rPr>
              <a:t>level 3</a:t>
            </a:r>
          </a:p>
        </p:txBody>
      </p:sp>
      <p:sp>
        <p:nvSpPr>
          <p:cNvPr id="17" name="TextBox 17"/>
          <p:cNvSpPr txBox="1"/>
          <p:nvPr/>
        </p:nvSpPr>
        <p:spPr>
          <a:xfrm>
            <a:off x="4289082" y="6563360"/>
            <a:ext cx="2349949" cy="1323340"/>
          </a:xfrm>
          <a:prstGeom prst="rect">
            <a:avLst/>
          </a:prstGeom>
        </p:spPr>
        <p:txBody>
          <a:bodyPr lIns="0" tIns="0" rIns="0" bIns="0" rtlCol="0" anchor="t">
            <a:spAutoFit/>
          </a:bodyPr>
          <a:lstStyle/>
          <a:p>
            <a:pPr algn="ctr">
              <a:lnSpc>
                <a:spcPts val="2659"/>
              </a:lnSpc>
              <a:spcBef>
                <a:spcPct val="0"/>
              </a:spcBef>
            </a:pPr>
            <a:r>
              <a:rPr lang="en-US" sz="1899" dirty="0">
                <a:solidFill>
                  <a:srgbClr val="000000"/>
                </a:solidFill>
                <a:latin typeface="Montserrat 2"/>
                <a:ea typeface="Montserrat 2"/>
                <a:cs typeface="Montserrat 2"/>
                <a:sym typeface="Montserrat 2"/>
              </a:rPr>
              <a:t>Public sector compliance investigator</a:t>
            </a:r>
          </a:p>
          <a:p>
            <a:pPr algn="ctr">
              <a:lnSpc>
                <a:spcPts val="2659"/>
              </a:lnSpc>
              <a:spcBef>
                <a:spcPct val="0"/>
              </a:spcBef>
            </a:pPr>
            <a:r>
              <a:rPr lang="en-US" sz="1899" dirty="0">
                <a:solidFill>
                  <a:srgbClr val="000000"/>
                </a:solidFill>
                <a:latin typeface="Montserrat 2"/>
                <a:ea typeface="Montserrat 2"/>
                <a:cs typeface="Montserrat 2"/>
                <a:sym typeface="Montserrat 2"/>
              </a:rPr>
              <a:t>level 3</a:t>
            </a:r>
          </a:p>
        </p:txBody>
      </p:sp>
      <p:sp>
        <p:nvSpPr>
          <p:cNvPr id="18" name="TextBox 18"/>
          <p:cNvSpPr txBox="1"/>
          <p:nvPr/>
        </p:nvSpPr>
        <p:spPr>
          <a:xfrm>
            <a:off x="7874800" y="6515100"/>
            <a:ext cx="2129433" cy="656590"/>
          </a:xfrm>
          <a:prstGeom prst="rect">
            <a:avLst/>
          </a:prstGeom>
        </p:spPr>
        <p:txBody>
          <a:bodyPr lIns="0" tIns="0" rIns="0" bIns="0" rtlCol="0" anchor="t">
            <a:spAutoFit/>
          </a:bodyPr>
          <a:lstStyle/>
          <a:p>
            <a:pPr algn="ctr">
              <a:lnSpc>
                <a:spcPts val="2659"/>
              </a:lnSpc>
              <a:spcBef>
                <a:spcPct val="0"/>
              </a:spcBef>
            </a:pPr>
            <a:r>
              <a:rPr lang="en-US" sz="1899" dirty="0">
                <a:solidFill>
                  <a:srgbClr val="000000"/>
                </a:solidFill>
                <a:latin typeface="Montserrat 2"/>
                <a:ea typeface="Montserrat 2"/>
                <a:cs typeface="Montserrat 2"/>
                <a:sym typeface="Montserrat 2"/>
              </a:rPr>
              <a:t>Legal technician</a:t>
            </a:r>
          </a:p>
          <a:p>
            <a:pPr algn="ctr">
              <a:lnSpc>
                <a:spcPts val="2659"/>
              </a:lnSpc>
              <a:spcBef>
                <a:spcPct val="0"/>
              </a:spcBef>
            </a:pPr>
            <a:r>
              <a:rPr lang="en-US" sz="1899" dirty="0">
                <a:solidFill>
                  <a:srgbClr val="000000"/>
                </a:solidFill>
                <a:latin typeface="Montserrat 2"/>
                <a:ea typeface="Montserrat 2"/>
                <a:cs typeface="Montserrat 2"/>
                <a:sym typeface="Montserrat 2"/>
              </a:rPr>
              <a:t>level 4 </a:t>
            </a:r>
          </a:p>
        </p:txBody>
      </p:sp>
      <p:sp>
        <p:nvSpPr>
          <p:cNvPr id="19" name="TextBox 19"/>
          <p:cNvSpPr txBox="1"/>
          <p:nvPr/>
        </p:nvSpPr>
        <p:spPr>
          <a:xfrm>
            <a:off x="10552674" y="6515100"/>
            <a:ext cx="3324820" cy="656590"/>
          </a:xfrm>
          <a:prstGeom prst="rect">
            <a:avLst/>
          </a:prstGeom>
        </p:spPr>
        <p:txBody>
          <a:bodyPr lIns="0" tIns="0" rIns="0" bIns="0" rtlCol="0" anchor="t">
            <a:spAutoFit/>
          </a:bodyPr>
          <a:lstStyle/>
          <a:p>
            <a:pPr algn="ctr">
              <a:lnSpc>
                <a:spcPts val="2659"/>
              </a:lnSpc>
              <a:spcBef>
                <a:spcPct val="0"/>
              </a:spcBef>
            </a:pPr>
            <a:r>
              <a:rPr lang="en-US" sz="1899" dirty="0">
                <a:solidFill>
                  <a:srgbClr val="000000"/>
                </a:solidFill>
                <a:latin typeface="Montserrat 2"/>
                <a:ea typeface="Montserrat 2"/>
                <a:cs typeface="Montserrat 2"/>
                <a:sym typeface="Montserrat 2"/>
              </a:rPr>
              <a:t>Chartered legal executive</a:t>
            </a:r>
          </a:p>
          <a:p>
            <a:pPr algn="ctr">
              <a:lnSpc>
                <a:spcPts val="2659"/>
              </a:lnSpc>
              <a:spcBef>
                <a:spcPct val="0"/>
              </a:spcBef>
            </a:pPr>
            <a:r>
              <a:rPr lang="en-US" sz="1899" dirty="0">
                <a:solidFill>
                  <a:srgbClr val="000000"/>
                </a:solidFill>
                <a:latin typeface="Montserrat 2"/>
                <a:ea typeface="Montserrat 2"/>
                <a:cs typeface="Montserrat 2"/>
                <a:sym typeface="Montserrat 2"/>
              </a:rPr>
              <a:t>level 6</a:t>
            </a:r>
          </a:p>
        </p:txBody>
      </p:sp>
      <p:sp>
        <p:nvSpPr>
          <p:cNvPr id="20" name="TextBox 20"/>
          <p:cNvSpPr txBox="1"/>
          <p:nvPr/>
        </p:nvSpPr>
        <p:spPr>
          <a:xfrm>
            <a:off x="14257284" y="6515100"/>
            <a:ext cx="3447977" cy="989965"/>
          </a:xfrm>
          <a:prstGeom prst="rect">
            <a:avLst/>
          </a:prstGeom>
        </p:spPr>
        <p:txBody>
          <a:bodyPr lIns="0" tIns="0" rIns="0" bIns="0" rtlCol="0" anchor="t">
            <a:spAutoFit/>
          </a:bodyPr>
          <a:lstStyle/>
          <a:p>
            <a:pPr algn="ctr">
              <a:lnSpc>
                <a:spcPts val="2659"/>
              </a:lnSpc>
              <a:spcBef>
                <a:spcPct val="0"/>
              </a:spcBef>
            </a:pPr>
            <a:r>
              <a:rPr lang="en-US" sz="1899" dirty="0">
                <a:solidFill>
                  <a:srgbClr val="000000"/>
                </a:solidFill>
                <a:latin typeface="Montserrat 2"/>
                <a:ea typeface="Montserrat 2"/>
                <a:cs typeface="Montserrat 2"/>
                <a:sym typeface="Montserrat 2"/>
              </a:rPr>
              <a:t>Chartered legal executive litigator and advocate</a:t>
            </a:r>
          </a:p>
          <a:p>
            <a:pPr algn="ctr">
              <a:lnSpc>
                <a:spcPts val="2659"/>
              </a:lnSpc>
              <a:spcBef>
                <a:spcPct val="0"/>
              </a:spcBef>
            </a:pPr>
            <a:r>
              <a:rPr lang="en-US" sz="1899" dirty="0">
                <a:solidFill>
                  <a:srgbClr val="000000"/>
                </a:solidFill>
                <a:latin typeface="Montserrat 2"/>
                <a:ea typeface="Montserrat 2"/>
                <a:cs typeface="Montserrat 2"/>
                <a:sym typeface="Montserrat 2"/>
              </a:rPr>
              <a:t>level 7</a:t>
            </a:r>
          </a:p>
        </p:txBody>
      </p:sp>
      <p:sp>
        <p:nvSpPr>
          <p:cNvPr id="21" name="TextBox 21"/>
          <p:cNvSpPr txBox="1"/>
          <p:nvPr/>
        </p:nvSpPr>
        <p:spPr>
          <a:xfrm>
            <a:off x="1028700" y="8039100"/>
            <a:ext cx="16676561" cy="413383"/>
          </a:xfrm>
          <a:prstGeom prst="rect">
            <a:avLst/>
          </a:prstGeom>
        </p:spPr>
        <p:txBody>
          <a:bodyPr lIns="0" tIns="0" rIns="0" bIns="0" rtlCol="0" anchor="t">
            <a:spAutoFit/>
          </a:bodyPr>
          <a:lstStyle/>
          <a:p>
            <a:pPr algn="ctr">
              <a:lnSpc>
                <a:spcPts val="3567"/>
              </a:lnSpc>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Law firms often offer lots of other apprenticeships too, for example in HR, finance, marketing etc.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ular frame with blue and purple text&#10;&#10;Description automatically generated">
            <a:extLst>
              <a:ext uri="{FF2B5EF4-FFF2-40B4-BE49-F238E27FC236}">
                <a16:creationId xmlns:a16="http://schemas.microsoft.com/office/drawing/2014/main" id="{1598A92A-ACD3-C3B1-23A9-AB711496A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9" name="TextBox 9"/>
          <p:cNvSpPr txBox="1"/>
          <p:nvPr/>
        </p:nvSpPr>
        <p:spPr>
          <a:xfrm>
            <a:off x="5598785" y="2534447"/>
            <a:ext cx="7090429" cy="949335"/>
          </a:xfrm>
          <a:prstGeom prst="rect">
            <a:avLst/>
          </a:prstGeom>
        </p:spPr>
        <p:txBody>
          <a:bodyPr lIns="0" tIns="0" rIns="0" bIns="0" rtlCol="0" anchor="t">
            <a:spAutoFit/>
          </a:bodyPr>
          <a:lstStyle/>
          <a:p>
            <a:pPr algn="l">
              <a:lnSpc>
                <a:spcPts val="7766"/>
              </a:lnSpc>
              <a:spcBef>
                <a:spcPct val="0"/>
              </a:spcBef>
            </a:pPr>
            <a:r>
              <a:rPr lang="en-US" sz="5547">
                <a:solidFill>
                  <a:srgbClr val="CD0067"/>
                </a:solidFill>
                <a:latin typeface="Bushcraft"/>
                <a:ea typeface="Bushcraft"/>
                <a:cs typeface="Bushcraft"/>
                <a:sym typeface="Bushcraft"/>
              </a:rPr>
              <a:t>accurate or erroneous?</a:t>
            </a:r>
          </a:p>
        </p:txBody>
      </p:sp>
      <p:sp>
        <p:nvSpPr>
          <p:cNvPr id="10" name="TextBox 10"/>
          <p:cNvSpPr txBox="1"/>
          <p:nvPr/>
        </p:nvSpPr>
        <p:spPr>
          <a:xfrm>
            <a:off x="866855" y="4696017"/>
            <a:ext cx="16676561" cy="1610313"/>
          </a:xfrm>
          <a:prstGeom prst="rect">
            <a:avLst/>
          </a:prstGeom>
        </p:spPr>
        <p:txBody>
          <a:bodyPr lIns="0" tIns="0" rIns="0" bIns="0" rtlCol="0" anchor="t">
            <a:spAutoFit/>
          </a:bodyPr>
          <a:lstStyle/>
          <a:p>
            <a:pPr algn="ctr">
              <a:lnSpc>
                <a:spcPts val="6787"/>
              </a:lnSpc>
            </a:pP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You could undertake a Paralegal apprenticeship and later </a:t>
            </a:r>
            <a:b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b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sym typeface="Montserrat 2"/>
              </a:rPr>
              <a:t>progress to a Solicitor apprenticeship.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6" ma:contentTypeDescription="Create a new document." ma:contentTypeScope="" ma:versionID="8d04e287e6a13a8468adaba87eecab59">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f07b3c49893a4df243fb3b485d27b2c"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863DAA-8EE4-4489-A76F-BEE0DAA71A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9C4B34-4196-4F06-8A3F-80EE599B914E}">
  <ds:schemaRefs>
    <ds:schemaRef ds:uri="http://schemas.microsoft.com/office/2006/metadata/properties"/>
    <ds:schemaRef ds:uri="http://schemas.microsoft.com/office/infopath/2007/PartnerControls"/>
    <ds:schemaRef ds:uri="01cdd075-c344-4c65-8551-ba9dc45e0196"/>
    <ds:schemaRef ds:uri="6c2c260b-7b8b-4528-a165-310b68aa19c0"/>
  </ds:schemaRefs>
</ds:datastoreItem>
</file>

<file path=customXml/itemProps3.xml><?xml version="1.0" encoding="utf-8"?>
<ds:datastoreItem xmlns:ds="http://schemas.openxmlformats.org/officeDocument/2006/customXml" ds:itemID="{0AB52008-ECA5-4CE1-B616-1150DA2B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TotalTime>
  <Words>691</Words>
  <Application>Microsoft Office PowerPoint</Application>
  <PresentationFormat>Custom</PresentationFormat>
  <Paragraphs>69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Tahoma</vt:lpstr>
      <vt:lpstr>Arial</vt:lpstr>
      <vt:lpstr>Calibri</vt:lpstr>
      <vt:lpstr>Bushcraft</vt:lpstr>
      <vt:lpstr>Montserrat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led 2025 lesson slides: Law</dc:title>
  <dc:creator>Helen Twomey</dc:creator>
  <cp:lastModifiedBy>Anna Morrison</cp:lastModifiedBy>
  <cp:revision>2</cp:revision>
  <cp:lastPrinted>2024-07-15T15:28:33Z</cp:lastPrinted>
  <dcterms:created xsi:type="dcterms:W3CDTF">2006-08-16T00:00:00Z</dcterms:created>
  <dcterms:modified xsi:type="dcterms:W3CDTF">2024-10-30T05:04:44Z</dcterms:modified>
  <dc:identifier>DAGJ4dSu_zo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