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926638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B1446-C82C-4F22-9564-EF1D7114D7CE}" v="2" dt="2024-10-31T12:01:40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CC13F5A4-EF3D-45DA-8445-7A755C223EF4}"/>
    <pc:docChg chg="undo custSel addSld delSld modSld">
      <pc:chgData name="Anna Morrison" userId="7eae6f2c-8375-4b1b-a6c5-74d79ab14498" providerId="ADAL" clId="{CC13F5A4-EF3D-45DA-8445-7A755C223EF4}" dt="2024-10-30T05:50:30.633" v="155" actId="1076"/>
      <pc:docMkLst>
        <pc:docMk/>
      </pc:docMkLst>
      <pc:sldChg chg="addSp delSp modSp mod">
        <pc:chgData name="Anna Morrison" userId="7eae6f2c-8375-4b1b-a6c5-74d79ab14498" providerId="ADAL" clId="{CC13F5A4-EF3D-45DA-8445-7A755C223EF4}" dt="2024-10-30T05:40:50.033" v="6" actId="27614"/>
        <pc:sldMkLst>
          <pc:docMk/>
          <pc:sldMk cId="0" sldId="256"/>
        </pc:sldMkLst>
        <pc:spChg chg="del">
          <ac:chgData name="Anna Morrison" userId="7eae6f2c-8375-4b1b-a6c5-74d79ab14498" providerId="ADAL" clId="{CC13F5A4-EF3D-45DA-8445-7A755C223EF4}" dt="2024-10-30T05:35:06.871" v="0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Anna Morrison" userId="7eae6f2c-8375-4b1b-a6c5-74d79ab14498" providerId="ADAL" clId="{CC13F5A4-EF3D-45DA-8445-7A755C223EF4}" dt="2024-10-30T05:35:17.370" v="4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Anna Morrison" userId="7eae6f2c-8375-4b1b-a6c5-74d79ab14498" providerId="ADAL" clId="{CC13F5A4-EF3D-45DA-8445-7A755C223EF4}" dt="2024-10-30T05:35:11.634" v="2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Anna Morrison" userId="7eae6f2c-8375-4b1b-a6c5-74d79ab14498" providerId="ADAL" clId="{CC13F5A4-EF3D-45DA-8445-7A755C223EF4}" dt="2024-10-30T05:35:15.420" v="3" actId="478"/>
          <ac:spMkLst>
            <pc:docMk/>
            <pc:sldMk cId="0" sldId="256"/>
            <ac:spMk id="8" creationId="{00000000-0000-0000-0000-000000000000}"/>
          </ac:spMkLst>
        </pc:spChg>
        <pc:grpChg chg="del">
          <ac:chgData name="Anna Morrison" userId="7eae6f2c-8375-4b1b-a6c5-74d79ab14498" providerId="ADAL" clId="{CC13F5A4-EF3D-45DA-8445-7A755C223EF4}" dt="2024-10-30T05:35:08.880" v="1" actId="478"/>
          <ac:grpSpMkLst>
            <pc:docMk/>
            <pc:sldMk cId="0" sldId="256"/>
            <ac:grpSpMk id="3" creationId="{00000000-0000-0000-0000-000000000000}"/>
          </ac:grpSpMkLst>
        </pc:grpChg>
        <pc:picChg chg="add mod">
          <ac:chgData name="Anna Morrison" userId="7eae6f2c-8375-4b1b-a6c5-74d79ab14498" providerId="ADAL" clId="{CC13F5A4-EF3D-45DA-8445-7A755C223EF4}" dt="2024-10-30T05:40:50.033" v="6" actId="27614"/>
          <ac:picMkLst>
            <pc:docMk/>
            <pc:sldMk cId="0" sldId="256"/>
            <ac:picMk id="10" creationId="{D3EE2A81-226D-BACC-6C24-198DA6365557}"/>
          </ac:picMkLst>
        </pc:picChg>
      </pc:sldChg>
      <pc:sldChg chg="addSp delSp modSp mod">
        <pc:chgData name="Anna Morrison" userId="7eae6f2c-8375-4b1b-a6c5-74d79ab14498" providerId="ADAL" clId="{CC13F5A4-EF3D-45DA-8445-7A755C223EF4}" dt="2024-10-30T05:43:04.132" v="53" actId="1440"/>
        <pc:sldMkLst>
          <pc:docMk/>
          <pc:sldMk cId="0" sldId="257"/>
        </pc:sldMkLst>
        <pc:spChg chg="del mod">
          <ac:chgData name="Anna Morrison" userId="7eae6f2c-8375-4b1b-a6c5-74d79ab14498" providerId="ADAL" clId="{CC13F5A4-EF3D-45DA-8445-7A755C223EF4}" dt="2024-10-30T05:40:53.262" v="10"/>
          <ac:spMkLst>
            <pc:docMk/>
            <pc:sldMk cId="0" sldId="257"/>
            <ac:spMk id="8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2:02.496" v="40" actId="113"/>
          <ac:spMkLst>
            <pc:docMk/>
            <pc:sldMk cId="0" sldId="257"/>
            <ac:spMk id="10" creationId="{00000000-0000-0000-0000-000000000000}"/>
          </ac:spMkLst>
        </pc:spChg>
        <pc:spChg chg="add mod">
          <ac:chgData name="Anna Morrison" userId="7eae6f2c-8375-4b1b-a6c5-74d79ab14498" providerId="ADAL" clId="{CC13F5A4-EF3D-45DA-8445-7A755C223EF4}" dt="2024-10-30T05:42:56.246" v="51" actId="115"/>
          <ac:spMkLst>
            <pc:docMk/>
            <pc:sldMk cId="0" sldId="257"/>
            <ac:spMk id="14" creationId="{914977DB-8F30-ACD7-9E91-DBC5E0D338E9}"/>
          </ac:spMkLst>
        </pc:spChg>
        <pc:grpChg chg="del">
          <ac:chgData name="Anna Morrison" userId="7eae6f2c-8375-4b1b-a6c5-74d79ab14498" providerId="ADAL" clId="{CC13F5A4-EF3D-45DA-8445-7A755C223EF4}" dt="2024-10-30T05:40:55.186" v="11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CC13F5A4-EF3D-45DA-8445-7A755C223EF4}" dt="2024-10-30T05:40:53.262" v="8" actId="478"/>
          <ac:grpSpMkLst>
            <pc:docMk/>
            <pc:sldMk cId="0" sldId="257"/>
            <ac:grpSpMk id="5" creationId="{00000000-0000-0000-0000-000000000000}"/>
          </ac:grpSpMkLst>
        </pc:grpChg>
        <pc:picChg chg="mod">
          <ac:chgData name="Anna Morrison" userId="7eae6f2c-8375-4b1b-a6c5-74d79ab14498" providerId="ADAL" clId="{CC13F5A4-EF3D-45DA-8445-7A755C223EF4}" dt="2024-10-30T05:43:04.132" v="53" actId="1440"/>
          <ac:picMkLst>
            <pc:docMk/>
            <pc:sldMk cId="0" sldId="257"/>
            <ac:picMk id="11" creationId="{21D29DD1-5F8D-545B-4C86-BD00901C8B0C}"/>
          </ac:picMkLst>
        </pc:picChg>
        <pc:picChg chg="add mod ord">
          <ac:chgData name="Anna Morrison" userId="7eae6f2c-8375-4b1b-a6c5-74d79ab14498" providerId="ADAL" clId="{CC13F5A4-EF3D-45DA-8445-7A755C223EF4}" dt="2024-10-30T05:41:34.295" v="29" actId="167"/>
          <ac:picMkLst>
            <pc:docMk/>
            <pc:sldMk cId="0" sldId="257"/>
            <ac:picMk id="12" creationId="{CA58932F-D904-DFBD-2001-2EF779014A18}"/>
          </ac:picMkLst>
        </pc:picChg>
      </pc:sldChg>
      <pc:sldChg chg="addSp delSp modSp mod">
        <pc:chgData name="Anna Morrison" userId="7eae6f2c-8375-4b1b-a6c5-74d79ab14498" providerId="ADAL" clId="{CC13F5A4-EF3D-45DA-8445-7A755C223EF4}" dt="2024-10-30T05:43:56.348" v="67" actId="171"/>
        <pc:sldMkLst>
          <pc:docMk/>
          <pc:sldMk cId="0" sldId="258"/>
        </pc:sldMkLst>
        <pc:spChg chg="del topLvl">
          <ac:chgData name="Anna Morrison" userId="7eae6f2c-8375-4b1b-a6c5-74d79ab14498" providerId="ADAL" clId="{CC13F5A4-EF3D-45DA-8445-7A755C223EF4}" dt="2024-10-30T05:40:59.094" v="13" actId="478"/>
          <ac:spMkLst>
            <pc:docMk/>
            <pc:sldMk cId="0" sldId="258"/>
            <ac:spMk id="6" creationId="{00000000-0000-0000-0000-000000000000}"/>
          </ac:spMkLst>
        </pc:spChg>
        <pc:spChg chg="topLvl">
          <ac:chgData name="Anna Morrison" userId="7eae6f2c-8375-4b1b-a6c5-74d79ab14498" providerId="ADAL" clId="{CC13F5A4-EF3D-45DA-8445-7A755C223EF4}" dt="2024-10-30T05:40:59.094" v="13" actId="478"/>
          <ac:spMkLst>
            <pc:docMk/>
            <pc:sldMk cId="0" sldId="258"/>
            <ac:spMk id="7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3:17.828" v="57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3:20.492" v="59" actId="1076"/>
          <ac:spMkLst>
            <pc:docMk/>
            <pc:sldMk cId="0" sldId="258"/>
            <ac:spMk id="9" creationId="{00000000-0000-0000-0000-000000000000}"/>
          </ac:spMkLst>
        </pc:spChg>
        <pc:spChg chg="mod ord">
          <ac:chgData name="Anna Morrison" userId="7eae6f2c-8375-4b1b-a6c5-74d79ab14498" providerId="ADAL" clId="{CC13F5A4-EF3D-45DA-8445-7A755C223EF4}" dt="2024-10-30T05:43:44.300" v="65" actId="171"/>
          <ac:spMkLst>
            <pc:docMk/>
            <pc:sldMk cId="0" sldId="258"/>
            <ac:spMk id="10" creationId="{00000000-0000-0000-0000-000000000000}"/>
          </ac:spMkLst>
        </pc:spChg>
        <pc:spChg chg="mod ord">
          <ac:chgData name="Anna Morrison" userId="7eae6f2c-8375-4b1b-a6c5-74d79ab14498" providerId="ADAL" clId="{CC13F5A4-EF3D-45DA-8445-7A755C223EF4}" dt="2024-10-30T05:43:56.348" v="67" actId="171"/>
          <ac:spMkLst>
            <pc:docMk/>
            <pc:sldMk cId="0" sldId="258"/>
            <ac:spMk id="11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3:23.146" v="60" actId="1076"/>
          <ac:spMkLst>
            <pc:docMk/>
            <pc:sldMk cId="0" sldId="258"/>
            <ac:spMk id="12" creationId="{00000000-0000-0000-0000-000000000000}"/>
          </ac:spMkLst>
        </pc:spChg>
        <pc:spChg chg="del mod">
          <ac:chgData name="Anna Morrison" userId="7eae6f2c-8375-4b1b-a6c5-74d79ab14498" providerId="ADAL" clId="{CC13F5A4-EF3D-45DA-8445-7A755C223EF4}" dt="2024-10-30T05:40:59.094" v="15"/>
          <ac:spMkLst>
            <pc:docMk/>
            <pc:sldMk cId="0" sldId="258"/>
            <ac:spMk id="13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3:14.770" v="56" actId="113"/>
          <ac:spMkLst>
            <pc:docMk/>
            <pc:sldMk cId="0" sldId="258"/>
            <ac:spMk id="14" creationId="{00000000-0000-0000-0000-000000000000}"/>
          </ac:spMkLst>
        </pc:spChg>
        <pc:grpChg chg="del">
          <ac:chgData name="Anna Morrison" userId="7eae6f2c-8375-4b1b-a6c5-74d79ab14498" providerId="ADAL" clId="{CC13F5A4-EF3D-45DA-8445-7A755C223EF4}" dt="2024-10-30T05:41:00.731" v="16" actId="478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CC13F5A4-EF3D-45DA-8445-7A755C223EF4}" dt="2024-10-30T05:40:59.094" v="13" actId="478"/>
          <ac:grpSpMkLst>
            <pc:docMk/>
            <pc:sldMk cId="0" sldId="258"/>
            <ac:grpSpMk id="5" creationId="{00000000-0000-0000-0000-000000000000}"/>
          </ac:grpSpMkLst>
        </pc:grpChg>
        <pc:picChg chg="add ord">
          <ac:chgData name="Anna Morrison" userId="7eae6f2c-8375-4b1b-a6c5-74d79ab14498" providerId="ADAL" clId="{CC13F5A4-EF3D-45DA-8445-7A755C223EF4}" dt="2024-10-30T05:41:39.945" v="31" actId="167"/>
          <ac:picMkLst>
            <pc:docMk/>
            <pc:sldMk cId="0" sldId="258"/>
            <ac:picMk id="15" creationId="{08DA4571-C997-1338-41FF-51BB422DDCDF}"/>
          </ac:picMkLst>
        </pc:picChg>
      </pc:sldChg>
      <pc:sldChg chg="addSp delSp modSp mod">
        <pc:chgData name="Anna Morrison" userId="7eae6f2c-8375-4b1b-a6c5-74d79ab14498" providerId="ADAL" clId="{CC13F5A4-EF3D-45DA-8445-7A755C223EF4}" dt="2024-10-30T05:45:22.182" v="92" actId="122"/>
        <pc:sldMkLst>
          <pc:docMk/>
          <pc:sldMk cId="0" sldId="259"/>
        </pc:sldMkLst>
        <pc:spChg chg="del topLvl">
          <ac:chgData name="Anna Morrison" userId="7eae6f2c-8375-4b1b-a6c5-74d79ab14498" providerId="ADAL" clId="{CC13F5A4-EF3D-45DA-8445-7A755C223EF4}" dt="2024-10-30T05:41:06.121" v="18" actId="478"/>
          <ac:spMkLst>
            <pc:docMk/>
            <pc:sldMk cId="0" sldId="259"/>
            <ac:spMk id="6" creationId="{00000000-0000-0000-0000-000000000000}"/>
          </ac:spMkLst>
        </pc:spChg>
        <pc:spChg chg="topLvl">
          <ac:chgData name="Anna Morrison" userId="7eae6f2c-8375-4b1b-a6c5-74d79ab14498" providerId="ADAL" clId="{CC13F5A4-EF3D-45DA-8445-7A755C223EF4}" dt="2024-10-30T05:41:06.121" v="18" actId="478"/>
          <ac:spMkLst>
            <pc:docMk/>
            <pc:sldMk cId="0" sldId="259"/>
            <ac:spMk id="7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4:28.332" v="76" actId="14100"/>
          <ac:spMkLst>
            <pc:docMk/>
            <pc:sldMk cId="0" sldId="259"/>
            <ac:spMk id="8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4:32.911" v="78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4:38.613" v="80" actId="14100"/>
          <ac:spMkLst>
            <pc:docMk/>
            <pc:sldMk cId="0" sldId="259"/>
            <ac:spMk id="10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4:49.541" v="83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4:56.943" v="85" actId="14100"/>
          <ac:spMkLst>
            <pc:docMk/>
            <pc:sldMk cId="0" sldId="259"/>
            <ac:spMk id="13" creationId="{00000000-0000-0000-0000-000000000000}"/>
          </ac:spMkLst>
        </pc:spChg>
        <pc:spChg chg="del mod">
          <ac:chgData name="Anna Morrison" userId="7eae6f2c-8375-4b1b-a6c5-74d79ab14498" providerId="ADAL" clId="{CC13F5A4-EF3D-45DA-8445-7A755C223EF4}" dt="2024-10-30T05:41:06.121" v="2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4:10.268" v="70" actId="113"/>
          <ac:spMkLst>
            <pc:docMk/>
            <pc:sldMk cId="0" sldId="259"/>
            <ac:spMk id="15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5:22.182" v="92" actId="122"/>
          <ac:spMkLst>
            <pc:docMk/>
            <pc:sldMk cId="0" sldId="259"/>
            <ac:spMk id="16" creationId="{00000000-0000-0000-0000-000000000000}"/>
          </ac:spMkLst>
        </pc:spChg>
        <pc:grpChg chg="del">
          <ac:chgData name="Anna Morrison" userId="7eae6f2c-8375-4b1b-a6c5-74d79ab14498" providerId="ADAL" clId="{CC13F5A4-EF3D-45DA-8445-7A755C223EF4}" dt="2024-10-30T05:41:07.898" v="21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CC13F5A4-EF3D-45DA-8445-7A755C223EF4}" dt="2024-10-30T05:41:06.121" v="18" actId="478"/>
          <ac:grpSpMkLst>
            <pc:docMk/>
            <pc:sldMk cId="0" sldId="259"/>
            <ac:grpSpMk id="5" creationId="{00000000-0000-0000-0000-000000000000}"/>
          </ac:grpSpMkLst>
        </pc:grpChg>
        <pc:picChg chg="add ord">
          <ac:chgData name="Anna Morrison" userId="7eae6f2c-8375-4b1b-a6c5-74d79ab14498" providerId="ADAL" clId="{CC13F5A4-EF3D-45DA-8445-7A755C223EF4}" dt="2024-10-30T05:41:44.714" v="33" actId="167"/>
          <ac:picMkLst>
            <pc:docMk/>
            <pc:sldMk cId="0" sldId="259"/>
            <ac:picMk id="17" creationId="{F83E5AB8-488F-7013-0E97-1659A1A33673}"/>
          </ac:picMkLst>
        </pc:picChg>
      </pc:sldChg>
      <pc:sldChg chg="addSp delSp modSp mod">
        <pc:chgData name="Anna Morrison" userId="7eae6f2c-8375-4b1b-a6c5-74d79ab14498" providerId="ADAL" clId="{CC13F5A4-EF3D-45DA-8445-7A755C223EF4}" dt="2024-10-30T05:46:27.295" v="112" actId="403"/>
        <pc:sldMkLst>
          <pc:docMk/>
          <pc:sldMk cId="0" sldId="260"/>
        </pc:sldMkLst>
        <pc:spChg chg="mod">
          <ac:chgData name="Anna Morrison" userId="7eae6f2c-8375-4b1b-a6c5-74d79ab14498" providerId="ADAL" clId="{CC13F5A4-EF3D-45DA-8445-7A755C223EF4}" dt="2024-10-30T05:45:59.642" v="102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5:51.132" v="99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5:49.211" v="98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5:41.662" v="95" actId="1076"/>
          <ac:spMkLst>
            <pc:docMk/>
            <pc:sldMk cId="0" sldId="260"/>
            <ac:spMk id="11" creationId="{00000000-0000-0000-0000-000000000000}"/>
          </ac:spMkLst>
        </pc:spChg>
        <pc:spChg chg="del mod">
          <ac:chgData name="Anna Morrison" userId="7eae6f2c-8375-4b1b-a6c5-74d79ab14498" providerId="ADAL" clId="{CC13F5A4-EF3D-45DA-8445-7A755C223EF4}" dt="2024-10-30T05:41:11.705" v="25"/>
          <ac:spMkLst>
            <pc:docMk/>
            <pc:sldMk cId="0" sldId="260"/>
            <ac:spMk id="12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6:15.262" v="107" actId="113"/>
          <ac:spMkLst>
            <pc:docMk/>
            <pc:sldMk cId="0" sldId="260"/>
            <ac:spMk id="13" creationId="{00000000-0000-0000-0000-000000000000}"/>
          </ac:spMkLst>
        </pc:spChg>
        <pc:spChg chg="mod">
          <ac:chgData name="Anna Morrison" userId="7eae6f2c-8375-4b1b-a6c5-74d79ab14498" providerId="ADAL" clId="{CC13F5A4-EF3D-45DA-8445-7A755C223EF4}" dt="2024-10-30T05:46:27.295" v="112" actId="403"/>
          <ac:spMkLst>
            <pc:docMk/>
            <pc:sldMk cId="0" sldId="260"/>
            <ac:spMk id="14" creationId="{00000000-0000-0000-0000-000000000000}"/>
          </ac:spMkLst>
        </pc:spChg>
        <pc:grpChg chg="del">
          <ac:chgData name="Anna Morrison" userId="7eae6f2c-8375-4b1b-a6c5-74d79ab14498" providerId="ADAL" clId="{CC13F5A4-EF3D-45DA-8445-7A755C223EF4}" dt="2024-10-30T05:41:13.513" v="26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Anna Morrison" userId="7eae6f2c-8375-4b1b-a6c5-74d79ab14498" providerId="ADAL" clId="{CC13F5A4-EF3D-45DA-8445-7A755C223EF4}" dt="2024-10-30T05:41:11.705" v="23" actId="478"/>
          <ac:grpSpMkLst>
            <pc:docMk/>
            <pc:sldMk cId="0" sldId="260"/>
            <ac:grpSpMk id="5" creationId="{00000000-0000-0000-0000-000000000000}"/>
          </ac:grpSpMkLst>
        </pc:grpChg>
        <pc:picChg chg="add mod ord">
          <ac:chgData name="Anna Morrison" userId="7eae6f2c-8375-4b1b-a6c5-74d79ab14498" providerId="ADAL" clId="{CC13F5A4-EF3D-45DA-8445-7A755C223EF4}" dt="2024-10-30T05:41:53.997" v="37" actId="167"/>
          <ac:picMkLst>
            <pc:docMk/>
            <pc:sldMk cId="0" sldId="260"/>
            <ac:picMk id="16" creationId="{AF9A3669-D880-768F-5488-AA4187A57250}"/>
          </ac:picMkLst>
        </pc:picChg>
      </pc:sldChg>
      <pc:sldChg chg="addSp delSp modSp new mod">
        <pc:chgData name="Anna Morrison" userId="7eae6f2c-8375-4b1b-a6c5-74d79ab14498" providerId="ADAL" clId="{CC13F5A4-EF3D-45DA-8445-7A755C223EF4}" dt="2024-10-30T05:50:30.633" v="155" actId="1076"/>
        <pc:sldMkLst>
          <pc:docMk/>
          <pc:sldMk cId="1868443406" sldId="261"/>
        </pc:sldMkLst>
        <pc:spChg chg="add del">
          <ac:chgData name="Anna Morrison" userId="7eae6f2c-8375-4b1b-a6c5-74d79ab14498" providerId="ADAL" clId="{CC13F5A4-EF3D-45DA-8445-7A755C223EF4}" dt="2024-10-30T05:46:36.092" v="115" actId="478"/>
          <ac:spMkLst>
            <pc:docMk/>
            <pc:sldMk cId="1868443406" sldId="261"/>
            <ac:spMk id="3" creationId="{E567400F-7500-4A4D-FB4D-92A85C418E5C}"/>
          </ac:spMkLst>
        </pc:spChg>
        <pc:spChg chg="add del mod">
          <ac:chgData name="Anna Morrison" userId="7eae6f2c-8375-4b1b-a6c5-74d79ab14498" providerId="ADAL" clId="{CC13F5A4-EF3D-45DA-8445-7A755C223EF4}" dt="2024-10-30T05:48:00.525" v="146"/>
          <ac:spMkLst>
            <pc:docMk/>
            <pc:sldMk cId="1868443406" sldId="261"/>
            <ac:spMk id="6" creationId="{D9760F9F-42C4-0ACC-E917-F53E0CE4129C}"/>
          </ac:spMkLst>
        </pc:spChg>
        <pc:spChg chg="add mod">
          <ac:chgData name="Anna Morrison" userId="7eae6f2c-8375-4b1b-a6c5-74d79ab14498" providerId="ADAL" clId="{CC13F5A4-EF3D-45DA-8445-7A755C223EF4}" dt="2024-10-30T05:47:59.674" v="144" actId="14100"/>
          <ac:spMkLst>
            <pc:docMk/>
            <pc:sldMk cId="1868443406" sldId="261"/>
            <ac:spMk id="7" creationId="{CECE28C8-D38F-9CEF-5841-B985DD2F07E3}"/>
          </ac:spMkLst>
        </pc:spChg>
        <pc:picChg chg="add mod">
          <ac:chgData name="Anna Morrison" userId="7eae6f2c-8375-4b1b-a6c5-74d79ab14498" providerId="ADAL" clId="{CC13F5A4-EF3D-45DA-8445-7A755C223EF4}" dt="2024-10-30T05:46:40.029" v="116"/>
          <ac:picMkLst>
            <pc:docMk/>
            <pc:sldMk cId="1868443406" sldId="261"/>
            <ac:picMk id="4" creationId="{7C499C03-1B9F-389E-9772-6082912B90B6}"/>
          </ac:picMkLst>
        </pc:picChg>
        <pc:picChg chg="add del mod">
          <ac:chgData name="Anna Morrison" userId="7eae6f2c-8375-4b1b-a6c5-74d79ab14498" providerId="ADAL" clId="{CC13F5A4-EF3D-45DA-8445-7A755C223EF4}" dt="2024-10-30T05:46:48.413" v="118" actId="478"/>
          <ac:picMkLst>
            <pc:docMk/>
            <pc:sldMk cId="1868443406" sldId="261"/>
            <ac:picMk id="5" creationId="{65B4F8F5-97E9-FC60-707C-9CEFC01EAA00}"/>
          </ac:picMkLst>
        </pc:picChg>
        <pc:picChg chg="add mod">
          <ac:chgData name="Anna Morrison" userId="7eae6f2c-8375-4b1b-a6c5-74d79ab14498" providerId="ADAL" clId="{CC13F5A4-EF3D-45DA-8445-7A755C223EF4}" dt="2024-10-30T05:50:30.633" v="155" actId="1076"/>
          <ac:picMkLst>
            <pc:docMk/>
            <pc:sldMk cId="1868443406" sldId="261"/>
            <ac:picMk id="9" creationId="{9E3EAC5B-DCF1-0D92-48F4-D842DA47FF98}"/>
          </ac:picMkLst>
        </pc:picChg>
      </pc:sldChg>
      <pc:sldChg chg="add del">
        <pc:chgData name="Anna Morrison" userId="7eae6f2c-8375-4b1b-a6c5-74d79ab14498" providerId="ADAL" clId="{CC13F5A4-EF3D-45DA-8445-7A755C223EF4}" dt="2024-10-30T05:48:02.181" v="147" actId="47"/>
        <pc:sldMkLst>
          <pc:docMk/>
          <pc:sldMk cId="1154864602" sldId="265"/>
        </pc:sldMkLst>
      </pc:sldChg>
    </pc:docChg>
  </pc:docChgLst>
  <pc:docChgLst>
    <pc:chgData name="Stefania Walker" userId="2cf84733-0371-4f12-894b-77db4f50fc16" providerId="ADAL" clId="{F052A455-E7AE-42AD-805D-7A37F1DB7B0B}"/>
    <pc:docChg chg="modSld">
      <pc:chgData name="Stefania Walker" userId="2cf84733-0371-4f12-894b-77db4f50fc16" providerId="ADAL" clId="{F052A455-E7AE-42AD-805D-7A37F1DB7B0B}" dt="2024-10-29T09:32:24.162" v="46" actId="1076"/>
      <pc:docMkLst>
        <pc:docMk/>
      </pc:docMkLst>
      <pc:sldChg chg="modSp mod">
        <pc:chgData name="Stefania Walker" userId="2cf84733-0371-4f12-894b-77db4f50fc16" providerId="ADAL" clId="{F052A455-E7AE-42AD-805D-7A37F1DB7B0B}" dt="2024-10-29T09:32:24.162" v="46" actId="1076"/>
        <pc:sldMkLst>
          <pc:docMk/>
          <pc:sldMk cId="0" sldId="256"/>
        </pc:sldMkLst>
        <pc:spChg chg="mod">
          <ac:chgData name="Stefania Walker" userId="2cf84733-0371-4f12-894b-77db4f50fc16" providerId="ADAL" clId="{F052A455-E7AE-42AD-805D-7A37F1DB7B0B}" dt="2024-10-29T09:28:51.035" v="19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tefania Walker" userId="2cf84733-0371-4f12-894b-77db4f50fc16" providerId="ADAL" clId="{F052A455-E7AE-42AD-805D-7A37F1DB7B0B}" dt="2024-10-29T09:30:59.953" v="3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tefania Walker" userId="2cf84733-0371-4f12-894b-77db4f50fc16" providerId="ADAL" clId="{F052A455-E7AE-42AD-805D-7A37F1DB7B0B}" dt="2024-10-29T09:31:58.231" v="41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Stefania Walker" userId="2cf84733-0371-4f12-894b-77db4f50fc16" providerId="ADAL" clId="{F052A455-E7AE-42AD-805D-7A37F1DB7B0B}" dt="2024-10-29T09:32:24.162" v="46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Stefania Walker" userId="2cf84733-0371-4f12-894b-77db4f50fc16" providerId="ADAL" clId="{F052A455-E7AE-42AD-805D-7A37F1DB7B0B}" dt="2024-10-29T09:32:18.441" v="45" actId="1076"/>
          <ac:spMkLst>
            <pc:docMk/>
            <pc:sldMk cId="0" sldId="256"/>
            <ac:spMk id="8" creationId="{00000000-0000-0000-0000-000000000000}"/>
          </ac:spMkLst>
        </pc:spChg>
        <pc:grpChg chg="mod">
          <ac:chgData name="Stefania Walker" userId="2cf84733-0371-4f12-894b-77db4f50fc16" providerId="ADAL" clId="{F052A455-E7AE-42AD-805D-7A37F1DB7B0B}" dt="2024-10-29T09:32:01.866" v="42" actId="1076"/>
          <ac:grpSpMkLst>
            <pc:docMk/>
            <pc:sldMk cId="0" sldId="256"/>
            <ac:grpSpMk id="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FD27-E982-4279-ABCE-4602F472B025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DD73D-ECB9-4400-B885-5AAFEEBC8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7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D73D-ECB9-4400-B885-5AAFEEBC8D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0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D73D-ECB9-4400-B885-5AAFEEBC8D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5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D73D-ECB9-4400-B885-5AAFEEBC8D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1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D73D-ECB9-4400-B885-5AAFEEBC8D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2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DD73D-ECB9-4400-B885-5AAFEEBC8D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9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aB-iVPgC6w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hyperlink" Target="https://worldskills.org/media/photos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rolls of fabric&#10;&#10;Description automatically generated">
            <a:extLst>
              <a:ext uri="{FF2B5EF4-FFF2-40B4-BE49-F238E27FC236}">
                <a16:creationId xmlns:a16="http://schemas.microsoft.com/office/drawing/2014/main" id="{D3EE2A81-226D-BACC-6C24-198DA636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rectangular object with green and blue text&#10;&#10;Description automatically generated">
            <a:extLst>
              <a:ext uri="{FF2B5EF4-FFF2-40B4-BE49-F238E27FC236}">
                <a16:creationId xmlns:a16="http://schemas.microsoft.com/office/drawing/2014/main" id="{CA58932F-D904-DFBD-2001-2EF779014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1651" y="2034706"/>
            <a:ext cx="15379731" cy="55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Watch this short film about WorldSkills UK</a:t>
            </a:r>
          </a:p>
        </p:txBody>
      </p:sp>
      <p:pic>
        <p:nvPicPr>
          <p:cNvPr id="11" name="Online Media 12" title="WorldSkills UK: excellence at work">
            <a:hlinkClick r:id="" action="ppaction://media"/>
            <a:extLst>
              <a:ext uri="{FF2B5EF4-FFF2-40B4-BE49-F238E27FC236}">
                <a16:creationId xmlns:a16="http://schemas.microsoft.com/office/drawing/2014/main" id="{21D29DD1-5F8D-545B-4C86-BD00901C8B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3009900"/>
            <a:ext cx="8704671" cy="4918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4977DB-8F30-ACD7-9E91-DBC5E0D338E9}"/>
              </a:ext>
            </a:extLst>
          </p:cNvPr>
          <p:cNvSpPr txBox="1"/>
          <p:nvPr/>
        </p:nvSpPr>
        <p:spPr>
          <a:xfrm>
            <a:off x="5914435" y="806762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0" u="sng" strike="noStrike" baseline="0" dirty="0">
                <a:solidFill>
                  <a:srgbClr val="00B0F0"/>
                </a:solidFill>
                <a:latin typeface="Montserrat" panose="00000500000000000000" pitchFamily="2" charset="0"/>
              </a:rPr>
              <a:t>https://youtu.be/taB-iVPgC6w </a:t>
            </a:r>
            <a:endParaRPr lang="en-GB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DA4571-C997-1338-41FF-51BB422DD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-144661"/>
            <a:ext cx="18410271" cy="19171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576377" y="2872196"/>
            <a:ext cx="6000224" cy="3375126"/>
          </a:xfrm>
          <a:custGeom>
            <a:avLst/>
            <a:gdLst/>
            <a:ahLst/>
            <a:cxnLst/>
            <a:rect l="l" t="t" r="r" b="b"/>
            <a:pathLst>
              <a:path w="6000224" h="3375126">
                <a:moveTo>
                  <a:pt x="0" y="0"/>
                </a:moveTo>
                <a:lnTo>
                  <a:pt x="6000224" y="0"/>
                </a:lnTo>
                <a:lnTo>
                  <a:pt x="6000224" y="3375126"/>
                </a:lnTo>
                <a:lnTo>
                  <a:pt x="0" y="337512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231317" y="5166408"/>
            <a:ext cx="6090968" cy="3248516"/>
          </a:xfrm>
          <a:custGeom>
            <a:avLst/>
            <a:gdLst/>
            <a:ahLst/>
            <a:cxnLst/>
            <a:rect l="l" t="t" r="r" b="b"/>
            <a:pathLst>
              <a:path w="6090968" h="3248516">
                <a:moveTo>
                  <a:pt x="0" y="0"/>
                </a:moveTo>
                <a:lnTo>
                  <a:pt x="6090968" y="0"/>
                </a:lnTo>
                <a:lnTo>
                  <a:pt x="6090968" y="3248517"/>
                </a:lnTo>
                <a:lnTo>
                  <a:pt x="0" y="324851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164008" y="3086100"/>
            <a:ext cx="3532948" cy="3532948"/>
          </a:xfrm>
          <a:custGeom>
            <a:avLst/>
            <a:gdLst/>
            <a:ahLst/>
            <a:cxnLst/>
            <a:rect l="l" t="t" r="r" b="b"/>
            <a:pathLst>
              <a:path w="3532948" h="3532948">
                <a:moveTo>
                  <a:pt x="0" y="0"/>
                </a:moveTo>
                <a:lnTo>
                  <a:pt x="3532948" y="0"/>
                </a:lnTo>
                <a:lnTo>
                  <a:pt x="3532948" y="3532948"/>
                </a:lnTo>
                <a:lnTo>
                  <a:pt x="0" y="3532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572000" y="5039798"/>
            <a:ext cx="5071910" cy="3375126"/>
          </a:xfrm>
          <a:custGeom>
            <a:avLst/>
            <a:gdLst/>
            <a:ahLst/>
            <a:cxnLst/>
            <a:rect l="l" t="t" r="r" b="b"/>
            <a:pathLst>
              <a:path w="5071910" h="3375126">
                <a:moveTo>
                  <a:pt x="0" y="0"/>
                </a:moveTo>
                <a:lnTo>
                  <a:pt x="5071910" y="0"/>
                </a:lnTo>
                <a:lnTo>
                  <a:pt x="5071910" y="3375126"/>
                </a:lnTo>
                <a:lnTo>
                  <a:pt x="0" y="3375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295400" y="6391983"/>
            <a:ext cx="2764865" cy="2027568"/>
          </a:xfrm>
          <a:custGeom>
            <a:avLst/>
            <a:gdLst/>
            <a:ahLst/>
            <a:cxnLst/>
            <a:rect l="l" t="t" r="r" b="b"/>
            <a:pathLst>
              <a:path w="2764865" h="2027568">
                <a:moveTo>
                  <a:pt x="0" y="0"/>
                </a:moveTo>
                <a:lnTo>
                  <a:pt x="2764864" y="0"/>
                </a:lnTo>
                <a:lnTo>
                  <a:pt x="2764864" y="2027568"/>
                </a:lnTo>
                <a:lnTo>
                  <a:pt x="0" y="202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51651" y="2034706"/>
            <a:ext cx="17252289" cy="55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WorldSkills has an exciting opening ceremony to prepare costumes for...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83E5AB8-488F-7013-0E97-1659A1A3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-144661"/>
            <a:ext cx="18410271" cy="191719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2282462" y="2970155"/>
            <a:ext cx="3589950" cy="2393553"/>
          </a:xfrm>
          <a:custGeom>
            <a:avLst/>
            <a:gdLst/>
            <a:ahLst/>
            <a:cxnLst/>
            <a:rect l="l" t="t" r="r" b="b"/>
            <a:pathLst>
              <a:path w="3157251" h="2213776">
                <a:moveTo>
                  <a:pt x="0" y="0"/>
                </a:moveTo>
                <a:lnTo>
                  <a:pt x="3157251" y="0"/>
                </a:lnTo>
                <a:lnTo>
                  <a:pt x="3157251" y="2213776"/>
                </a:lnTo>
                <a:lnTo>
                  <a:pt x="0" y="22137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096000" y="2970155"/>
            <a:ext cx="3589950" cy="2393553"/>
          </a:xfrm>
          <a:custGeom>
            <a:avLst/>
            <a:gdLst/>
            <a:ahLst/>
            <a:cxnLst/>
            <a:rect l="l" t="t" r="r" b="b"/>
            <a:pathLst>
              <a:path w="3150960" h="2096821">
                <a:moveTo>
                  <a:pt x="0" y="0"/>
                </a:moveTo>
                <a:lnTo>
                  <a:pt x="3150960" y="0"/>
                </a:lnTo>
                <a:lnTo>
                  <a:pt x="3150960" y="2096820"/>
                </a:lnTo>
                <a:lnTo>
                  <a:pt x="0" y="2096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096000" y="5648000"/>
            <a:ext cx="3589950" cy="1993368"/>
          </a:xfrm>
          <a:custGeom>
            <a:avLst/>
            <a:gdLst/>
            <a:ahLst/>
            <a:cxnLst/>
            <a:rect l="l" t="t" r="r" b="b"/>
            <a:pathLst>
              <a:path w="4704614" h="2612299">
                <a:moveTo>
                  <a:pt x="0" y="0"/>
                </a:moveTo>
                <a:lnTo>
                  <a:pt x="4704614" y="0"/>
                </a:lnTo>
                <a:lnTo>
                  <a:pt x="4704614" y="2612299"/>
                </a:lnTo>
                <a:lnTo>
                  <a:pt x="0" y="261229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922499" y="2989045"/>
            <a:ext cx="3806462" cy="2393553"/>
          </a:xfrm>
          <a:custGeom>
            <a:avLst/>
            <a:gdLst/>
            <a:ahLst/>
            <a:cxnLst/>
            <a:rect l="l" t="t" r="r" b="b"/>
            <a:pathLst>
              <a:path w="4450565" h="2471235">
                <a:moveTo>
                  <a:pt x="0" y="0"/>
                </a:moveTo>
                <a:lnTo>
                  <a:pt x="4450565" y="0"/>
                </a:lnTo>
                <a:lnTo>
                  <a:pt x="4450565" y="2471235"/>
                </a:lnTo>
                <a:lnTo>
                  <a:pt x="0" y="247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2282462" y="5637874"/>
            <a:ext cx="3589950" cy="1993367"/>
          </a:xfrm>
          <a:custGeom>
            <a:avLst/>
            <a:gdLst/>
            <a:ahLst/>
            <a:cxnLst/>
            <a:rect l="l" t="t" r="r" b="b"/>
            <a:pathLst>
              <a:path w="3589950" h="1993367">
                <a:moveTo>
                  <a:pt x="0" y="0"/>
                </a:moveTo>
                <a:lnTo>
                  <a:pt x="3589950" y="0"/>
                </a:lnTo>
                <a:lnTo>
                  <a:pt x="3589950" y="1993367"/>
                </a:lnTo>
                <a:lnTo>
                  <a:pt x="0" y="199336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9922500" y="5648001"/>
            <a:ext cx="3806462" cy="1993368"/>
          </a:xfrm>
          <a:custGeom>
            <a:avLst/>
            <a:gdLst/>
            <a:ahLst/>
            <a:cxnLst/>
            <a:rect l="l" t="t" r="r" b="b"/>
            <a:pathLst>
              <a:path w="4153593" h="2306337">
                <a:moveTo>
                  <a:pt x="0" y="0"/>
                </a:moveTo>
                <a:lnTo>
                  <a:pt x="4153593" y="0"/>
                </a:lnTo>
                <a:lnTo>
                  <a:pt x="4153593" y="2306337"/>
                </a:lnTo>
                <a:lnTo>
                  <a:pt x="0" y="2306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51651" y="2034706"/>
            <a:ext cx="15379731" cy="55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...and team kits that need to be ready to wear in competition!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2462" y="7794796"/>
            <a:ext cx="11509738" cy="44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See more images from WorldSkills here: </a:t>
            </a:r>
            <a:r>
              <a:rPr lang="en-US" sz="2000" b="1" u="sng" dirty="0">
                <a:solidFill>
                  <a:srgbClr val="2FA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  <a:hlinkClick r:id="rId10" tooltip="https://worldskills.org/media/photos/"/>
              </a:rPr>
              <a:t>https://worldskills.org/media/photos/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rectangular object with green and blue text&#10;&#10;Description automatically generated">
            <a:extLst>
              <a:ext uri="{FF2B5EF4-FFF2-40B4-BE49-F238E27FC236}">
                <a16:creationId xmlns:a16="http://schemas.microsoft.com/office/drawing/2014/main" id="{AF9A3669-D880-768F-5488-AA4187A57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0744200" y="1937145"/>
            <a:ext cx="2927173" cy="1835705"/>
          </a:xfrm>
          <a:custGeom>
            <a:avLst/>
            <a:gdLst/>
            <a:ahLst/>
            <a:cxnLst/>
            <a:rect l="l" t="t" r="r" b="b"/>
            <a:pathLst>
              <a:path w="4097534" h="2667950">
                <a:moveTo>
                  <a:pt x="0" y="0"/>
                </a:moveTo>
                <a:lnTo>
                  <a:pt x="4097534" y="0"/>
                </a:lnTo>
                <a:lnTo>
                  <a:pt x="4097534" y="2667950"/>
                </a:lnTo>
                <a:lnTo>
                  <a:pt x="0" y="266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0820401" y="4093426"/>
            <a:ext cx="3051171" cy="2100148"/>
          </a:xfrm>
          <a:custGeom>
            <a:avLst/>
            <a:gdLst/>
            <a:ahLst/>
            <a:cxnLst/>
            <a:rect l="l" t="t" r="r" b="b"/>
            <a:pathLst>
              <a:path w="3549804" h="2367691">
                <a:moveTo>
                  <a:pt x="0" y="0"/>
                </a:moveTo>
                <a:lnTo>
                  <a:pt x="3549804" y="0"/>
                </a:lnTo>
                <a:lnTo>
                  <a:pt x="3549804" y="2367691"/>
                </a:lnTo>
                <a:lnTo>
                  <a:pt x="0" y="236769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20400" y="6438900"/>
            <a:ext cx="3051172" cy="1910955"/>
          </a:xfrm>
          <a:custGeom>
            <a:avLst/>
            <a:gdLst/>
            <a:ahLst/>
            <a:cxnLst/>
            <a:rect l="l" t="t" r="r" b="b"/>
            <a:pathLst>
              <a:path w="4309121" h="2633195">
                <a:moveTo>
                  <a:pt x="0" y="0"/>
                </a:moveTo>
                <a:lnTo>
                  <a:pt x="4309121" y="0"/>
                </a:lnTo>
                <a:lnTo>
                  <a:pt x="4309121" y="2633195"/>
                </a:lnTo>
                <a:lnTo>
                  <a:pt x="0" y="263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5019295" y="2059359"/>
            <a:ext cx="2927173" cy="4140273"/>
          </a:xfrm>
          <a:custGeom>
            <a:avLst/>
            <a:gdLst/>
            <a:ahLst/>
            <a:cxnLst/>
            <a:rect l="l" t="t" r="r" b="b"/>
            <a:pathLst>
              <a:path w="2927173" h="4140273">
                <a:moveTo>
                  <a:pt x="0" y="0"/>
                </a:moveTo>
                <a:lnTo>
                  <a:pt x="2927173" y="0"/>
                </a:lnTo>
                <a:lnTo>
                  <a:pt x="2927173" y="4140274"/>
                </a:lnTo>
                <a:lnTo>
                  <a:pt x="0" y="414027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451651" y="2034706"/>
            <a:ext cx="15379731" cy="55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Your task: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1651" y="2920967"/>
            <a:ext cx="9835349" cy="5026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73"/>
              </a:lnSpc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Design one of the following items for the WorldSkills UK team:</a:t>
            </a:r>
          </a:p>
          <a:p>
            <a:pPr algn="l">
              <a:lnSpc>
                <a:spcPts val="3573"/>
              </a:lnSpc>
            </a:pPr>
            <a:endParaRPr lang="en-US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  <a:p>
            <a:pPr marL="551042" lvl="1" indent="-275521" algn="l">
              <a:lnSpc>
                <a:spcPts val="3573"/>
              </a:lnSpc>
              <a:buFont typeface="Arial"/>
              <a:buChar char="•"/>
            </a:pPr>
            <a:r>
              <a:rPr lang="en-US" sz="2800" dirty="0">
                <a:solidFill>
                  <a:srgbClr val="07B7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Opening ceremony costumes</a:t>
            </a:r>
          </a:p>
          <a:p>
            <a:pPr marL="551042" lvl="1" indent="-275521" algn="l">
              <a:lnSpc>
                <a:spcPts val="3573"/>
              </a:lnSpc>
              <a:buFont typeface="Arial"/>
              <a:buChar char="•"/>
            </a:pPr>
            <a:r>
              <a:rPr lang="en-US" sz="2800" dirty="0">
                <a:solidFill>
                  <a:srgbClr val="2FA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Team shirts</a:t>
            </a:r>
          </a:p>
          <a:p>
            <a:pPr marL="551042" lvl="1" indent="-275521" algn="l">
              <a:lnSpc>
                <a:spcPts val="3573"/>
              </a:lnSpc>
              <a:buFont typeface="Arial"/>
              <a:buChar char="•"/>
            </a:pPr>
            <a:r>
              <a:rPr lang="en-US" sz="2800" dirty="0">
                <a:solidFill>
                  <a:srgbClr val="07B7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An accessory for the opening ceremony like a hat or flag</a:t>
            </a:r>
          </a:p>
          <a:p>
            <a:pPr marL="551042" lvl="1" indent="-275521" algn="l">
              <a:lnSpc>
                <a:spcPts val="3573"/>
              </a:lnSpc>
              <a:buFont typeface="Arial"/>
              <a:buChar char="•"/>
            </a:pPr>
            <a:r>
              <a:rPr lang="en-US" sz="2800" dirty="0">
                <a:solidFill>
                  <a:srgbClr val="2FA3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An accessory for a particular competitor, e.g. an apron for a hairdresser apprentice, a protective mask for a laboratory scientist apprentice.</a:t>
            </a:r>
          </a:p>
          <a:p>
            <a:pPr algn="l">
              <a:lnSpc>
                <a:spcPts val="3573"/>
              </a:lnSpc>
            </a:pPr>
            <a:endParaRPr lang="en-US" sz="2800" dirty="0">
              <a:solidFill>
                <a:srgbClr val="2FA3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2"/>
            </a:endParaRPr>
          </a:p>
          <a:p>
            <a:pPr algn="l">
              <a:lnSpc>
                <a:spcPts val="3573"/>
              </a:lnSpc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2"/>
              </a:rPr>
              <a:t>You should carefully consider the type of material you use and make sure it is practical and appropriate.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green and blue text&#10;&#10;Description automatically generated">
            <a:extLst>
              <a:ext uri="{FF2B5EF4-FFF2-40B4-BE49-F238E27FC236}">
                <a16:creationId xmlns:a16="http://schemas.microsoft.com/office/drawing/2014/main" id="{7C499C03-1B9F-389E-9772-6082912B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CECE28C8-D38F-9CEF-5841-B985DD2F07E3}"/>
              </a:ext>
            </a:extLst>
          </p:cNvPr>
          <p:cNvSpPr txBox="1"/>
          <p:nvPr/>
        </p:nvSpPr>
        <p:spPr>
          <a:xfrm>
            <a:off x="762000" y="2208308"/>
            <a:ext cx="10896600" cy="3263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0800" indent="-277200" algn="l">
              <a:lnSpc>
                <a:spcPts val="4032"/>
              </a:lnSpc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dica"/>
              </a:rPr>
              <a:t>Home learning</a:t>
            </a:r>
          </a:p>
          <a:p>
            <a:pPr marL="550800" indent="-277200" algn="l">
              <a:lnSpc>
                <a:spcPts val="4032"/>
              </a:lnSpc>
            </a:pPr>
            <a:endParaRPr lang="en-US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dica"/>
            </a:endParaRP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the apprenticeships that are linked to textiles</a:t>
            </a:r>
            <a:b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one apprenticeship that you think sounds really interesting. </a:t>
            </a:r>
          </a:p>
          <a:p>
            <a:pPr marL="559350" indent="-28575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ready to present to the class. </a:t>
            </a:r>
            <a:endParaRPr lang="en-US" sz="5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3"/>
            </a:endParaRPr>
          </a:p>
        </p:txBody>
      </p:sp>
      <p:pic>
        <p:nvPicPr>
          <p:cNvPr id="9" name="Picture 8" descr="A advertisement for a tailor&#10;&#10;Description automatically generated">
            <a:extLst>
              <a:ext uri="{FF2B5EF4-FFF2-40B4-BE49-F238E27FC236}">
                <a16:creationId xmlns:a16="http://schemas.microsoft.com/office/drawing/2014/main" id="{9E3EAC5B-DCF1-0D92-48F4-D842DA47FF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2600" y="2017898"/>
            <a:ext cx="4419600" cy="625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44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8503A-005C-41C1-A8D1-8A5B6F348004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171557C7-8367-4C76-9DD4-F50E27D58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5DD9E-92F9-4F02-AAFE-3020B5ED7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175</Words>
  <Application>Microsoft Office PowerPoint</Application>
  <PresentationFormat>Custom</PresentationFormat>
  <Paragraphs>24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Tahoma</vt:lpstr>
      <vt:lpstr>Montserrat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led 2025 lesson slides: Textiles</dc:title>
  <dc:creator>Helen Twomey</dc:creator>
  <cp:lastModifiedBy>Stefania Walker</cp:lastModifiedBy>
  <cp:revision>2</cp:revision>
  <cp:lastPrinted>2024-07-15T15:50:31Z</cp:lastPrinted>
  <dcterms:created xsi:type="dcterms:W3CDTF">2006-08-16T00:00:00Z</dcterms:created>
  <dcterms:modified xsi:type="dcterms:W3CDTF">2024-10-31T12:03:02Z</dcterms:modified>
  <dc:identifier>DAGKcnd6-sU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