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4" r:id="rId14"/>
    <p:sldId id="267" r:id="rId15"/>
  </p:sldIdLst>
  <p:sldSz cx="18288000" cy="10287000"/>
  <p:notesSz cx="6858000" cy="9926638"/>
  <p:embeddedFontLst>
    <p:embeddedFont>
      <p:font typeface="Bushcraft" panose="020B0604020202020204" charset="0"/>
      <p:regular r:id="rId17"/>
    </p:embeddedFont>
    <p:embeddedFont>
      <p:font typeface="Montserrat" panose="00000500000000000000" pitchFamily="2" charset="0"/>
      <p:regular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12305E-B37C-403F-BC83-1EF49CC3E68E}" v="14" dt="2024-10-30T05:18:27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105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ia Walker" userId="2cf84733-0371-4f12-894b-77db4f50fc16" providerId="ADAL" clId="{35C046AA-97D0-453B-86FB-17FBCE3699BE}"/>
    <pc:docChg chg="modSld">
      <pc:chgData name="Stefania Walker" userId="2cf84733-0371-4f12-894b-77db4f50fc16" providerId="ADAL" clId="{35C046AA-97D0-453B-86FB-17FBCE3699BE}" dt="2024-10-29T09:51:55.113" v="0" actId="1076"/>
      <pc:docMkLst>
        <pc:docMk/>
      </pc:docMkLst>
      <pc:sldChg chg="modSp mod">
        <pc:chgData name="Stefania Walker" userId="2cf84733-0371-4f12-894b-77db4f50fc16" providerId="ADAL" clId="{35C046AA-97D0-453B-86FB-17FBCE3699BE}" dt="2024-10-29T09:51:55.113" v="0" actId="1076"/>
        <pc:sldMkLst>
          <pc:docMk/>
          <pc:sldMk cId="0" sldId="256"/>
        </pc:sldMkLst>
        <pc:spChg chg="mod">
          <ac:chgData name="Stefania Walker" userId="2cf84733-0371-4f12-894b-77db4f50fc16" providerId="ADAL" clId="{35C046AA-97D0-453B-86FB-17FBCE3699BE}" dt="2024-10-29T09:51:55.113" v="0" actId="1076"/>
          <ac:spMkLst>
            <pc:docMk/>
            <pc:sldMk cId="0" sldId="256"/>
            <ac:spMk id="3" creationId="{00000000-0000-0000-0000-000000000000}"/>
          </ac:spMkLst>
        </pc:spChg>
      </pc:sldChg>
    </pc:docChg>
  </pc:docChgLst>
  <pc:docChgLst>
    <pc:chgData name="Anna Morrison" userId="7eae6f2c-8375-4b1b-a6c5-74d79ab14498" providerId="ADAL" clId="{0212305E-B37C-403F-BC83-1EF49CC3E68E}"/>
    <pc:docChg chg="undo custSel addSld delSld modSld">
      <pc:chgData name="Anna Morrison" userId="7eae6f2c-8375-4b1b-a6c5-74d79ab14498" providerId="ADAL" clId="{0212305E-B37C-403F-BC83-1EF49CC3E68E}" dt="2024-10-30T05:18:37.150" v="208" actId="1440"/>
      <pc:docMkLst>
        <pc:docMk/>
      </pc:docMkLst>
      <pc:sldChg chg="addSp delSp modSp mod">
        <pc:chgData name="Anna Morrison" userId="7eae6f2c-8375-4b1b-a6c5-74d79ab14498" providerId="ADAL" clId="{0212305E-B37C-403F-BC83-1EF49CC3E68E}" dt="2024-10-30T05:05:01.608" v="15" actId="962"/>
        <pc:sldMkLst>
          <pc:docMk/>
          <pc:sldMk cId="0" sldId="256"/>
        </pc:sldMkLst>
        <pc:spChg chg="del">
          <ac:chgData name="Anna Morrison" userId="7eae6f2c-8375-4b1b-a6c5-74d79ab14498" providerId="ADAL" clId="{0212305E-B37C-403F-BC83-1EF49CC3E68E}" dt="2024-10-30T05:03:14.092" v="8" actId="478"/>
          <ac:spMkLst>
            <pc:docMk/>
            <pc:sldMk cId="0" sldId="256"/>
            <ac:spMk id="2" creationId="{00000000-0000-0000-0000-000000000000}"/>
          </ac:spMkLst>
        </pc:spChg>
        <pc:spChg chg="add del">
          <ac:chgData name="Anna Morrison" userId="7eae6f2c-8375-4b1b-a6c5-74d79ab14498" providerId="ADAL" clId="{0212305E-B37C-403F-BC83-1EF49CC3E68E}" dt="2024-10-30T05:02:58.196" v="2" actId="478"/>
          <ac:spMkLst>
            <pc:docMk/>
            <pc:sldMk cId="0" sldId="256"/>
            <ac:spMk id="3" creationId="{00000000-0000-0000-0000-000000000000}"/>
          </ac:spMkLst>
        </pc:spChg>
        <pc:spChg chg="del">
          <ac:chgData name="Anna Morrison" userId="7eae6f2c-8375-4b1b-a6c5-74d79ab14498" providerId="ADAL" clId="{0212305E-B37C-403F-BC83-1EF49CC3E68E}" dt="2024-10-30T05:03:06.101" v="5" actId="478"/>
          <ac:spMkLst>
            <pc:docMk/>
            <pc:sldMk cId="0" sldId="256"/>
            <ac:spMk id="4" creationId="{00000000-0000-0000-0000-000000000000}"/>
          </ac:spMkLst>
        </pc:spChg>
        <pc:spChg chg="del">
          <ac:chgData name="Anna Morrison" userId="7eae6f2c-8375-4b1b-a6c5-74d79ab14498" providerId="ADAL" clId="{0212305E-B37C-403F-BC83-1EF49CC3E68E}" dt="2024-10-30T05:03:00.197" v="3" actId="478"/>
          <ac:spMkLst>
            <pc:docMk/>
            <pc:sldMk cId="0" sldId="256"/>
            <ac:spMk id="5" creationId="{00000000-0000-0000-0000-000000000000}"/>
          </ac:spMkLst>
        </pc:spChg>
        <pc:spChg chg="del">
          <ac:chgData name="Anna Morrison" userId="7eae6f2c-8375-4b1b-a6c5-74d79ab14498" providerId="ADAL" clId="{0212305E-B37C-403F-BC83-1EF49CC3E68E}" dt="2024-10-30T05:03:04.577" v="4" actId="478"/>
          <ac:spMkLst>
            <pc:docMk/>
            <pc:sldMk cId="0" sldId="256"/>
            <ac:spMk id="6" creationId="{00000000-0000-0000-0000-000000000000}"/>
          </ac:spMkLst>
        </pc:spChg>
        <pc:spChg chg="del">
          <ac:chgData name="Anna Morrison" userId="7eae6f2c-8375-4b1b-a6c5-74d79ab14498" providerId="ADAL" clId="{0212305E-B37C-403F-BC83-1EF49CC3E68E}" dt="2024-10-30T05:03:12.365" v="7" actId="478"/>
          <ac:spMkLst>
            <pc:docMk/>
            <pc:sldMk cId="0" sldId="256"/>
            <ac:spMk id="11" creationId="{00000000-0000-0000-0000-000000000000}"/>
          </ac:spMkLst>
        </pc:spChg>
        <pc:grpChg chg="del">
          <ac:chgData name="Anna Morrison" userId="7eae6f2c-8375-4b1b-a6c5-74d79ab14498" providerId="ADAL" clId="{0212305E-B37C-403F-BC83-1EF49CC3E68E}" dt="2024-10-30T05:03:07.513" v="6" actId="478"/>
          <ac:grpSpMkLst>
            <pc:docMk/>
            <pc:sldMk cId="0" sldId="256"/>
            <ac:grpSpMk id="7" creationId="{00000000-0000-0000-0000-000000000000}"/>
          </ac:grpSpMkLst>
        </pc:grpChg>
        <pc:picChg chg="add del mod">
          <ac:chgData name="Anna Morrison" userId="7eae6f2c-8375-4b1b-a6c5-74d79ab14498" providerId="ADAL" clId="{0212305E-B37C-403F-BC83-1EF49CC3E68E}" dt="2024-10-30T05:04:47.870" v="12" actId="478"/>
          <ac:picMkLst>
            <pc:docMk/>
            <pc:sldMk cId="0" sldId="256"/>
            <ac:picMk id="14" creationId="{572ED075-86A7-A93E-9958-250A37090CC1}"/>
          </ac:picMkLst>
        </pc:picChg>
        <pc:picChg chg="add mod">
          <ac:chgData name="Anna Morrison" userId="7eae6f2c-8375-4b1b-a6c5-74d79ab14498" providerId="ADAL" clId="{0212305E-B37C-403F-BC83-1EF49CC3E68E}" dt="2024-10-30T05:05:01.608" v="15" actId="962"/>
          <ac:picMkLst>
            <pc:docMk/>
            <pc:sldMk cId="0" sldId="256"/>
            <ac:picMk id="16" creationId="{3D837675-F13A-E910-20AE-38188D63345A}"/>
          </ac:picMkLst>
        </pc:picChg>
      </pc:sldChg>
      <pc:sldChg chg="addSp delSp modSp mod">
        <pc:chgData name="Anna Morrison" userId="7eae6f2c-8375-4b1b-a6c5-74d79ab14498" providerId="ADAL" clId="{0212305E-B37C-403F-BC83-1EF49CC3E68E}" dt="2024-10-30T05:07:11.641" v="55" actId="113"/>
        <pc:sldMkLst>
          <pc:docMk/>
          <pc:sldMk cId="0" sldId="257"/>
        </pc:sldMkLst>
        <pc:spChg chg="del">
          <ac:chgData name="Anna Morrison" userId="7eae6f2c-8375-4b1b-a6c5-74d79ab14498" providerId="ADAL" clId="{0212305E-B37C-403F-BC83-1EF49CC3E68E}" dt="2024-10-30T05:05:08.869" v="16" actId="478"/>
          <ac:spMkLst>
            <pc:docMk/>
            <pc:sldMk cId="0" sldId="257"/>
            <ac:spMk id="8" creationId="{00000000-0000-0000-0000-000000000000}"/>
          </ac:spMkLst>
        </pc:spChg>
        <pc:spChg chg="mod">
          <ac:chgData name="Anna Morrison" userId="7eae6f2c-8375-4b1b-a6c5-74d79ab14498" providerId="ADAL" clId="{0212305E-B37C-403F-BC83-1EF49CC3E68E}" dt="2024-10-30T05:07:04.907" v="52" actId="113"/>
          <ac:spMkLst>
            <pc:docMk/>
            <pc:sldMk cId="0" sldId="257"/>
            <ac:spMk id="9" creationId="{00000000-0000-0000-0000-000000000000}"/>
          </ac:spMkLst>
        </pc:spChg>
        <pc:spChg chg="mod">
          <ac:chgData name="Anna Morrison" userId="7eae6f2c-8375-4b1b-a6c5-74d79ab14498" providerId="ADAL" clId="{0212305E-B37C-403F-BC83-1EF49CC3E68E}" dt="2024-10-30T05:07:11.641" v="55" actId="113"/>
          <ac:spMkLst>
            <pc:docMk/>
            <pc:sldMk cId="0" sldId="257"/>
            <ac:spMk id="11" creationId="{00000000-0000-0000-0000-000000000000}"/>
          </ac:spMkLst>
        </pc:spChg>
        <pc:grpChg chg="del">
          <ac:chgData name="Anna Morrison" userId="7eae6f2c-8375-4b1b-a6c5-74d79ab14498" providerId="ADAL" clId="{0212305E-B37C-403F-BC83-1EF49CC3E68E}" dt="2024-10-30T05:05:11.353" v="18" actId="478"/>
          <ac:grpSpMkLst>
            <pc:docMk/>
            <pc:sldMk cId="0" sldId="257"/>
            <ac:grpSpMk id="2" creationId="{00000000-0000-0000-0000-000000000000}"/>
          </ac:grpSpMkLst>
        </pc:grpChg>
        <pc:grpChg chg="del">
          <ac:chgData name="Anna Morrison" userId="7eae6f2c-8375-4b1b-a6c5-74d79ab14498" providerId="ADAL" clId="{0212305E-B37C-403F-BC83-1EF49CC3E68E}" dt="2024-10-30T05:05:09.535" v="17" actId="478"/>
          <ac:grpSpMkLst>
            <pc:docMk/>
            <pc:sldMk cId="0" sldId="257"/>
            <ac:grpSpMk id="5" creationId="{00000000-0000-0000-0000-000000000000}"/>
          </ac:grpSpMkLst>
        </pc:grpChg>
        <pc:picChg chg="add mod ord">
          <ac:chgData name="Anna Morrison" userId="7eae6f2c-8375-4b1b-a6c5-74d79ab14498" providerId="ADAL" clId="{0212305E-B37C-403F-BC83-1EF49CC3E68E}" dt="2024-10-30T05:06:56.964" v="49" actId="167"/>
          <ac:picMkLst>
            <pc:docMk/>
            <pc:sldMk cId="0" sldId="257"/>
            <ac:picMk id="14" creationId="{47A35C0C-F906-D053-D208-56798672DA7A}"/>
          </ac:picMkLst>
        </pc:picChg>
      </pc:sldChg>
      <pc:sldChg chg="addSp delSp modSp mod">
        <pc:chgData name="Anna Morrison" userId="7eae6f2c-8375-4b1b-a6c5-74d79ab14498" providerId="ADAL" clId="{0212305E-B37C-403F-BC83-1EF49CC3E68E}" dt="2024-10-30T05:07:30.479" v="63" actId="113"/>
        <pc:sldMkLst>
          <pc:docMk/>
          <pc:sldMk cId="0" sldId="258"/>
        </pc:sldMkLst>
        <pc:spChg chg="mod">
          <ac:chgData name="Anna Morrison" userId="7eae6f2c-8375-4b1b-a6c5-74d79ab14498" providerId="ADAL" clId="{0212305E-B37C-403F-BC83-1EF49CC3E68E}" dt="2024-10-30T05:07:30.479" v="63" actId="113"/>
          <ac:spMkLst>
            <pc:docMk/>
            <pc:sldMk cId="0" sldId="258"/>
            <ac:spMk id="8" creationId="{00000000-0000-0000-0000-000000000000}"/>
          </ac:spMkLst>
        </pc:spChg>
        <pc:grpChg chg="del">
          <ac:chgData name="Anna Morrison" userId="7eae6f2c-8375-4b1b-a6c5-74d79ab14498" providerId="ADAL" clId="{0212305E-B37C-403F-BC83-1EF49CC3E68E}" dt="2024-10-30T05:05:15.925" v="20" actId="478"/>
          <ac:grpSpMkLst>
            <pc:docMk/>
            <pc:sldMk cId="0" sldId="258"/>
            <ac:grpSpMk id="2" creationId="{00000000-0000-0000-0000-000000000000}"/>
          </ac:grpSpMkLst>
        </pc:grpChg>
        <pc:grpChg chg="del">
          <ac:chgData name="Anna Morrison" userId="7eae6f2c-8375-4b1b-a6c5-74d79ab14498" providerId="ADAL" clId="{0212305E-B37C-403F-BC83-1EF49CC3E68E}" dt="2024-10-30T05:05:13.726" v="19" actId="478"/>
          <ac:grpSpMkLst>
            <pc:docMk/>
            <pc:sldMk cId="0" sldId="258"/>
            <ac:grpSpMk id="5" creationId="{00000000-0000-0000-0000-000000000000}"/>
          </ac:grpSpMkLst>
        </pc:grpChg>
        <pc:picChg chg="add mod ord">
          <ac:chgData name="Anna Morrison" userId="7eae6f2c-8375-4b1b-a6c5-74d79ab14498" providerId="ADAL" clId="{0212305E-B37C-403F-BC83-1EF49CC3E68E}" dt="2024-10-30T05:07:20.112" v="59" actId="167"/>
          <ac:picMkLst>
            <pc:docMk/>
            <pc:sldMk cId="0" sldId="258"/>
            <ac:picMk id="12" creationId="{29699505-3AD3-50E9-5509-11E5B80F989F}"/>
          </ac:picMkLst>
        </pc:picChg>
      </pc:sldChg>
      <pc:sldChg chg="addSp delSp modSp mod">
        <pc:chgData name="Anna Morrison" userId="7eae6f2c-8375-4b1b-a6c5-74d79ab14498" providerId="ADAL" clId="{0212305E-B37C-403F-BC83-1EF49CC3E68E}" dt="2024-10-30T05:07:54.399" v="71" actId="113"/>
        <pc:sldMkLst>
          <pc:docMk/>
          <pc:sldMk cId="0" sldId="259"/>
        </pc:sldMkLst>
        <pc:spChg chg="mod">
          <ac:chgData name="Anna Morrison" userId="7eae6f2c-8375-4b1b-a6c5-74d79ab14498" providerId="ADAL" clId="{0212305E-B37C-403F-BC83-1EF49CC3E68E}" dt="2024-10-30T05:07:54.399" v="71" actId="113"/>
          <ac:spMkLst>
            <pc:docMk/>
            <pc:sldMk cId="0" sldId="259"/>
            <ac:spMk id="9" creationId="{00000000-0000-0000-0000-000000000000}"/>
          </ac:spMkLst>
        </pc:spChg>
        <pc:grpChg chg="del">
          <ac:chgData name="Anna Morrison" userId="7eae6f2c-8375-4b1b-a6c5-74d79ab14498" providerId="ADAL" clId="{0212305E-B37C-403F-BC83-1EF49CC3E68E}" dt="2024-10-30T05:05:21.526" v="22" actId="478"/>
          <ac:grpSpMkLst>
            <pc:docMk/>
            <pc:sldMk cId="0" sldId="259"/>
            <ac:grpSpMk id="2" creationId="{00000000-0000-0000-0000-000000000000}"/>
          </ac:grpSpMkLst>
        </pc:grpChg>
        <pc:grpChg chg="del">
          <ac:chgData name="Anna Morrison" userId="7eae6f2c-8375-4b1b-a6c5-74d79ab14498" providerId="ADAL" clId="{0212305E-B37C-403F-BC83-1EF49CC3E68E}" dt="2024-10-30T05:05:19.423" v="21" actId="478"/>
          <ac:grpSpMkLst>
            <pc:docMk/>
            <pc:sldMk cId="0" sldId="259"/>
            <ac:grpSpMk id="5" creationId="{00000000-0000-0000-0000-000000000000}"/>
          </ac:grpSpMkLst>
        </pc:grpChg>
        <pc:picChg chg="add mod ord">
          <ac:chgData name="Anna Morrison" userId="7eae6f2c-8375-4b1b-a6c5-74d79ab14498" providerId="ADAL" clId="{0212305E-B37C-403F-BC83-1EF49CC3E68E}" dt="2024-10-30T05:07:37.807" v="67" actId="167"/>
          <ac:picMkLst>
            <pc:docMk/>
            <pc:sldMk cId="0" sldId="259"/>
            <ac:picMk id="11" creationId="{351178C8-3D98-1222-AA02-76E27324581E}"/>
          </ac:picMkLst>
        </pc:picChg>
      </pc:sldChg>
      <pc:sldChg chg="addSp delSp modSp mod">
        <pc:chgData name="Anna Morrison" userId="7eae6f2c-8375-4b1b-a6c5-74d79ab14498" providerId="ADAL" clId="{0212305E-B37C-403F-BC83-1EF49CC3E68E}" dt="2024-10-30T05:16:03.369" v="175" actId="122"/>
        <pc:sldMkLst>
          <pc:docMk/>
          <pc:sldMk cId="0" sldId="260"/>
        </pc:sldMkLst>
        <pc:spChg chg="del">
          <ac:chgData name="Anna Morrison" userId="7eae6f2c-8375-4b1b-a6c5-74d79ab14498" providerId="ADAL" clId="{0212305E-B37C-403F-BC83-1EF49CC3E68E}" dt="2024-10-30T05:05:26.943" v="24" actId="478"/>
          <ac:spMkLst>
            <pc:docMk/>
            <pc:sldMk cId="0" sldId="260"/>
            <ac:spMk id="8" creationId="{00000000-0000-0000-0000-000000000000}"/>
          </ac:spMkLst>
        </pc:spChg>
        <pc:spChg chg="mod">
          <ac:chgData name="Anna Morrison" userId="7eae6f2c-8375-4b1b-a6c5-74d79ab14498" providerId="ADAL" clId="{0212305E-B37C-403F-BC83-1EF49CC3E68E}" dt="2024-10-30T05:08:15.079" v="77" actId="255"/>
          <ac:spMkLst>
            <pc:docMk/>
            <pc:sldMk cId="0" sldId="260"/>
            <ac:spMk id="9" creationId="{00000000-0000-0000-0000-000000000000}"/>
          </ac:spMkLst>
        </pc:spChg>
        <pc:spChg chg="add mod">
          <ac:chgData name="Anna Morrison" userId="7eae6f2c-8375-4b1b-a6c5-74d79ab14498" providerId="ADAL" clId="{0212305E-B37C-403F-BC83-1EF49CC3E68E}" dt="2024-10-30T05:16:03.369" v="175" actId="122"/>
          <ac:spMkLst>
            <pc:docMk/>
            <pc:sldMk cId="0" sldId="260"/>
            <ac:spMk id="14" creationId="{DEAB3ECC-DAD3-533C-9AAC-20FA37C649FB}"/>
          </ac:spMkLst>
        </pc:spChg>
        <pc:grpChg chg="del">
          <ac:chgData name="Anna Morrison" userId="7eae6f2c-8375-4b1b-a6c5-74d79ab14498" providerId="ADAL" clId="{0212305E-B37C-403F-BC83-1EF49CC3E68E}" dt="2024-10-30T05:05:28.685" v="25" actId="478"/>
          <ac:grpSpMkLst>
            <pc:docMk/>
            <pc:sldMk cId="0" sldId="260"/>
            <ac:grpSpMk id="2" creationId="{00000000-0000-0000-0000-000000000000}"/>
          </ac:grpSpMkLst>
        </pc:grpChg>
        <pc:grpChg chg="del">
          <ac:chgData name="Anna Morrison" userId="7eae6f2c-8375-4b1b-a6c5-74d79ab14498" providerId="ADAL" clId="{0212305E-B37C-403F-BC83-1EF49CC3E68E}" dt="2024-10-30T05:05:24.495" v="23" actId="478"/>
          <ac:grpSpMkLst>
            <pc:docMk/>
            <pc:sldMk cId="0" sldId="260"/>
            <ac:grpSpMk id="5" creationId="{00000000-0000-0000-0000-000000000000}"/>
          </ac:grpSpMkLst>
        </pc:grpChg>
        <pc:picChg chg="mod">
          <ac:chgData name="Anna Morrison" userId="7eae6f2c-8375-4b1b-a6c5-74d79ab14498" providerId="ADAL" clId="{0212305E-B37C-403F-BC83-1EF49CC3E68E}" dt="2024-10-30T05:15:55.543" v="172" actId="1076"/>
          <ac:picMkLst>
            <pc:docMk/>
            <pc:sldMk cId="0" sldId="260"/>
            <ac:picMk id="10" creationId="{37C9C291-0E72-7E7E-C837-0016F865B476}"/>
          </ac:picMkLst>
        </pc:picChg>
        <pc:picChg chg="add mod ord">
          <ac:chgData name="Anna Morrison" userId="7eae6f2c-8375-4b1b-a6c5-74d79ab14498" providerId="ADAL" clId="{0212305E-B37C-403F-BC83-1EF49CC3E68E}" dt="2024-10-30T05:15:37.061" v="166" actId="1076"/>
          <ac:picMkLst>
            <pc:docMk/>
            <pc:sldMk cId="0" sldId="260"/>
            <ac:picMk id="12" creationId="{38B3F5B4-BF44-63B6-0109-E0F2BED0104B}"/>
          </ac:picMkLst>
        </pc:picChg>
      </pc:sldChg>
      <pc:sldChg chg="addSp delSp modSp mod">
        <pc:chgData name="Anna Morrison" userId="7eae6f2c-8375-4b1b-a6c5-74d79ab14498" providerId="ADAL" clId="{0212305E-B37C-403F-BC83-1EF49CC3E68E}" dt="2024-10-30T05:09:16.879" v="92" actId="403"/>
        <pc:sldMkLst>
          <pc:docMk/>
          <pc:sldMk cId="0" sldId="261"/>
        </pc:sldMkLst>
        <pc:spChg chg="del mod">
          <ac:chgData name="Anna Morrison" userId="7eae6f2c-8375-4b1b-a6c5-74d79ab14498" providerId="ADAL" clId="{0212305E-B37C-403F-BC83-1EF49CC3E68E}" dt="2024-10-30T05:05:36.472" v="30"/>
          <ac:spMkLst>
            <pc:docMk/>
            <pc:sldMk cId="0" sldId="261"/>
            <ac:spMk id="8" creationId="{00000000-0000-0000-0000-000000000000}"/>
          </ac:spMkLst>
        </pc:spChg>
        <pc:spChg chg="mod">
          <ac:chgData name="Anna Morrison" userId="7eae6f2c-8375-4b1b-a6c5-74d79ab14498" providerId="ADAL" clId="{0212305E-B37C-403F-BC83-1EF49CC3E68E}" dt="2024-10-30T05:09:07.772" v="87" actId="113"/>
          <ac:spMkLst>
            <pc:docMk/>
            <pc:sldMk cId="0" sldId="261"/>
            <ac:spMk id="9" creationId="{00000000-0000-0000-0000-000000000000}"/>
          </ac:spMkLst>
        </pc:spChg>
        <pc:spChg chg="mod">
          <ac:chgData name="Anna Morrison" userId="7eae6f2c-8375-4b1b-a6c5-74d79ab14498" providerId="ADAL" clId="{0212305E-B37C-403F-BC83-1EF49CC3E68E}" dt="2024-10-30T05:09:16.879" v="92" actId="403"/>
          <ac:spMkLst>
            <pc:docMk/>
            <pc:sldMk cId="0" sldId="261"/>
            <ac:spMk id="10" creationId="{00000000-0000-0000-0000-000000000000}"/>
          </ac:spMkLst>
        </pc:spChg>
        <pc:grpChg chg="del">
          <ac:chgData name="Anna Morrison" userId="7eae6f2c-8375-4b1b-a6c5-74d79ab14498" providerId="ADAL" clId="{0212305E-B37C-403F-BC83-1EF49CC3E68E}" dt="2024-10-30T05:05:36.472" v="28" actId="478"/>
          <ac:grpSpMkLst>
            <pc:docMk/>
            <pc:sldMk cId="0" sldId="261"/>
            <ac:grpSpMk id="2" creationId="{00000000-0000-0000-0000-000000000000}"/>
          </ac:grpSpMkLst>
        </pc:grpChg>
        <pc:grpChg chg="del">
          <ac:chgData name="Anna Morrison" userId="7eae6f2c-8375-4b1b-a6c5-74d79ab14498" providerId="ADAL" clId="{0212305E-B37C-403F-BC83-1EF49CC3E68E}" dt="2024-10-30T05:05:32.310" v="26" actId="478"/>
          <ac:grpSpMkLst>
            <pc:docMk/>
            <pc:sldMk cId="0" sldId="261"/>
            <ac:grpSpMk id="5" creationId="{00000000-0000-0000-0000-000000000000}"/>
          </ac:grpSpMkLst>
        </pc:grpChg>
        <pc:picChg chg="add mod ord">
          <ac:chgData name="Anna Morrison" userId="7eae6f2c-8375-4b1b-a6c5-74d79ab14498" providerId="ADAL" clId="{0212305E-B37C-403F-BC83-1EF49CC3E68E}" dt="2024-10-30T05:09:00.015" v="84" actId="167"/>
          <ac:picMkLst>
            <pc:docMk/>
            <pc:sldMk cId="0" sldId="261"/>
            <ac:picMk id="12" creationId="{46722FFB-2A37-D800-4789-67D8FFB33110}"/>
          </ac:picMkLst>
        </pc:picChg>
      </pc:sldChg>
      <pc:sldChg chg="addSp delSp modSp mod">
        <pc:chgData name="Anna Morrison" userId="7eae6f2c-8375-4b1b-a6c5-74d79ab14498" providerId="ADAL" clId="{0212305E-B37C-403F-BC83-1EF49CC3E68E}" dt="2024-10-30T05:09:46.477" v="105" actId="404"/>
        <pc:sldMkLst>
          <pc:docMk/>
          <pc:sldMk cId="0" sldId="262"/>
        </pc:sldMkLst>
        <pc:spChg chg="del topLvl">
          <ac:chgData name="Anna Morrison" userId="7eae6f2c-8375-4b1b-a6c5-74d79ab14498" providerId="ADAL" clId="{0212305E-B37C-403F-BC83-1EF49CC3E68E}" dt="2024-10-30T05:05:43.382" v="32" actId="478"/>
          <ac:spMkLst>
            <pc:docMk/>
            <pc:sldMk cId="0" sldId="262"/>
            <ac:spMk id="6" creationId="{00000000-0000-0000-0000-000000000000}"/>
          </ac:spMkLst>
        </pc:spChg>
        <pc:spChg chg="topLvl">
          <ac:chgData name="Anna Morrison" userId="7eae6f2c-8375-4b1b-a6c5-74d79ab14498" providerId="ADAL" clId="{0212305E-B37C-403F-BC83-1EF49CC3E68E}" dt="2024-10-30T05:05:43.382" v="32" actId="478"/>
          <ac:spMkLst>
            <pc:docMk/>
            <pc:sldMk cId="0" sldId="262"/>
            <ac:spMk id="7" creationId="{00000000-0000-0000-0000-000000000000}"/>
          </ac:spMkLst>
        </pc:spChg>
        <pc:spChg chg="del mod">
          <ac:chgData name="Anna Morrison" userId="7eae6f2c-8375-4b1b-a6c5-74d79ab14498" providerId="ADAL" clId="{0212305E-B37C-403F-BC83-1EF49CC3E68E}" dt="2024-10-30T05:05:43.382" v="34"/>
          <ac:spMkLst>
            <pc:docMk/>
            <pc:sldMk cId="0" sldId="262"/>
            <ac:spMk id="9" creationId="{00000000-0000-0000-0000-000000000000}"/>
          </ac:spMkLst>
        </pc:spChg>
        <pc:spChg chg="mod">
          <ac:chgData name="Anna Morrison" userId="7eae6f2c-8375-4b1b-a6c5-74d79ab14498" providerId="ADAL" clId="{0212305E-B37C-403F-BC83-1EF49CC3E68E}" dt="2024-10-30T05:09:35.876" v="99" actId="113"/>
          <ac:spMkLst>
            <pc:docMk/>
            <pc:sldMk cId="0" sldId="262"/>
            <ac:spMk id="10" creationId="{00000000-0000-0000-0000-000000000000}"/>
          </ac:spMkLst>
        </pc:spChg>
        <pc:spChg chg="mod">
          <ac:chgData name="Anna Morrison" userId="7eae6f2c-8375-4b1b-a6c5-74d79ab14498" providerId="ADAL" clId="{0212305E-B37C-403F-BC83-1EF49CC3E68E}" dt="2024-10-30T05:09:46.477" v="105" actId="404"/>
          <ac:spMkLst>
            <pc:docMk/>
            <pc:sldMk cId="0" sldId="262"/>
            <ac:spMk id="11" creationId="{00000000-0000-0000-0000-000000000000}"/>
          </ac:spMkLst>
        </pc:spChg>
        <pc:grpChg chg="del">
          <ac:chgData name="Anna Morrison" userId="7eae6f2c-8375-4b1b-a6c5-74d79ab14498" providerId="ADAL" clId="{0212305E-B37C-403F-BC83-1EF49CC3E68E}" dt="2024-10-30T05:05:46.912" v="35" actId="478"/>
          <ac:grpSpMkLst>
            <pc:docMk/>
            <pc:sldMk cId="0" sldId="262"/>
            <ac:grpSpMk id="2" creationId="{00000000-0000-0000-0000-000000000000}"/>
          </ac:grpSpMkLst>
        </pc:grpChg>
        <pc:grpChg chg="del">
          <ac:chgData name="Anna Morrison" userId="7eae6f2c-8375-4b1b-a6c5-74d79ab14498" providerId="ADAL" clId="{0212305E-B37C-403F-BC83-1EF49CC3E68E}" dt="2024-10-30T05:05:43.382" v="32" actId="478"/>
          <ac:grpSpMkLst>
            <pc:docMk/>
            <pc:sldMk cId="0" sldId="262"/>
            <ac:grpSpMk id="5" creationId="{00000000-0000-0000-0000-000000000000}"/>
          </ac:grpSpMkLst>
        </pc:grpChg>
        <pc:picChg chg="add mod ord">
          <ac:chgData name="Anna Morrison" userId="7eae6f2c-8375-4b1b-a6c5-74d79ab14498" providerId="ADAL" clId="{0212305E-B37C-403F-BC83-1EF49CC3E68E}" dt="2024-10-30T05:09:23.923" v="96" actId="167"/>
          <ac:picMkLst>
            <pc:docMk/>
            <pc:sldMk cId="0" sldId="262"/>
            <ac:picMk id="13" creationId="{1FB63CF5-FC29-4F9D-C673-C9E38FD34D2A}"/>
          </ac:picMkLst>
        </pc:picChg>
      </pc:sldChg>
      <pc:sldChg chg="addSp delSp modSp mod">
        <pc:chgData name="Anna Morrison" userId="7eae6f2c-8375-4b1b-a6c5-74d79ab14498" providerId="ADAL" clId="{0212305E-B37C-403F-BC83-1EF49CC3E68E}" dt="2024-10-30T05:13:38.357" v="129" actId="20577"/>
        <pc:sldMkLst>
          <pc:docMk/>
          <pc:sldMk cId="0" sldId="263"/>
        </pc:sldMkLst>
        <pc:spChg chg="del mod">
          <ac:chgData name="Anna Morrison" userId="7eae6f2c-8375-4b1b-a6c5-74d79ab14498" providerId="ADAL" clId="{0212305E-B37C-403F-BC83-1EF49CC3E68E}" dt="2024-10-30T05:05:51.150" v="39"/>
          <ac:spMkLst>
            <pc:docMk/>
            <pc:sldMk cId="0" sldId="263"/>
            <ac:spMk id="8" creationId="{00000000-0000-0000-0000-000000000000}"/>
          </ac:spMkLst>
        </pc:spChg>
        <pc:spChg chg="mod">
          <ac:chgData name="Anna Morrison" userId="7eae6f2c-8375-4b1b-a6c5-74d79ab14498" providerId="ADAL" clId="{0212305E-B37C-403F-BC83-1EF49CC3E68E}" dt="2024-10-30T05:13:38.357" v="129" actId="20577"/>
          <ac:spMkLst>
            <pc:docMk/>
            <pc:sldMk cId="0" sldId="263"/>
            <ac:spMk id="9" creationId="{00000000-0000-0000-0000-000000000000}"/>
          </ac:spMkLst>
        </pc:spChg>
        <pc:grpChg chg="del">
          <ac:chgData name="Anna Morrison" userId="7eae6f2c-8375-4b1b-a6c5-74d79ab14498" providerId="ADAL" clId="{0212305E-B37C-403F-BC83-1EF49CC3E68E}" dt="2024-10-30T05:05:53.095" v="40" actId="478"/>
          <ac:grpSpMkLst>
            <pc:docMk/>
            <pc:sldMk cId="0" sldId="263"/>
            <ac:grpSpMk id="2" creationId="{00000000-0000-0000-0000-000000000000}"/>
          </ac:grpSpMkLst>
        </pc:grpChg>
        <pc:grpChg chg="del">
          <ac:chgData name="Anna Morrison" userId="7eae6f2c-8375-4b1b-a6c5-74d79ab14498" providerId="ADAL" clId="{0212305E-B37C-403F-BC83-1EF49CC3E68E}" dt="2024-10-30T05:05:51.150" v="37" actId="478"/>
          <ac:grpSpMkLst>
            <pc:docMk/>
            <pc:sldMk cId="0" sldId="263"/>
            <ac:grpSpMk id="5" creationId="{00000000-0000-0000-0000-000000000000}"/>
          </ac:grpSpMkLst>
        </pc:grpChg>
        <pc:picChg chg="add mod ord">
          <ac:chgData name="Anna Morrison" userId="7eae6f2c-8375-4b1b-a6c5-74d79ab14498" providerId="ADAL" clId="{0212305E-B37C-403F-BC83-1EF49CC3E68E}" dt="2024-10-30T05:09:52.359" v="109" actId="167"/>
          <ac:picMkLst>
            <pc:docMk/>
            <pc:sldMk cId="0" sldId="263"/>
            <ac:picMk id="11" creationId="{C5C8A5D9-2C72-D52A-3319-E78F5986A3A8}"/>
          </ac:picMkLst>
        </pc:picChg>
      </pc:sldChg>
      <pc:sldChg chg="addSp delSp modSp mod">
        <pc:chgData name="Anna Morrison" userId="7eae6f2c-8375-4b1b-a6c5-74d79ab14498" providerId="ADAL" clId="{0212305E-B37C-403F-BC83-1EF49CC3E68E}" dt="2024-10-30T05:14:50.270" v="163" actId="1076"/>
        <pc:sldMkLst>
          <pc:docMk/>
          <pc:sldMk cId="0" sldId="264"/>
        </pc:sldMkLst>
        <pc:spChg chg="del mod">
          <ac:chgData name="Anna Morrison" userId="7eae6f2c-8375-4b1b-a6c5-74d79ab14498" providerId="ADAL" clId="{0212305E-B37C-403F-BC83-1EF49CC3E68E}" dt="2024-10-30T05:05:58.230" v="44"/>
          <ac:spMkLst>
            <pc:docMk/>
            <pc:sldMk cId="0" sldId="264"/>
            <ac:spMk id="8" creationId="{00000000-0000-0000-0000-000000000000}"/>
          </ac:spMkLst>
        </pc:spChg>
        <pc:spChg chg="mod">
          <ac:chgData name="Anna Morrison" userId="7eae6f2c-8375-4b1b-a6c5-74d79ab14498" providerId="ADAL" clId="{0212305E-B37C-403F-BC83-1EF49CC3E68E}" dt="2024-10-30T05:14:50.270" v="163" actId="1076"/>
          <ac:spMkLst>
            <pc:docMk/>
            <pc:sldMk cId="0" sldId="264"/>
            <ac:spMk id="9" creationId="{00000000-0000-0000-0000-000000000000}"/>
          </ac:spMkLst>
        </pc:spChg>
        <pc:grpChg chg="del">
          <ac:chgData name="Anna Morrison" userId="7eae6f2c-8375-4b1b-a6c5-74d79ab14498" providerId="ADAL" clId="{0212305E-B37C-403F-BC83-1EF49CC3E68E}" dt="2024-10-30T05:05:59.975" v="45" actId="478"/>
          <ac:grpSpMkLst>
            <pc:docMk/>
            <pc:sldMk cId="0" sldId="264"/>
            <ac:grpSpMk id="2" creationId="{00000000-0000-0000-0000-000000000000}"/>
          </ac:grpSpMkLst>
        </pc:grpChg>
        <pc:grpChg chg="del">
          <ac:chgData name="Anna Morrison" userId="7eae6f2c-8375-4b1b-a6c5-74d79ab14498" providerId="ADAL" clId="{0212305E-B37C-403F-BC83-1EF49CC3E68E}" dt="2024-10-30T05:05:58.230" v="42" actId="478"/>
          <ac:grpSpMkLst>
            <pc:docMk/>
            <pc:sldMk cId="0" sldId="264"/>
            <ac:grpSpMk id="5" creationId="{00000000-0000-0000-0000-000000000000}"/>
          </ac:grpSpMkLst>
        </pc:grpChg>
        <pc:picChg chg="add mod ord">
          <ac:chgData name="Anna Morrison" userId="7eae6f2c-8375-4b1b-a6c5-74d79ab14498" providerId="ADAL" clId="{0212305E-B37C-403F-BC83-1EF49CC3E68E}" dt="2024-10-30T05:10:47.837" v="123" actId="167"/>
          <ac:picMkLst>
            <pc:docMk/>
            <pc:sldMk cId="0" sldId="264"/>
            <ac:picMk id="11" creationId="{F2DDEC55-8573-BA67-256D-FA44CC5D7227}"/>
          </ac:picMkLst>
        </pc:picChg>
      </pc:sldChg>
      <pc:sldChg chg="modSp add mod">
        <pc:chgData name="Anna Morrison" userId="7eae6f2c-8375-4b1b-a6c5-74d79ab14498" providerId="ADAL" clId="{0212305E-B37C-403F-BC83-1EF49CC3E68E}" dt="2024-10-30T05:13:47.306" v="132" actId="20577"/>
        <pc:sldMkLst>
          <pc:docMk/>
          <pc:sldMk cId="2170568421" sldId="265"/>
        </pc:sldMkLst>
        <pc:spChg chg="mod">
          <ac:chgData name="Anna Morrison" userId="7eae6f2c-8375-4b1b-a6c5-74d79ab14498" providerId="ADAL" clId="{0212305E-B37C-403F-BC83-1EF49CC3E68E}" dt="2024-10-30T05:13:47.306" v="132" actId="20577"/>
          <ac:spMkLst>
            <pc:docMk/>
            <pc:sldMk cId="2170568421" sldId="265"/>
            <ac:spMk id="9" creationId="{94E3B692-1072-3EEF-2955-DA82A325DD49}"/>
          </ac:spMkLst>
        </pc:spChg>
      </pc:sldChg>
      <pc:sldChg chg="new del">
        <pc:chgData name="Anna Morrison" userId="7eae6f2c-8375-4b1b-a6c5-74d79ab14498" providerId="ADAL" clId="{0212305E-B37C-403F-BC83-1EF49CC3E68E}" dt="2024-10-30T05:14:42.562" v="162" actId="47"/>
        <pc:sldMkLst>
          <pc:docMk/>
          <pc:sldMk cId="121703090" sldId="266"/>
        </pc:sldMkLst>
      </pc:sldChg>
      <pc:sldChg chg="addSp modSp add mod">
        <pc:chgData name="Anna Morrison" userId="7eae6f2c-8375-4b1b-a6c5-74d79ab14498" providerId="ADAL" clId="{0212305E-B37C-403F-BC83-1EF49CC3E68E}" dt="2024-10-30T05:18:37.150" v="208" actId="1440"/>
        <pc:sldMkLst>
          <pc:docMk/>
          <pc:sldMk cId="2504359225" sldId="267"/>
        </pc:sldMkLst>
        <pc:spChg chg="mod">
          <ac:chgData name="Anna Morrison" userId="7eae6f2c-8375-4b1b-a6c5-74d79ab14498" providerId="ADAL" clId="{0212305E-B37C-403F-BC83-1EF49CC3E68E}" dt="2024-10-30T05:17:34.514" v="200" actId="403"/>
          <ac:spMkLst>
            <pc:docMk/>
            <pc:sldMk cId="2504359225" sldId="267"/>
            <ac:spMk id="9" creationId="{C5E2A60E-ECAB-E127-4136-E66DF52F8599}"/>
          </ac:spMkLst>
        </pc:spChg>
        <pc:picChg chg="add mod">
          <ac:chgData name="Anna Morrison" userId="7eae6f2c-8375-4b1b-a6c5-74d79ab14498" providerId="ADAL" clId="{0212305E-B37C-403F-BC83-1EF49CC3E68E}" dt="2024-10-30T05:18:37.150" v="208" actId="1440"/>
          <ac:picMkLst>
            <pc:docMk/>
            <pc:sldMk cId="2504359225" sldId="267"/>
            <ac:picMk id="3" creationId="{CF7234E3-BEC7-064D-6807-974DA996A7E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6F20B-1EB6-4618-AB56-65710E93D78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A6FC6-C1C1-4978-BC63-D6D54A77F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0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A6FC6-C1C1-4978-BC63-D6D54A77F6E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319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A6FC6-C1C1-4978-BC63-D6D54A77F6E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394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71F28-DC20-8308-A064-F74099CA7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7BC62B-E10A-E27B-CD4C-E46753D41F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BA930E-1D1A-562D-EE7C-A66DAB6019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51BE9-E5C7-FA11-468E-AFCBE9AAD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A6FC6-C1C1-4978-BC63-D6D54A77F6E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38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A6FC6-C1C1-4978-BC63-D6D54A77F6E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371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A6FC6-C1C1-4978-BC63-D6D54A77F6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574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A6FC6-C1C1-4978-BC63-D6D54A77F6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778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A6FC6-C1C1-4978-BC63-D6D54A77F6E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569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A6FC6-C1C1-4978-BC63-D6D54A77F6E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425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A6FC6-C1C1-4978-BC63-D6D54A77F6E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01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A6FC6-C1C1-4978-BC63-D6D54A77F6E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01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26B7A-6894-F3D2-55FC-D31DD1DC8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31A408-F690-8C6F-AEC4-D01FD64F6D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388C49-B8D2-6F1B-9561-E62563782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E611B-25EF-9BCC-C776-18493B9D1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A6FC6-C1C1-4978-BC63-D6D54A77F6E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12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www.instituteforapprenticeships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887721533?app_id=122963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15703419" y="8377714"/>
            <a:ext cx="2339307" cy="1761172"/>
          </a:xfrm>
          <a:custGeom>
            <a:avLst/>
            <a:gdLst/>
            <a:ahLst/>
            <a:cxnLst/>
            <a:rect l="l" t="t" r="r" b="b"/>
            <a:pathLst>
              <a:path w="2339307" h="1761172">
                <a:moveTo>
                  <a:pt x="0" y="0"/>
                </a:moveTo>
                <a:lnTo>
                  <a:pt x="2339307" y="0"/>
                </a:lnTo>
                <a:lnTo>
                  <a:pt x="2339307" y="1761172"/>
                </a:lnTo>
                <a:lnTo>
                  <a:pt x="0" y="17611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2"/>
          <p:cNvSpPr txBox="1"/>
          <p:nvPr/>
        </p:nvSpPr>
        <p:spPr>
          <a:xfrm>
            <a:off x="693103" y="9327201"/>
            <a:ext cx="6724124" cy="613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dirty="0">
                <a:solidFill>
                  <a:srgbClr val="FFFFFF"/>
                </a:solidFill>
                <a:latin typeface="Bushcraft"/>
                <a:ea typeface="Bushcraft"/>
                <a:cs typeface="Bushcraft"/>
                <a:sym typeface="Bushcraft"/>
              </a:rPr>
              <a:t>amazingapprenticeships.com</a:t>
            </a:r>
          </a:p>
        </p:txBody>
      </p:sp>
      <p:pic>
        <p:nvPicPr>
          <p:cNvPr id="16" name="Picture 15" descr="A colorful circles with a rainbow and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D837675-F13A-E910-20AE-38188D633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rectangular frame with orange and pink gradients&#10;&#10;Description automatically generated">
            <a:extLst>
              <a:ext uri="{FF2B5EF4-FFF2-40B4-BE49-F238E27FC236}">
                <a16:creationId xmlns:a16="http://schemas.microsoft.com/office/drawing/2014/main" id="{F2DDEC55-8573-BA67-256D-FA44CC5D7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87254" y="2324100"/>
            <a:ext cx="17313491" cy="4059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0800" indent="-277200" algn="l">
              <a:lnSpc>
                <a:spcPts val="4032"/>
              </a:lnSpc>
            </a:pPr>
            <a:r>
              <a:rPr lang="en-US" sz="3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dica"/>
              </a:rPr>
              <a:t>Why is a positive psychological contract important?</a:t>
            </a:r>
          </a:p>
          <a:p>
            <a:pPr marL="550800" lvl="1" indent="-277200" algn="l">
              <a:lnSpc>
                <a:spcPts val="4032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3"/>
              </a:rPr>
              <a:t>Productivity</a:t>
            </a:r>
          </a:p>
          <a:p>
            <a:pPr marL="550800" lvl="1" indent="-277200" algn="l">
              <a:lnSpc>
                <a:spcPts val="4032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3"/>
              </a:rPr>
              <a:t>Loyalty to organisation</a:t>
            </a:r>
          </a:p>
          <a:p>
            <a:pPr marL="550800" lvl="1" indent="-277200" algn="l">
              <a:lnSpc>
                <a:spcPts val="4032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3"/>
              </a:rPr>
              <a:t>Feeling valued</a:t>
            </a:r>
          </a:p>
          <a:p>
            <a:pPr marL="550800" lvl="1" indent="-277200" algn="l">
              <a:lnSpc>
                <a:spcPts val="4032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3"/>
              </a:rPr>
              <a:t>Job satisfaction</a:t>
            </a:r>
          </a:p>
          <a:p>
            <a:pPr marL="550800" lvl="1" indent="-277200" algn="l">
              <a:lnSpc>
                <a:spcPts val="4032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3"/>
              </a:rPr>
              <a:t>More likely to complete apprenticeship</a:t>
            </a:r>
          </a:p>
          <a:p>
            <a:pPr marL="550800" lvl="1" indent="-277200" algn="l">
              <a:lnSpc>
                <a:spcPts val="4032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3"/>
              </a:rPr>
              <a:t>Good for public perception of the employer / recruitment</a:t>
            </a:r>
          </a:p>
          <a:p>
            <a:pPr marL="550800" indent="-277200" algn="l">
              <a:lnSpc>
                <a:spcPts val="4032"/>
              </a:lnSpc>
            </a:pPr>
            <a:endParaRPr lang="en-US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3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0AC50-6D3D-106D-3C97-8D11342FC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rectangular frame with orange and pink gradients&#10;&#10;Description automatically generated">
            <a:extLst>
              <a:ext uri="{FF2B5EF4-FFF2-40B4-BE49-F238E27FC236}">
                <a16:creationId xmlns:a16="http://schemas.microsoft.com/office/drawing/2014/main" id="{355C710B-F678-335D-5C77-55C28C748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C5E2A60E-ECAB-E127-4136-E66DF52F8599}"/>
              </a:ext>
            </a:extLst>
          </p:cNvPr>
          <p:cNvSpPr txBox="1"/>
          <p:nvPr/>
        </p:nvSpPr>
        <p:spPr>
          <a:xfrm>
            <a:off x="762000" y="2208308"/>
            <a:ext cx="16459200" cy="32742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50800" indent="-277200" algn="l">
              <a:lnSpc>
                <a:spcPts val="4032"/>
              </a:lnSpc>
            </a:pP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dica"/>
              </a:rPr>
              <a:t>Home learning</a:t>
            </a:r>
          </a:p>
          <a:p>
            <a:pPr marL="550800" indent="-277200" algn="l">
              <a:lnSpc>
                <a:spcPts val="4032"/>
              </a:lnSpc>
            </a:pPr>
            <a:endParaRPr lang="en-US" sz="4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dica"/>
            </a:endParaRPr>
          </a:p>
          <a:p>
            <a:pPr marL="559350" indent="-285750" algn="l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GB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the apprenticeships that are linked to psychology. </a:t>
            </a:r>
            <a:br>
              <a:rPr lang="en-GB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https://www.instituteforapprenticeships.org/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59350" indent="-285750" algn="l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GB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Pick one apprenticeship that you think sounds really interesting. </a:t>
            </a:r>
          </a:p>
          <a:p>
            <a:pPr marL="559350" indent="-285750" algn="l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GB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ready to present to the class. </a:t>
            </a:r>
            <a:endParaRPr lang="en-US" sz="5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3"/>
            </a:endParaRPr>
          </a:p>
        </p:txBody>
      </p:sp>
      <p:pic>
        <p:nvPicPr>
          <p:cNvPr id="3" name="Picture 2" descr="A poster with a head and gears&#10;&#10;Description automatically generated with medium confidence">
            <a:extLst>
              <a:ext uri="{FF2B5EF4-FFF2-40B4-BE49-F238E27FC236}">
                <a16:creationId xmlns:a16="http://schemas.microsoft.com/office/drawing/2014/main" id="{CF7234E3-BEC7-064D-6807-974DA996A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866" y="2304304"/>
            <a:ext cx="4014623" cy="567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435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rectangular frame with orange and pink gradients&#10;&#10;Description automatically generated">
            <a:extLst>
              <a:ext uri="{FF2B5EF4-FFF2-40B4-BE49-F238E27FC236}">
                <a16:creationId xmlns:a16="http://schemas.microsoft.com/office/drawing/2014/main" id="{47A35C0C-F906-D053-D208-56798672D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51651" y="2220426"/>
            <a:ext cx="15379731" cy="488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2"/>
              </a:rPr>
              <a:t>What do you think this type of psychology involves?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33778" y="3123554"/>
            <a:ext cx="12698173" cy="149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22"/>
              </a:lnSpc>
            </a:pPr>
            <a:r>
              <a:rPr lang="en-US" sz="8658" dirty="0">
                <a:solidFill>
                  <a:srgbClr val="CD0067"/>
                </a:solidFill>
                <a:latin typeface="Bushcraft"/>
                <a:ea typeface="Bushcraft"/>
                <a:cs typeface="Bushcraft"/>
                <a:sym typeface="Bushcraft"/>
              </a:rPr>
              <a:t>organisational psychology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1651" y="5505157"/>
            <a:ext cx="15379731" cy="488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2"/>
              </a:rPr>
              <a:t>What do you think this is?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69700" y="6684294"/>
            <a:ext cx="11226330" cy="149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22"/>
              </a:lnSpc>
            </a:pPr>
            <a:r>
              <a:rPr lang="en-US" sz="8658" dirty="0">
                <a:solidFill>
                  <a:srgbClr val="CD0067"/>
                </a:solidFill>
                <a:latin typeface="Bushcraft"/>
                <a:ea typeface="Bushcraft"/>
                <a:cs typeface="Bushcraft"/>
                <a:sym typeface="Bushcraft"/>
              </a:rPr>
              <a:t>psychological contract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rectangular frame with orange and pink gradients&#10;&#10;Description automatically generated">
            <a:extLst>
              <a:ext uri="{FF2B5EF4-FFF2-40B4-BE49-F238E27FC236}">
                <a16:creationId xmlns:a16="http://schemas.microsoft.com/office/drawing/2014/main" id="{29699505-3AD3-50E9-5509-11E5B80F9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52640" y="3418088"/>
            <a:ext cx="10316257" cy="4797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2"/>
              </a:rPr>
              <a:t>Organisational psychology studies human behaviour in the workplace. </a:t>
            </a:r>
          </a:p>
          <a:p>
            <a:pPr algn="l">
              <a:lnSpc>
                <a:spcPts val="4200"/>
              </a:lnSpc>
            </a:pPr>
            <a:endParaRPr lang="en-US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2"/>
            </a:endParaRPr>
          </a:p>
          <a:p>
            <a:pPr algn="l">
              <a:lnSpc>
                <a:spcPts val="4200"/>
              </a:lnSpc>
            </a:pPr>
            <a:r>
              <a:rPr 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2"/>
              </a:rPr>
              <a:t>It focuses on evaluating individual, group, and organisational dynamics and using that research to identify solutions to problems that improve the well-being and performance of an organisation and its employees.</a:t>
            </a:r>
          </a:p>
          <a:p>
            <a:pPr algn="l">
              <a:lnSpc>
                <a:spcPts val="4200"/>
              </a:lnSpc>
            </a:pPr>
            <a:endParaRPr lang="en-US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2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2623384" y="348967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0" name="TextBox 10"/>
          <p:cNvSpPr txBox="1"/>
          <p:nvPr/>
        </p:nvSpPr>
        <p:spPr>
          <a:xfrm>
            <a:off x="4314236" y="1883741"/>
            <a:ext cx="9258659" cy="1092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38"/>
              </a:lnSpc>
            </a:pPr>
            <a:r>
              <a:rPr lang="en-US" sz="6313" dirty="0">
                <a:solidFill>
                  <a:srgbClr val="CD0067"/>
                </a:solidFill>
                <a:latin typeface="Bushcraft"/>
                <a:ea typeface="Bushcraft"/>
                <a:cs typeface="Bushcraft"/>
                <a:sym typeface="Bushcraft"/>
              </a:rPr>
              <a:t>organisational psychology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rectangular frame with orange and pink gradients&#10;&#10;Description automatically generated">
            <a:extLst>
              <a:ext uri="{FF2B5EF4-FFF2-40B4-BE49-F238E27FC236}">
                <a16:creationId xmlns:a16="http://schemas.microsoft.com/office/drawing/2014/main" id="{351178C8-3D98-1222-AA02-76E273245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472498" y="1883741"/>
            <a:ext cx="8261603" cy="1092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38"/>
              </a:lnSpc>
            </a:pPr>
            <a:r>
              <a:rPr lang="en-US" sz="6313" dirty="0">
                <a:solidFill>
                  <a:srgbClr val="CD0067"/>
                </a:solidFill>
                <a:latin typeface="Bushcraft"/>
                <a:ea typeface="Bushcraft"/>
                <a:cs typeface="Bushcraft"/>
                <a:sym typeface="Bushcraft"/>
              </a:rPr>
              <a:t>psychological contract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9829" y="3044602"/>
            <a:ext cx="17073142" cy="424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2"/>
              </a:rPr>
              <a:t>The psychological contract is an agreement, unwritten but understood, that outlines the expectations, beliefs, ambitions and obligations that </a:t>
            </a:r>
            <a:r>
              <a:rPr lang="en-GB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2"/>
              </a:rPr>
              <a:t>characterise</a:t>
            </a:r>
            <a:r>
              <a:rPr 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2"/>
              </a:rPr>
              <a:t> the relationship between employer and employee.</a:t>
            </a:r>
          </a:p>
          <a:p>
            <a:pPr algn="l">
              <a:lnSpc>
                <a:spcPts val="4200"/>
              </a:lnSpc>
            </a:pPr>
            <a:endParaRPr lang="en-US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2"/>
            </a:endParaRPr>
          </a:p>
          <a:p>
            <a:pPr algn="l">
              <a:lnSpc>
                <a:spcPts val="4200"/>
              </a:lnSpc>
            </a:pPr>
            <a:endParaRPr lang="en-US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2"/>
            </a:endParaRPr>
          </a:p>
          <a:p>
            <a:pPr algn="l">
              <a:lnSpc>
                <a:spcPts val="4200"/>
              </a:lnSpc>
            </a:pPr>
            <a:r>
              <a:rPr lang="en-US" sz="3200" dirty="0">
                <a:solidFill>
                  <a:srgbClr val="CD00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2"/>
              </a:rPr>
              <a:t>Can you think of any psychological contracts that exist in your life?  For example, at school or college.</a:t>
            </a:r>
          </a:p>
          <a:p>
            <a:pPr algn="l">
              <a:lnSpc>
                <a:spcPts val="4200"/>
              </a:lnSpc>
            </a:pPr>
            <a:endParaRPr lang="en-US" sz="3200" dirty="0">
              <a:solidFill>
                <a:srgbClr val="CD00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rectangular frame with orange and pink gradients&#10;&#10;Description automatically generated">
            <a:extLst>
              <a:ext uri="{FF2B5EF4-FFF2-40B4-BE49-F238E27FC236}">
                <a16:creationId xmlns:a16="http://schemas.microsoft.com/office/drawing/2014/main" id="{38B3F5B4-BF44-63B6-0109-E0F2BED01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" y="643"/>
            <a:ext cx="18285714" cy="1028571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68564" y="2016669"/>
            <a:ext cx="17073142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2"/>
              </a:rPr>
              <a:t>We are going to discuss apprentices and organisational psychology today. Watch this short film to learn more about apprenticeships.</a:t>
            </a:r>
          </a:p>
        </p:txBody>
      </p:sp>
      <p:pic>
        <p:nvPicPr>
          <p:cNvPr id="10" name="Online Media 9" title="Understanding Apprenticeships Film">
            <a:hlinkClick r:id="" action="ppaction://media"/>
            <a:extLst>
              <a:ext uri="{FF2B5EF4-FFF2-40B4-BE49-F238E27FC236}">
                <a16:creationId xmlns:a16="http://schemas.microsoft.com/office/drawing/2014/main" id="{37C9C291-0E72-7E7E-C837-0016F865B4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257800" y="3363509"/>
            <a:ext cx="7239000" cy="40783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AB3ECC-DAD3-533C-9AAC-20FA37C649FB}"/>
              </a:ext>
            </a:extLst>
          </p:cNvPr>
          <p:cNvSpPr txBox="1"/>
          <p:nvPr/>
        </p:nvSpPr>
        <p:spPr>
          <a:xfrm>
            <a:off x="4038600" y="7581900"/>
            <a:ext cx="1013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i="0" u="sng" strike="noStrike" baseline="0" dirty="0">
                <a:solidFill>
                  <a:srgbClr val="0070C0"/>
                </a:solidFill>
                <a:latin typeface="Montserrat" panose="00000500000000000000" pitchFamily="2" charset="0"/>
              </a:rPr>
              <a:t>https://amazingapprenticeships.com/resource/the-apprenticeship-assembly-film/ </a:t>
            </a:r>
            <a:endParaRPr lang="en-GB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rectangular frame with orange and pink gradients&#10;&#10;Description automatically generated">
            <a:extLst>
              <a:ext uri="{FF2B5EF4-FFF2-40B4-BE49-F238E27FC236}">
                <a16:creationId xmlns:a16="http://schemas.microsoft.com/office/drawing/2014/main" id="{46722FFB-2A37-D800-4789-67D8FFB33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68564" y="2016669"/>
            <a:ext cx="17073142" cy="488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2"/>
              </a:rPr>
              <a:t>Here are some key facts about apprenticeship employment: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8564" y="2941600"/>
            <a:ext cx="16785082" cy="5064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1078" lvl="1" indent="-275539" algn="l">
              <a:lnSpc>
                <a:spcPts val="4032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1"/>
              </a:rPr>
              <a:t>Apprentices can be any age from 16 upwards.</a:t>
            </a:r>
          </a:p>
          <a:p>
            <a:pPr marL="551078" lvl="1" indent="-275539" algn="l">
              <a:lnSpc>
                <a:spcPts val="4032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1"/>
              </a:rPr>
              <a:t>An apprenticeship is a real job.  Apprentices have a contract of employment and receive all the same benefits as any other employee.</a:t>
            </a:r>
          </a:p>
          <a:p>
            <a:pPr marL="551078" lvl="1" indent="-275539" algn="l">
              <a:lnSpc>
                <a:spcPts val="4032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1"/>
              </a:rPr>
              <a:t>Apprentices learn ‘on-the-job’ for most of their working hours, but spend the equivalent of 6 hours a week completing ‘off-the-job’ learning.</a:t>
            </a:r>
          </a:p>
          <a:p>
            <a:pPr marL="551078" lvl="1" indent="-275539" algn="l">
              <a:lnSpc>
                <a:spcPts val="4032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1"/>
              </a:rPr>
              <a:t>‘Off-the-job’ learning is paid time the employer has to release apprentices to do.</a:t>
            </a:r>
          </a:p>
          <a:p>
            <a:pPr marL="551078" lvl="1" indent="-275539" algn="l">
              <a:lnSpc>
                <a:spcPts val="4032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1"/>
              </a:rPr>
              <a:t>The ‘off-the-job’ learning is funded by the employer and by the Government.</a:t>
            </a:r>
          </a:p>
          <a:p>
            <a:pPr marL="551078" lvl="1" indent="-275539" algn="l">
              <a:lnSpc>
                <a:spcPts val="4032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1"/>
              </a:rPr>
              <a:t>Employers should commit to ensuring the work apprentices do is relevant to their apprenticeship and useful for the organisation.</a:t>
            </a:r>
          </a:p>
          <a:p>
            <a:pPr marL="551078" lvl="1" indent="-275539" algn="l">
              <a:lnSpc>
                <a:spcPts val="4032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1"/>
              </a:rPr>
              <a:t>Approximately 94%* of apprentices remain in employment on completing their apprenticeship. (*Gov.uk)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white rectangular frame with orange and pink gradients&#10;&#10;Description automatically generated">
            <a:extLst>
              <a:ext uri="{FF2B5EF4-FFF2-40B4-BE49-F238E27FC236}">
                <a16:creationId xmlns:a16="http://schemas.microsoft.com/office/drawing/2014/main" id="{1FB63CF5-FC29-4F9D-C673-C9E38FD34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0" y="-144661"/>
            <a:ext cx="18410271" cy="191719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sp>
        <p:nvSpPr>
          <p:cNvPr id="8" name="Freeform 8"/>
          <p:cNvSpPr/>
          <p:nvPr/>
        </p:nvSpPr>
        <p:spPr>
          <a:xfrm>
            <a:off x="12868124" y="2302905"/>
            <a:ext cx="4391176" cy="6210998"/>
          </a:xfrm>
          <a:custGeom>
            <a:avLst/>
            <a:gdLst/>
            <a:ahLst/>
            <a:cxnLst/>
            <a:rect l="l" t="t" r="r" b="b"/>
            <a:pathLst>
              <a:path w="4391176" h="6210998">
                <a:moveTo>
                  <a:pt x="0" y="0"/>
                </a:moveTo>
                <a:lnTo>
                  <a:pt x="4391176" y="0"/>
                </a:lnTo>
                <a:lnTo>
                  <a:pt x="4391176" y="6210998"/>
                </a:lnTo>
                <a:lnTo>
                  <a:pt x="0" y="62109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0" name="TextBox 10"/>
          <p:cNvSpPr txBox="1"/>
          <p:nvPr/>
        </p:nvSpPr>
        <p:spPr>
          <a:xfrm>
            <a:off x="499130" y="2245755"/>
            <a:ext cx="10616023" cy="2104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2"/>
              </a:rPr>
              <a:t>Work in pairs or small groups to consider the following questions about apprentices and the psychological contract they may have with their employer.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5041" y="4773066"/>
            <a:ext cx="11299507" cy="2093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1"/>
              </a:rPr>
              <a:t>How might an apprentice’s expectations of their employer arise?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1"/>
              </a:rPr>
              <a:t>What do you think a positive psychological contract between an apprentice and their employer would include?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1"/>
              </a:rPr>
              <a:t>Why is a positive psychological contract important?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rectangular frame with orange and pink gradients&#10;&#10;Description automatically generated">
            <a:extLst>
              <a:ext uri="{FF2B5EF4-FFF2-40B4-BE49-F238E27FC236}">
                <a16:creationId xmlns:a16="http://schemas.microsoft.com/office/drawing/2014/main" id="{C5C8A5D9-2C72-D52A-3319-E78F5986A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62000" y="2208308"/>
            <a:ext cx="16459200" cy="457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50800" indent="-277200" algn="l">
              <a:lnSpc>
                <a:spcPts val="4032"/>
              </a:lnSpc>
            </a:pPr>
            <a:r>
              <a:rPr lang="en-US" sz="3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dica"/>
              </a:rPr>
              <a:t>How might an apprentice’s expectations of their employer arise?</a:t>
            </a:r>
          </a:p>
          <a:p>
            <a:pPr marL="550800" lvl="1" indent="-277200" algn="l">
              <a:lnSpc>
                <a:spcPts val="4032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3"/>
              </a:rPr>
              <a:t>Feeling of still being in a learning position, so expecting to be ‘looked after’ like in a school environment.</a:t>
            </a:r>
          </a:p>
          <a:p>
            <a:pPr marL="550800" lvl="1" indent="-277200" algn="l">
              <a:lnSpc>
                <a:spcPts val="4032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3"/>
              </a:rPr>
              <a:t>Previous experience of work – may not have had a job before or may have been in a part-time role rather than a full-time role.</a:t>
            </a:r>
          </a:p>
          <a:p>
            <a:pPr marL="550800" lvl="1" indent="-277200" algn="l">
              <a:lnSpc>
                <a:spcPts val="4032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3"/>
              </a:rPr>
              <a:t>Knowledge of their family and friend’s experience of work.</a:t>
            </a:r>
          </a:p>
          <a:p>
            <a:pPr marL="550800" lvl="1" indent="-277200" algn="l">
              <a:lnSpc>
                <a:spcPts val="4032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3"/>
              </a:rPr>
              <a:t>Generational expectations.</a:t>
            </a:r>
          </a:p>
          <a:p>
            <a:pPr marL="550800" lvl="1" indent="-277200" algn="l">
              <a:lnSpc>
                <a:spcPts val="4032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3"/>
              </a:rPr>
              <a:t>Covid – may expect home-working.</a:t>
            </a:r>
          </a:p>
          <a:p>
            <a:pPr marL="550800" indent="-277200" algn="l">
              <a:lnSpc>
                <a:spcPts val="4032"/>
              </a:lnSpc>
            </a:pPr>
            <a:endParaRPr lang="en-US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3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FB0A5-BD1B-E46F-E95F-6D49A53CF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rectangular frame with orange and pink gradients&#10;&#10;Description automatically generated">
            <a:extLst>
              <a:ext uri="{FF2B5EF4-FFF2-40B4-BE49-F238E27FC236}">
                <a16:creationId xmlns:a16="http://schemas.microsoft.com/office/drawing/2014/main" id="{A3D12C8C-780B-F228-8BC1-44ABD43B7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94E3B692-1072-3EEF-2955-DA82A325DD49}"/>
              </a:ext>
            </a:extLst>
          </p:cNvPr>
          <p:cNvSpPr txBox="1"/>
          <p:nvPr/>
        </p:nvSpPr>
        <p:spPr>
          <a:xfrm>
            <a:off x="762000" y="2208308"/>
            <a:ext cx="16459200" cy="3023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50800" indent="-277200" algn="l">
              <a:lnSpc>
                <a:spcPts val="4032"/>
              </a:lnSpc>
            </a:pPr>
            <a:r>
              <a:rPr lang="en-US" sz="3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dica"/>
              </a:rPr>
              <a:t>What do you think a positive psychological contract between an apprentice and their employer would include?</a:t>
            </a:r>
          </a:p>
          <a:p>
            <a:pPr marL="550800" lvl="1" indent="-277200" algn="l">
              <a:lnSpc>
                <a:spcPts val="4032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3"/>
              </a:rPr>
              <a:t>Open communication.</a:t>
            </a:r>
          </a:p>
          <a:p>
            <a:pPr marL="550800" lvl="1" indent="-277200" algn="l">
              <a:lnSpc>
                <a:spcPts val="4032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3"/>
              </a:rPr>
              <a:t>Regular assessment and alignment of employee expectations with the organisation’s goals.</a:t>
            </a:r>
          </a:p>
          <a:p>
            <a:pPr marL="550800" lvl="1" indent="-277200" algn="l">
              <a:lnSpc>
                <a:spcPts val="4032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3"/>
              </a:rPr>
              <a:t>Recognising achievements and celebrating milestones.</a:t>
            </a:r>
          </a:p>
          <a:p>
            <a:pPr marL="550800" lvl="1" indent="-277200" algn="l">
              <a:lnSpc>
                <a:spcPts val="4032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3"/>
              </a:rPr>
              <a:t>Supported professional development.</a:t>
            </a:r>
          </a:p>
        </p:txBody>
      </p:sp>
    </p:spTree>
    <p:extLst>
      <p:ext uri="{BB962C8B-B14F-4D97-AF65-F5344CB8AC3E}">
        <p14:creationId xmlns:p14="http://schemas.microsoft.com/office/powerpoint/2010/main" val="2170568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6" ma:contentTypeDescription="Create a new document." ma:contentTypeScope="" ma:versionID="8d04e287e6a13a8468adaba87eecab59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9f07b3c49893a4df243fb3b485d27b2c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3FC465-E816-4A1B-A6B5-3B03BF12BF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7BE2DD-4D50-4D92-994C-24C5C2112723}">
  <ds:schemaRefs>
    <ds:schemaRef ds:uri="http://schemas.microsoft.com/office/2006/metadata/properties"/>
    <ds:schemaRef ds:uri="http://schemas.microsoft.com/office/infopath/2007/PartnerControls"/>
    <ds:schemaRef ds:uri="01cdd075-c344-4c65-8551-ba9dc45e0196"/>
    <ds:schemaRef ds:uri="6c2c260b-7b8b-4528-a165-310b68aa19c0"/>
  </ds:schemaRefs>
</ds:datastoreItem>
</file>

<file path=customXml/itemProps3.xml><?xml version="1.0" encoding="utf-8"?>
<ds:datastoreItem xmlns:ds="http://schemas.openxmlformats.org/officeDocument/2006/customXml" ds:itemID="{15AAF8CB-98E6-4626-B09E-9BC151748C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cdd075-c344-4c65-8551-ba9dc45e0196"/>
    <ds:schemaRef ds:uri="6c2c260b-7b8b-4528-a165-310b68aa1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548</Words>
  <Application>Microsoft Office PowerPoint</Application>
  <PresentationFormat>Custom</PresentationFormat>
  <Paragraphs>62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Tahoma</vt:lpstr>
      <vt:lpstr>Arial</vt:lpstr>
      <vt:lpstr>Montserrat</vt:lpstr>
      <vt:lpstr>Calibri</vt:lpstr>
      <vt:lpstr>Bushcraft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 led 2025 lesson slides: psychology</dc:title>
  <dc:creator>Helen Twomey</dc:creator>
  <cp:lastModifiedBy>Anna Morrison</cp:lastModifiedBy>
  <cp:revision>2</cp:revision>
  <cp:lastPrinted>2024-07-16T09:06:21Z</cp:lastPrinted>
  <dcterms:created xsi:type="dcterms:W3CDTF">2006-08-16T00:00:00Z</dcterms:created>
  <dcterms:modified xsi:type="dcterms:W3CDTF">2024-10-30T05:18:45Z</dcterms:modified>
  <dc:identifier>DAGIffZaSEg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0x010100447A01B3A3E01C46B68A68956A53F376</vt:lpwstr>
  </property>
</Properties>
</file>