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77" r:id="rId5"/>
    <p:sldId id="301" r:id="rId6"/>
    <p:sldId id="278" r:id="rId7"/>
    <p:sldId id="279" r:id="rId8"/>
    <p:sldId id="280" r:id="rId9"/>
    <p:sldId id="281" r:id="rId10"/>
    <p:sldId id="282" r:id="rId11"/>
    <p:sldId id="283" r:id="rId12"/>
    <p:sldId id="284" r:id="rId13"/>
    <p:sldId id="285" r:id="rId14"/>
    <p:sldId id="286" r:id="rId15"/>
    <p:sldId id="287" r:id="rId16"/>
    <p:sldId id="300" r:id="rId17"/>
    <p:sldId id="289" r:id="rId18"/>
    <p:sldId id="290" r:id="rId19"/>
    <p:sldId id="299" r:id="rId20"/>
    <p:sldId id="271" r:id="rId21"/>
    <p:sldId id="292" r:id="rId22"/>
    <p:sldId id="293" r:id="rId23"/>
    <p:sldId id="294" r:id="rId24"/>
    <p:sldId id="295" r:id="rId25"/>
    <p:sldId id="296" r:id="rId26"/>
  </p:sldIdLst>
  <p:sldSz cx="18288000" cy="10287000"/>
  <p:notesSz cx="6858000" cy="9144000"/>
  <p:embeddedFontLst>
    <p:embeddedFont>
      <p:font typeface="Londrina Solid" panose="020B0604020202020204" charset="0"/>
      <p:regular r:id="rId27"/>
    </p:embeddedFont>
    <p:embeddedFont>
      <p:font typeface="Montserrat 2" panose="020B0604020202020204" charset="0"/>
      <p:regular r:id="rId28"/>
    </p:embeddedFont>
    <p:embeddedFont>
      <p:font typeface="Univers" panose="020B0503020202020204" pitchFamily="34" charset="0"/>
      <p:regular r:id="rId29"/>
    </p:embeddedFont>
    <p:embeddedFont>
      <p:font typeface="Univers Bold" panose="020B07030305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DA07BD-0972-456C-AC8B-DD056500E22A}" v="5" dt="2025-01-06T14:23:25.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28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Springett" userId="f806fb44-b947-4308-bf88-f77b9d76422a" providerId="ADAL" clId="{AFDA07BD-0972-456C-AC8B-DD056500E22A}"/>
    <pc:docChg chg="undo custSel modSld">
      <pc:chgData name="Lucy Springett" userId="f806fb44-b947-4308-bf88-f77b9d76422a" providerId="ADAL" clId="{AFDA07BD-0972-456C-AC8B-DD056500E22A}" dt="2025-01-06T14:24:59.165" v="216" actId="34135"/>
      <pc:docMkLst>
        <pc:docMk/>
      </pc:docMkLst>
      <pc:sldChg chg="addSp delSp modSp mod">
        <pc:chgData name="Lucy Springett" userId="f806fb44-b947-4308-bf88-f77b9d76422a" providerId="ADAL" clId="{AFDA07BD-0972-456C-AC8B-DD056500E22A}" dt="2025-01-06T14:23:35.010" v="206" actId="20577"/>
        <pc:sldMkLst>
          <pc:docMk/>
          <pc:sldMk cId="0" sldId="271"/>
        </pc:sldMkLst>
        <pc:spChg chg="mod">
          <ac:chgData name="Lucy Springett" userId="f806fb44-b947-4308-bf88-f77b9d76422a" providerId="ADAL" clId="{AFDA07BD-0972-456C-AC8B-DD056500E22A}" dt="2025-01-06T14:22:34.619" v="166" actId="1076"/>
          <ac:spMkLst>
            <pc:docMk/>
            <pc:sldMk cId="0" sldId="271"/>
            <ac:spMk id="2" creationId="{00000000-0000-0000-0000-000000000000}"/>
          </ac:spMkLst>
        </pc:spChg>
        <pc:spChg chg="mod">
          <ac:chgData name="Lucy Springett" userId="f806fb44-b947-4308-bf88-f77b9d76422a" providerId="ADAL" clId="{AFDA07BD-0972-456C-AC8B-DD056500E22A}" dt="2025-01-06T14:22:44.736" v="169" actId="1076"/>
          <ac:spMkLst>
            <pc:docMk/>
            <pc:sldMk cId="0" sldId="271"/>
            <ac:spMk id="3" creationId="{00000000-0000-0000-0000-000000000000}"/>
          </ac:spMkLst>
        </pc:spChg>
        <pc:spChg chg="add del mod">
          <ac:chgData name="Lucy Springett" userId="f806fb44-b947-4308-bf88-f77b9d76422a" providerId="ADAL" clId="{AFDA07BD-0972-456C-AC8B-DD056500E22A}" dt="2025-01-06T14:22:23.503" v="165" actId="478"/>
          <ac:spMkLst>
            <pc:docMk/>
            <pc:sldMk cId="0" sldId="271"/>
            <ac:spMk id="4" creationId="{C78B8682-07D7-B8AA-815D-0DEA53B5ECE6}"/>
          </ac:spMkLst>
        </pc:spChg>
        <pc:spChg chg="add del mod">
          <ac:chgData name="Lucy Springett" userId="f806fb44-b947-4308-bf88-f77b9d76422a" providerId="ADAL" clId="{AFDA07BD-0972-456C-AC8B-DD056500E22A}" dt="2025-01-06T14:22:41.628" v="168" actId="478"/>
          <ac:spMkLst>
            <pc:docMk/>
            <pc:sldMk cId="0" sldId="271"/>
            <ac:spMk id="5" creationId="{ABD2D37B-5260-7072-B56F-3400F2DEF31D}"/>
          </ac:spMkLst>
        </pc:spChg>
        <pc:spChg chg="add mod">
          <ac:chgData name="Lucy Springett" userId="f806fb44-b947-4308-bf88-f77b9d76422a" providerId="ADAL" clId="{AFDA07BD-0972-456C-AC8B-DD056500E22A}" dt="2025-01-06T14:23:21.538" v="202" actId="20577"/>
          <ac:spMkLst>
            <pc:docMk/>
            <pc:sldMk cId="0" sldId="271"/>
            <ac:spMk id="6" creationId="{CE77B765-2ACB-D27A-082B-4DFD34CF44AC}"/>
          </ac:spMkLst>
        </pc:spChg>
        <pc:spChg chg="add mod">
          <ac:chgData name="Lucy Springett" userId="f806fb44-b947-4308-bf88-f77b9d76422a" providerId="ADAL" clId="{AFDA07BD-0972-456C-AC8B-DD056500E22A}" dt="2025-01-06T14:23:35.010" v="206" actId="20577"/>
          <ac:spMkLst>
            <pc:docMk/>
            <pc:sldMk cId="0" sldId="271"/>
            <ac:spMk id="7" creationId="{D5DDE4B5-8EC2-4654-B24D-CB820ADC2797}"/>
          </ac:spMkLst>
        </pc:spChg>
      </pc:sldChg>
      <pc:sldChg chg="modSp mod">
        <pc:chgData name="Lucy Springett" userId="f806fb44-b947-4308-bf88-f77b9d76422a" providerId="ADAL" clId="{AFDA07BD-0972-456C-AC8B-DD056500E22A}" dt="2025-01-06T14:09:07.279" v="2" actId="34135"/>
        <pc:sldMkLst>
          <pc:docMk/>
          <pc:sldMk cId="1038969688" sldId="277"/>
        </pc:sldMkLst>
        <pc:picChg chg="mod">
          <ac:chgData name="Lucy Springett" userId="f806fb44-b947-4308-bf88-f77b9d76422a" providerId="ADAL" clId="{AFDA07BD-0972-456C-AC8B-DD056500E22A}" dt="2025-01-06T14:09:07.279" v="2" actId="34135"/>
          <ac:picMkLst>
            <pc:docMk/>
            <pc:sldMk cId="1038969688" sldId="277"/>
            <ac:picMk id="3" creationId="{4398DB19-A527-9FFB-8410-F54D795BFDB3}"/>
          </ac:picMkLst>
        </pc:picChg>
      </pc:sldChg>
      <pc:sldChg chg="modSp mod">
        <pc:chgData name="Lucy Springett" userId="f806fb44-b947-4308-bf88-f77b9d76422a" providerId="ADAL" clId="{AFDA07BD-0972-456C-AC8B-DD056500E22A}" dt="2025-01-06T14:09:10.229" v="3" actId="34135"/>
        <pc:sldMkLst>
          <pc:docMk/>
          <pc:sldMk cId="1188096769" sldId="278"/>
        </pc:sldMkLst>
        <pc:picChg chg="mod">
          <ac:chgData name="Lucy Springett" userId="f806fb44-b947-4308-bf88-f77b9d76422a" providerId="ADAL" clId="{AFDA07BD-0972-456C-AC8B-DD056500E22A}" dt="2025-01-06T14:09:10.229" v="3" actId="34135"/>
          <ac:picMkLst>
            <pc:docMk/>
            <pc:sldMk cId="1188096769" sldId="278"/>
            <ac:picMk id="3" creationId="{FAE07161-FE35-1601-3EDD-05EF6463478E}"/>
          </ac:picMkLst>
        </pc:picChg>
      </pc:sldChg>
      <pc:sldChg chg="modSp mod">
        <pc:chgData name="Lucy Springett" userId="f806fb44-b947-4308-bf88-f77b9d76422a" providerId="ADAL" clId="{AFDA07BD-0972-456C-AC8B-DD056500E22A}" dt="2025-01-06T14:09:20.746" v="4" actId="34135"/>
        <pc:sldMkLst>
          <pc:docMk/>
          <pc:sldMk cId="226826113" sldId="279"/>
        </pc:sldMkLst>
        <pc:picChg chg="mod">
          <ac:chgData name="Lucy Springett" userId="f806fb44-b947-4308-bf88-f77b9d76422a" providerId="ADAL" clId="{AFDA07BD-0972-456C-AC8B-DD056500E22A}" dt="2025-01-06T14:09:20.746" v="4" actId="34135"/>
          <ac:picMkLst>
            <pc:docMk/>
            <pc:sldMk cId="226826113" sldId="279"/>
            <ac:picMk id="3" creationId="{D62CBDAB-B8DA-AFBF-21D8-002C8407EDB7}"/>
          </ac:picMkLst>
        </pc:picChg>
      </pc:sldChg>
      <pc:sldChg chg="modSp mod">
        <pc:chgData name="Lucy Springett" userId="f806fb44-b947-4308-bf88-f77b9d76422a" providerId="ADAL" clId="{AFDA07BD-0972-456C-AC8B-DD056500E22A}" dt="2025-01-06T14:09:27.596" v="5" actId="34135"/>
        <pc:sldMkLst>
          <pc:docMk/>
          <pc:sldMk cId="3883674546" sldId="280"/>
        </pc:sldMkLst>
        <pc:picChg chg="mod">
          <ac:chgData name="Lucy Springett" userId="f806fb44-b947-4308-bf88-f77b9d76422a" providerId="ADAL" clId="{AFDA07BD-0972-456C-AC8B-DD056500E22A}" dt="2025-01-06T14:09:27.596" v="5" actId="34135"/>
          <ac:picMkLst>
            <pc:docMk/>
            <pc:sldMk cId="3883674546" sldId="280"/>
            <ac:picMk id="3" creationId="{FEC79B5B-B907-C7C7-6BA0-108B701F55DF}"/>
          </ac:picMkLst>
        </pc:picChg>
      </pc:sldChg>
      <pc:sldChg chg="modSp mod">
        <pc:chgData name="Lucy Springett" userId="f806fb44-b947-4308-bf88-f77b9d76422a" providerId="ADAL" clId="{AFDA07BD-0972-456C-AC8B-DD056500E22A}" dt="2025-01-06T14:09:33.029" v="6" actId="34135"/>
        <pc:sldMkLst>
          <pc:docMk/>
          <pc:sldMk cId="3509026922" sldId="281"/>
        </pc:sldMkLst>
        <pc:picChg chg="mod">
          <ac:chgData name="Lucy Springett" userId="f806fb44-b947-4308-bf88-f77b9d76422a" providerId="ADAL" clId="{AFDA07BD-0972-456C-AC8B-DD056500E22A}" dt="2025-01-06T14:09:33.029" v="6" actId="34135"/>
          <ac:picMkLst>
            <pc:docMk/>
            <pc:sldMk cId="3509026922" sldId="281"/>
            <ac:picMk id="3" creationId="{D1281055-61CD-3FB2-4A14-32B0804EB0FD}"/>
          </ac:picMkLst>
        </pc:picChg>
      </pc:sldChg>
      <pc:sldChg chg="modSp mod">
        <pc:chgData name="Lucy Springett" userId="f806fb44-b947-4308-bf88-f77b9d76422a" providerId="ADAL" clId="{AFDA07BD-0972-456C-AC8B-DD056500E22A}" dt="2025-01-06T14:09:35.496" v="7" actId="34135"/>
        <pc:sldMkLst>
          <pc:docMk/>
          <pc:sldMk cId="3708643669" sldId="282"/>
        </pc:sldMkLst>
        <pc:picChg chg="mod">
          <ac:chgData name="Lucy Springett" userId="f806fb44-b947-4308-bf88-f77b9d76422a" providerId="ADAL" clId="{AFDA07BD-0972-456C-AC8B-DD056500E22A}" dt="2025-01-06T14:09:35.496" v="7" actId="34135"/>
          <ac:picMkLst>
            <pc:docMk/>
            <pc:sldMk cId="3708643669" sldId="282"/>
            <ac:picMk id="3" creationId="{FACADFFD-45B2-BF43-2B6E-FAC6C3DE9C33}"/>
          </ac:picMkLst>
        </pc:picChg>
      </pc:sldChg>
      <pc:sldChg chg="modSp mod">
        <pc:chgData name="Lucy Springett" userId="f806fb44-b947-4308-bf88-f77b9d76422a" providerId="ADAL" clId="{AFDA07BD-0972-456C-AC8B-DD056500E22A}" dt="2025-01-06T14:09:38.462" v="8" actId="34135"/>
        <pc:sldMkLst>
          <pc:docMk/>
          <pc:sldMk cId="314362667" sldId="283"/>
        </pc:sldMkLst>
        <pc:picChg chg="mod">
          <ac:chgData name="Lucy Springett" userId="f806fb44-b947-4308-bf88-f77b9d76422a" providerId="ADAL" clId="{AFDA07BD-0972-456C-AC8B-DD056500E22A}" dt="2025-01-06T14:09:38.462" v="8" actId="34135"/>
          <ac:picMkLst>
            <pc:docMk/>
            <pc:sldMk cId="314362667" sldId="283"/>
            <ac:picMk id="3" creationId="{81E5D418-BB8C-3F37-87E4-48E91C20A6EF}"/>
          </ac:picMkLst>
        </pc:picChg>
      </pc:sldChg>
      <pc:sldChg chg="modSp mod">
        <pc:chgData name="Lucy Springett" userId="f806fb44-b947-4308-bf88-f77b9d76422a" providerId="ADAL" clId="{AFDA07BD-0972-456C-AC8B-DD056500E22A}" dt="2025-01-06T14:09:41.280" v="9" actId="34135"/>
        <pc:sldMkLst>
          <pc:docMk/>
          <pc:sldMk cId="3243719493" sldId="284"/>
        </pc:sldMkLst>
        <pc:picChg chg="mod">
          <ac:chgData name="Lucy Springett" userId="f806fb44-b947-4308-bf88-f77b9d76422a" providerId="ADAL" clId="{AFDA07BD-0972-456C-AC8B-DD056500E22A}" dt="2025-01-06T14:09:41.280" v="9" actId="34135"/>
          <ac:picMkLst>
            <pc:docMk/>
            <pc:sldMk cId="3243719493" sldId="284"/>
            <ac:picMk id="3" creationId="{6FAE955D-0FED-D8CA-5B89-2B720E20047B}"/>
          </ac:picMkLst>
        </pc:picChg>
      </pc:sldChg>
      <pc:sldChg chg="modSp mod">
        <pc:chgData name="Lucy Springett" userId="f806fb44-b947-4308-bf88-f77b9d76422a" providerId="ADAL" clId="{AFDA07BD-0972-456C-AC8B-DD056500E22A}" dt="2025-01-06T14:09:44.346" v="10" actId="34135"/>
        <pc:sldMkLst>
          <pc:docMk/>
          <pc:sldMk cId="3513244836" sldId="285"/>
        </pc:sldMkLst>
        <pc:picChg chg="mod">
          <ac:chgData name="Lucy Springett" userId="f806fb44-b947-4308-bf88-f77b9d76422a" providerId="ADAL" clId="{AFDA07BD-0972-456C-AC8B-DD056500E22A}" dt="2025-01-06T14:09:44.346" v="10" actId="34135"/>
          <ac:picMkLst>
            <pc:docMk/>
            <pc:sldMk cId="3513244836" sldId="285"/>
            <ac:picMk id="3" creationId="{D7A53582-41BF-896F-F661-A3F518D5B233}"/>
          </ac:picMkLst>
        </pc:picChg>
      </pc:sldChg>
      <pc:sldChg chg="modSp mod">
        <pc:chgData name="Lucy Springett" userId="f806fb44-b947-4308-bf88-f77b9d76422a" providerId="ADAL" clId="{AFDA07BD-0972-456C-AC8B-DD056500E22A}" dt="2025-01-06T14:09:47.882" v="11" actId="34135"/>
        <pc:sldMkLst>
          <pc:docMk/>
          <pc:sldMk cId="921217399" sldId="286"/>
        </pc:sldMkLst>
        <pc:picChg chg="mod">
          <ac:chgData name="Lucy Springett" userId="f806fb44-b947-4308-bf88-f77b9d76422a" providerId="ADAL" clId="{AFDA07BD-0972-456C-AC8B-DD056500E22A}" dt="2025-01-06T14:09:47.882" v="11" actId="34135"/>
          <ac:picMkLst>
            <pc:docMk/>
            <pc:sldMk cId="921217399" sldId="286"/>
            <ac:picMk id="3" creationId="{42DBE1C9-72E9-173A-2AFA-C0FCD0B0B1D3}"/>
          </ac:picMkLst>
        </pc:picChg>
      </pc:sldChg>
      <pc:sldChg chg="modSp mod">
        <pc:chgData name="Lucy Springett" userId="f806fb44-b947-4308-bf88-f77b9d76422a" providerId="ADAL" clId="{AFDA07BD-0972-456C-AC8B-DD056500E22A}" dt="2025-01-06T14:09:50.529" v="12" actId="34135"/>
        <pc:sldMkLst>
          <pc:docMk/>
          <pc:sldMk cId="2337949812" sldId="287"/>
        </pc:sldMkLst>
        <pc:picChg chg="mod">
          <ac:chgData name="Lucy Springett" userId="f806fb44-b947-4308-bf88-f77b9d76422a" providerId="ADAL" clId="{AFDA07BD-0972-456C-AC8B-DD056500E22A}" dt="2025-01-06T14:09:50.529" v="12" actId="34135"/>
          <ac:picMkLst>
            <pc:docMk/>
            <pc:sldMk cId="2337949812" sldId="287"/>
            <ac:picMk id="3" creationId="{A70CF61F-538B-44DE-BFC1-49AEE6EBC909}"/>
          </ac:picMkLst>
        </pc:picChg>
      </pc:sldChg>
      <pc:sldChg chg="modSp mod">
        <pc:chgData name="Lucy Springett" userId="f806fb44-b947-4308-bf88-f77b9d76422a" providerId="ADAL" clId="{AFDA07BD-0972-456C-AC8B-DD056500E22A}" dt="2025-01-06T14:16:57.204" v="23" actId="34135"/>
        <pc:sldMkLst>
          <pc:docMk/>
          <pc:sldMk cId="3340306492" sldId="289"/>
        </pc:sldMkLst>
        <pc:picChg chg="mod">
          <ac:chgData name="Lucy Springett" userId="f806fb44-b947-4308-bf88-f77b9d76422a" providerId="ADAL" clId="{AFDA07BD-0972-456C-AC8B-DD056500E22A}" dt="2025-01-06T14:16:57.204" v="23" actId="34135"/>
          <ac:picMkLst>
            <pc:docMk/>
            <pc:sldMk cId="3340306492" sldId="289"/>
            <ac:picMk id="3" creationId="{314065A3-2728-6D7C-0DF6-9720D756C6C9}"/>
          </ac:picMkLst>
        </pc:picChg>
      </pc:sldChg>
      <pc:sldChg chg="modSp mod">
        <pc:chgData name="Lucy Springett" userId="f806fb44-b947-4308-bf88-f77b9d76422a" providerId="ADAL" clId="{AFDA07BD-0972-456C-AC8B-DD056500E22A}" dt="2025-01-06T14:17:23.759" v="24" actId="34135"/>
        <pc:sldMkLst>
          <pc:docMk/>
          <pc:sldMk cId="1447316365" sldId="290"/>
        </pc:sldMkLst>
        <pc:picChg chg="mod">
          <ac:chgData name="Lucy Springett" userId="f806fb44-b947-4308-bf88-f77b9d76422a" providerId="ADAL" clId="{AFDA07BD-0972-456C-AC8B-DD056500E22A}" dt="2025-01-06T14:17:23.759" v="24" actId="34135"/>
          <ac:picMkLst>
            <pc:docMk/>
            <pc:sldMk cId="1447316365" sldId="290"/>
            <ac:picMk id="3" creationId="{05D0491F-DEDE-9EF8-C79B-B8040D9BE8DE}"/>
          </ac:picMkLst>
        </pc:picChg>
      </pc:sldChg>
      <pc:sldChg chg="modSp mod">
        <pc:chgData name="Lucy Springett" userId="f806fb44-b947-4308-bf88-f77b9d76422a" providerId="ADAL" clId="{AFDA07BD-0972-456C-AC8B-DD056500E22A}" dt="2025-01-06T14:22:00.027" v="163" actId="34135"/>
        <pc:sldMkLst>
          <pc:docMk/>
          <pc:sldMk cId="3426814872" sldId="292"/>
        </pc:sldMkLst>
        <pc:picChg chg="mod">
          <ac:chgData name="Lucy Springett" userId="f806fb44-b947-4308-bf88-f77b9d76422a" providerId="ADAL" clId="{AFDA07BD-0972-456C-AC8B-DD056500E22A}" dt="2025-01-06T14:22:00.027" v="163" actId="34135"/>
          <ac:picMkLst>
            <pc:docMk/>
            <pc:sldMk cId="3426814872" sldId="292"/>
            <ac:picMk id="5" creationId="{1FD3E0B9-6C4B-8159-33CE-DE00CB15D829}"/>
          </ac:picMkLst>
        </pc:picChg>
      </pc:sldChg>
      <pc:sldChg chg="modSp mod">
        <pc:chgData name="Lucy Springett" userId="f806fb44-b947-4308-bf88-f77b9d76422a" providerId="ADAL" clId="{AFDA07BD-0972-456C-AC8B-DD056500E22A}" dt="2025-01-06T14:24:02.290" v="208" actId="20577"/>
        <pc:sldMkLst>
          <pc:docMk/>
          <pc:sldMk cId="2505438815" sldId="293"/>
        </pc:sldMkLst>
        <pc:spChg chg="mod">
          <ac:chgData name="Lucy Springett" userId="f806fb44-b947-4308-bf88-f77b9d76422a" providerId="ADAL" clId="{AFDA07BD-0972-456C-AC8B-DD056500E22A}" dt="2025-01-06T14:24:02.290" v="208" actId="20577"/>
          <ac:spMkLst>
            <pc:docMk/>
            <pc:sldMk cId="2505438815" sldId="293"/>
            <ac:spMk id="21" creationId="{07D2D92B-A2B6-A922-1481-9FF07BEC9C72}"/>
          </ac:spMkLst>
        </pc:spChg>
      </pc:sldChg>
      <pc:sldChg chg="modSp mod">
        <pc:chgData name="Lucy Springett" userId="f806fb44-b947-4308-bf88-f77b9d76422a" providerId="ADAL" clId="{AFDA07BD-0972-456C-AC8B-DD056500E22A}" dt="2025-01-06T14:24:25.091" v="210" actId="20577"/>
        <pc:sldMkLst>
          <pc:docMk/>
          <pc:sldMk cId="2158893132" sldId="294"/>
        </pc:sldMkLst>
        <pc:spChg chg="mod">
          <ac:chgData name="Lucy Springett" userId="f806fb44-b947-4308-bf88-f77b9d76422a" providerId="ADAL" clId="{AFDA07BD-0972-456C-AC8B-DD056500E22A}" dt="2025-01-06T14:24:25.091" v="210" actId="20577"/>
          <ac:spMkLst>
            <pc:docMk/>
            <pc:sldMk cId="2158893132" sldId="294"/>
            <ac:spMk id="7" creationId="{8BCA6C47-88CD-E750-1A3B-5B1A247337B7}"/>
          </ac:spMkLst>
        </pc:spChg>
      </pc:sldChg>
      <pc:sldChg chg="modSp mod">
        <pc:chgData name="Lucy Springett" userId="f806fb44-b947-4308-bf88-f77b9d76422a" providerId="ADAL" clId="{AFDA07BD-0972-456C-AC8B-DD056500E22A}" dt="2025-01-06T14:24:30.435" v="212" actId="20577"/>
        <pc:sldMkLst>
          <pc:docMk/>
          <pc:sldMk cId="230373342" sldId="295"/>
        </pc:sldMkLst>
        <pc:spChg chg="mod">
          <ac:chgData name="Lucy Springett" userId="f806fb44-b947-4308-bf88-f77b9d76422a" providerId="ADAL" clId="{AFDA07BD-0972-456C-AC8B-DD056500E22A}" dt="2025-01-06T14:24:30.435" v="212" actId="20577"/>
          <ac:spMkLst>
            <pc:docMk/>
            <pc:sldMk cId="230373342" sldId="295"/>
            <ac:spMk id="12" creationId="{AA472645-96FD-DD2D-53F9-85DB55322367}"/>
          </ac:spMkLst>
        </pc:spChg>
      </pc:sldChg>
      <pc:sldChg chg="modSp mod">
        <pc:chgData name="Lucy Springett" userId="f806fb44-b947-4308-bf88-f77b9d76422a" providerId="ADAL" clId="{AFDA07BD-0972-456C-AC8B-DD056500E22A}" dt="2025-01-06T14:24:59.165" v="216" actId="34135"/>
        <pc:sldMkLst>
          <pc:docMk/>
          <pc:sldMk cId="3615594753" sldId="296"/>
        </pc:sldMkLst>
        <pc:spChg chg="mod">
          <ac:chgData name="Lucy Springett" userId="f806fb44-b947-4308-bf88-f77b9d76422a" providerId="ADAL" clId="{AFDA07BD-0972-456C-AC8B-DD056500E22A}" dt="2025-01-06T14:24:59.165" v="216" actId="34135"/>
          <ac:spMkLst>
            <pc:docMk/>
            <pc:sldMk cId="3615594753" sldId="296"/>
            <ac:spMk id="3" creationId="{46EC868C-3564-68CA-3A95-B9A54FBA1472}"/>
          </ac:spMkLst>
        </pc:spChg>
        <pc:spChg chg="mod">
          <ac:chgData name="Lucy Springett" userId="f806fb44-b947-4308-bf88-f77b9d76422a" providerId="ADAL" clId="{AFDA07BD-0972-456C-AC8B-DD056500E22A}" dt="2025-01-06T14:24:55.673" v="215" actId="34135"/>
          <ac:spMkLst>
            <pc:docMk/>
            <pc:sldMk cId="3615594753" sldId="296"/>
            <ac:spMk id="7" creationId="{E275219A-03F0-E974-4DBF-C69A22B574E6}"/>
          </ac:spMkLst>
        </pc:spChg>
      </pc:sldChg>
      <pc:sldChg chg="modSp mod">
        <pc:chgData name="Lucy Springett" userId="f806fb44-b947-4308-bf88-f77b9d76422a" providerId="ADAL" clId="{AFDA07BD-0972-456C-AC8B-DD056500E22A}" dt="2025-01-06T14:20:09.744" v="151" actId="34135"/>
        <pc:sldMkLst>
          <pc:docMk/>
          <pc:sldMk cId="3609455841" sldId="299"/>
        </pc:sldMkLst>
        <pc:spChg chg="mod">
          <ac:chgData name="Lucy Springett" userId="f806fb44-b947-4308-bf88-f77b9d76422a" providerId="ADAL" clId="{AFDA07BD-0972-456C-AC8B-DD056500E22A}" dt="2025-01-06T14:20:09.744" v="151" actId="34135"/>
          <ac:spMkLst>
            <pc:docMk/>
            <pc:sldMk cId="3609455841" sldId="299"/>
            <ac:spMk id="3" creationId="{55076B79-338B-4B3B-7203-C6E2C0265A91}"/>
          </ac:spMkLst>
        </pc:spChg>
      </pc:sldChg>
      <pc:sldChg chg="modSp mod">
        <pc:chgData name="Lucy Springett" userId="f806fb44-b947-4308-bf88-f77b9d76422a" providerId="ADAL" clId="{AFDA07BD-0972-456C-AC8B-DD056500E22A}" dt="2025-01-06T14:16:50.801" v="22" actId="34135"/>
        <pc:sldMkLst>
          <pc:docMk/>
          <pc:sldMk cId="2969320445" sldId="300"/>
        </pc:sldMkLst>
        <pc:spChg chg="mod">
          <ac:chgData name="Lucy Springett" userId="f806fb44-b947-4308-bf88-f77b9d76422a" providerId="ADAL" clId="{AFDA07BD-0972-456C-AC8B-DD056500E22A}" dt="2025-01-06T14:16:50.801" v="22" actId="34135"/>
          <ac:spMkLst>
            <pc:docMk/>
            <pc:sldMk cId="2969320445" sldId="300"/>
            <ac:spMk id="9" creationId="{00000000-0000-0000-0000-000000000000}"/>
          </ac:spMkLst>
        </pc:spChg>
        <pc:picChg chg="mod">
          <ac:chgData name="Lucy Springett" userId="f806fb44-b947-4308-bf88-f77b9d76422a" providerId="ADAL" clId="{AFDA07BD-0972-456C-AC8B-DD056500E22A}" dt="2025-01-06T14:10:15.968" v="13" actId="34135"/>
          <ac:picMkLst>
            <pc:docMk/>
            <pc:sldMk cId="2969320445" sldId="300"/>
            <ac:picMk id="3" creationId="{1CDB2965-185C-2C16-76B7-28C52EBF6D90}"/>
          </ac:picMkLst>
        </pc:picChg>
      </pc:sldChg>
      <pc:sldChg chg="addSp delSp modSp mod">
        <pc:chgData name="Lucy Springett" userId="f806fb44-b947-4308-bf88-f77b9d76422a" providerId="ADAL" clId="{AFDA07BD-0972-456C-AC8B-DD056500E22A}" dt="2025-01-06T14:15:58.521" v="21" actId="34135"/>
        <pc:sldMkLst>
          <pc:docMk/>
          <pc:sldMk cId="1491437488" sldId="301"/>
        </pc:sldMkLst>
        <pc:picChg chg="del">
          <ac:chgData name="Lucy Springett" userId="f806fb44-b947-4308-bf88-f77b9d76422a" providerId="ADAL" clId="{AFDA07BD-0972-456C-AC8B-DD056500E22A}" dt="2025-01-06T14:15:54.330" v="17" actId="478"/>
          <ac:picMkLst>
            <pc:docMk/>
            <pc:sldMk cId="1491437488" sldId="301"/>
            <ac:picMk id="3" creationId="{C084FA66-D8AB-59BF-638D-B6EAEB36A80C}"/>
          </ac:picMkLst>
        </pc:picChg>
        <pc:picChg chg="add mod">
          <ac:chgData name="Lucy Springett" userId="f806fb44-b947-4308-bf88-f77b9d76422a" providerId="ADAL" clId="{AFDA07BD-0972-456C-AC8B-DD056500E22A}" dt="2025-01-06T14:15:58.521" v="21" actId="34135"/>
          <ac:picMkLst>
            <pc:docMk/>
            <pc:sldMk cId="1491437488" sldId="301"/>
            <ac:picMk id="4" creationId="{ADF6ECCE-821D-D010-DF5F-549131124FBE}"/>
          </ac:picMkLst>
        </pc:picChg>
      </pc:sldChg>
    </pc:docChg>
  </pc:docChgLst>
  <pc:docChgLst>
    <pc:chgData name="Helen Twomey" userId="ef176716-8ebb-42f3-81eb-15fd71ddcb48" providerId="ADAL" clId="{BD875826-3C59-4B43-B9D8-8655ABE20F13}"/>
    <pc:docChg chg="undo custSel addSld delSld modSld">
      <pc:chgData name="Helen Twomey" userId="ef176716-8ebb-42f3-81eb-15fd71ddcb48" providerId="ADAL" clId="{BD875826-3C59-4B43-B9D8-8655ABE20F13}" dt="2024-12-19T09:32:47.132" v="50" actId="47"/>
      <pc:docMkLst>
        <pc:docMk/>
      </pc:docMkLst>
      <pc:sldChg chg="del">
        <pc:chgData name="Helen Twomey" userId="ef176716-8ebb-42f3-81eb-15fd71ddcb48" providerId="ADAL" clId="{BD875826-3C59-4B43-B9D8-8655ABE20F13}" dt="2024-12-19T09:31:39.612" v="46" actId="47"/>
        <pc:sldMkLst>
          <pc:docMk/>
          <pc:sldMk cId="0" sldId="270"/>
        </pc:sldMkLst>
      </pc:sldChg>
      <pc:sldChg chg="del">
        <pc:chgData name="Helen Twomey" userId="ef176716-8ebb-42f3-81eb-15fd71ddcb48" providerId="ADAL" clId="{BD875826-3C59-4B43-B9D8-8655ABE20F13}" dt="2024-12-18T16:41:59.545" v="6" actId="47"/>
        <pc:sldMkLst>
          <pc:docMk/>
          <pc:sldMk cId="0" sldId="273"/>
        </pc:sldMkLst>
      </pc:sldChg>
      <pc:sldChg chg="addSp delSp modSp del mod">
        <pc:chgData name="Helen Twomey" userId="ef176716-8ebb-42f3-81eb-15fd71ddcb48" providerId="ADAL" clId="{BD875826-3C59-4B43-B9D8-8655ABE20F13}" dt="2024-12-18T16:42:49.589" v="17" actId="47"/>
        <pc:sldMkLst>
          <pc:docMk/>
          <pc:sldMk cId="0" sldId="274"/>
        </pc:sldMkLst>
      </pc:sldChg>
      <pc:sldChg chg="delSp del mod">
        <pc:chgData name="Helen Twomey" userId="ef176716-8ebb-42f3-81eb-15fd71ddcb48" providerId="ADAL" clId="{BD875826-3C59-4B43-B9D8-8655ABE20F13}" dt="2024-12-18T16:43:43.696" v="26" actId="47"/>
        <pc:sldMkLst>
          <pc:docMk/>
          <pc:sldMk cId="0" sldId="275"/>
        </pc:sldMkLst>
      </pc:sldChg>
      <pc:sldChg chg="addSp delSp del mod">
        <pc:chgData name="Helen Twomey" userId="ef176716-8ebb-42f3-81eb-15fd71ddcb48" providerId="ADAL" clId="{BD875826-3C59-4B43-B9D8-8655ABE20F13}" dt="2024-12-19T09:32:42.948" v="49" actId="47"/>
        <pc:sldMkLst>
          <pc:docMk/>
          <pc:sldMk cId="0" sldId="276"/>
        </pc:sldMkLst>
      </pc:sldChg>
      <pc:sldChg chg="del">
        <pc:chgData name="Helen Twomey" userId="ef176716-8ebb-42f3-81eb-15fd71ddcb48" providerId="ADAL" clId="{BD875826-3C59-4B43-B9D8-8655ABE20F13}" dt="2024-12-19T09:30:02.585" v="39" actId="47"/>
        <pc:sldMkLst>
          <pc:docMk/>
          <pc:sldMk cId="348574106" sldId="288"/>
        </pc:sldMkLst>
      </pc:sldChg>
      <pc:sldChg chg="del">
        <pc:chgData name="Helen Twomey" userId="ef176716-8ebb-42f3-81eb-15fd71ddcb48" providerId="ADAL" clId="{BD875826-3C59-4B43-B9D8-8655ABE20F13}" dt="2024-12-19T09:31:48.988" v="47" actId="47"/>
        <pc:sldMkLst>
          <pc:docMk/>
          <pc:sldMk cId="4080248914" sldId="291"/>
        </pc:sldMkLst>
      </pc:sldChg>
      <pc:sldChg chg="addSp modSp mod">
        <pc:chgData name="Helen Twomey" userId="ef176716-8ebb-42f3-81eb-15fd71ddcb48" providerId="ADAL" clId="{BD875826-3C59-4B43-B9D8-8655ABE20F13}" dt="2024-12-18T16:41:40.956" v="5"/>
        <pc:sldMkLst>
          <pc:docMk/>
          <pc:sldMk cId="2505438815" sldId="293"/>
        </pc:sldMkLst>
        <pc:spChg chg="add mod">
          <ac:chgData name="Helen Twomey" userId="ef176716-8ebb-42f3-81eb-15fd71ddcb48" providerId="ADAL" clId="{BD875826-3C59-4B43-B9D8-8655ABE20F13}" dt="2024-12-18T16:41:40.956" v="5"/>
          <ac:spMkLst>
            <pc:docMk/>
            <pc:sldMk cId="2505438815" sldId="293"/>
            <ac:spMk id="14" creationId="{361E42E2-4B3D-7FE9-3A79-DEF5171DD9E5}"/>
          </ac:spMkLst>
        </pc:spChg>
        <pc:spChg chg="add mod">
          <ac:chgData name="Helen Twomey" userId="ef176716-8ebb-42f3-81eb-15fd71ddcb48" providerId="ADAL" clId="{BD875826-3C59-4B43-B9D8-8655ABE20F13}" dt="2024-12-18T16:41:40.956" v="5"/>
          <ac:spMkLst>
            <pc:docMk/>
            <pc:sldMk cId="2505438815" sldId="293"/>
            <ac:spMk id="15" creationId="{4CA8A2AA-3E8D-3510-1B4C-AFCF01D70254}"/>
          </ac:spMkLst>
        </pc:spChg>
        <pc:spChg chg="add mod">
          <ac:chgData name="Helen Twomey" userId="ef176716-8ebb-42f3-81eb-15fd71ddcb48" providerId="ADAL" clId="{BD875826-3C59-4B43-B9D8-8655ABE20F13}" dt="2024-12-18T16:41:40.956" v="5"/>
          <ac:spMkLst>
            <pc:docMk/>
            <pc:sldMk cId="2505438815" sldId="293"/>
            <ac:spMk id="16" creationId="{DF11E703-81CE-3AAA-6914-179B281A5A72}"/>
          </ac:spMkLst>
        </pc:spChg>
        <pc:spChg chg="add mod">
          <ac:chgData name="Helen Twomey" userId="ef176716-8ebb-42f3-81eb-15fd71ddcb48" providerId="ADAL" clId="{BD875826-3C59-4B43-B9D8-8655ABE20F13}" dt="2024-12-18T16:41:40.956" v="5"/>
          <ac:spMkLst>
            <pc:docMk/>
            <pc:sldMk cId="2505438815" sldId="293"/>
            <ac:spMk id="17" creationId="{CE7F4237-7831-795C-B3E6-B512EF55C830}"/>
          </ac:spMkLst>
        </pc:spChg>
        <pc:spChg chg="mod">
          <ac:chgData name="Helen Twomey" userId="ef176716-8ebb-42f3-81eb-15fd71ddcb48" providerId="ADAL" clId="{BD875826-3C59-4B43-B9D8-8655ABE20F13}" dt="2024-12-18T16:41:40.956" v="5"/>
          <ac:spMkLst>
            <pc:docMk/>
            <pc:sldMk cId="2505438815" sldId="293"/>
            <ac:spMk id="19" creationId="{CADC1C5B-3C59-898A-3B4F-2992BECB595D}"/>
          </ac:spMkLst>
        </pc:spChg>
        <pc:spChg chg="add mod">
          <ac:chgData name="Helen Twomey" userId="ef176716-8ebb-42f3-81eb-15fd71ddcb48" providerId="ADAL" clId="{BD875826-3C59-4B43-B9D8-8655ABE20F13}" dt="2024-12-18T16:41:40.956" v="5"/>
          <ac:spMkLst>
            <pc:docMk/>
            <pc:sldMk cId="2505438815" sldId="293"/>
            <ac:spMk id="20" creationId="{BD55F9F4-6E69-8930-5E7A-4DBE5B68D430}"/>
          </ac:spMkLst>
        </pc:spChg>
        <pc:spChg chg="add mod">
          <ac:chgData name="Helen Twomey" userId="ef176716-8ebb-42f3-81eb-15fd71ddcb48" providerId="ADAL" clId="{BD875826-3C59-4B43-B9D8-8655ABE20F13}" dt="2024-12-18T16:41:40.956" v="5"/>
          <ac:spMkLst>
            <pc:docMk/>
            <pc:sldMk cId="2505438815" sldId="293"/>
            <ac:spMk id="21" creationId="{07D2D92B-A2B6-A922-1481-9FF07BEC9C72}"/>
          </ac:spMkLst>
        </pc:spChg>
        <pc:spChg chg="add mod">
          <ac:chgData name="Helen Twomey" userId="ef176716-8ebb-42f3-81eb-15fd71ddcb48" providerId="ADAL" clId="{BD875826-3C59-4B43-B9D8-8655ABE20F13}" dt="2024-12-18T16:41:40.956" v="5"/>
          <ac:spMkLst>
            <pc:docMk/>
            <pc:sldMk cId="2505438815" sldId="293"/>
            <ac:spMk id="22" creationId="{5B8CC7CD-EE4C-34FE-54F3-D089C40135C8}"/>
          </ac:spMkLst>
        </pc:spChg>
        <pc:spChg chg="add mod">
          <ac:chgData name="Helen Twomey" userId="ef176716-8ebb-42f3-81eb-15fd71ddcb48" providerId="ADAL" clId="{BD875826-3C59-4B43-B9D8-8655ABE20F13}" dt="2024-12-18T16:41:40.956" v="5"/>
          <ac:spMkLst>
            <pc:docMk/>
            <pc:sldMk cId="2505438815" sldId="293"/>
            <ac:spMk id="23" creationId="{0740C1FB-3E5D-4091-C60C-3EDD429137D9}"/>
          </ac:spMkLst>
        </pc:spChg>
        <pc:spChg chg="add mod">
          <ac:chgData name="Helen Twomey" userId="ef176716-8ebb-42f3-81eb-15fd71ddcb48" providerId="ADAL" clId="{BD875826-3C59-4B43-B9D8-8655ABE20F13}" dt="2024-12-18T16:41:40.956" v="5"/>
          <ac:spMkLst>
            <pc:docMk/>
            <pc:sldMk cId="2505438815" sldId="293"/>
            <ac:spMk id="24" creationId="{5EA351F0-A5D1-8AAC-1C35-389C243AE18E}"/>
          </ac:spMkLst>
        </pc:spChg>
        <pc:spChg chg="add mod">
          <ac:chgData name="Helen Twomey" userId="ef176716-8ebb-42f3-81eb-15fd71ddcb48" providerId="ADAL" clId="{BD875826-3C59-4B43-B9D8-8655ABE20F13}" dt="2024-12-18T16:41:40.956" v="5"/>
          <ac:spMkLst>
            <pc:docMk/>
            <pc:sldMk cId="2505438815" sldId="293"/>
            <ac:spMk id="25" creationId="{8C92F0FB-5B22-5F69-7FF1-FE19669186D6}"/>
          </ac:spMkLst>
        </pc:spChg>
        <pc:grpChg chg="add mod">
          <ac:chgData name="Helen Twomey" userId="ef176716-8ebb-42f3-81eb-15fd71ddcb48" providerId="ADAL" clId="{BD875826-3C59-4B43-B9D8-8655ABE20F13}" dt="2024-12-18T16:41:40.956" v="5"/>
          <ac:grpSpMkLst>
            <pc:docMk/>
            <pc:sldMk cId="2505438815" sldId="293"/>
            <ac:grpSpMk id="18" creationId="{0027C34F-8255-F59D-DA6B-34725FCD0DD9}"/>
          </ac:grpSpMkLst>
        </pc:grpChg>
        <pc:picChg chg="mod">
          <ac:chgData name="Helen Twomey" userId="ef176716-8ebb-42f3-81eb-15fd71ddcb48" providerId="ADAL" clId="{BD875826-3C59-4B43-B9D8-8655ABE20F13}" dt="2024-12-18T16:40:51.396" v="0" actId="34135"/>
          <ac:picMkLst>
            <pc:docMk/>
            <pc:sldMk cId="2505438815" sldId="293"/>
            <ac:picMk id="11" creationId="{D5EB6299-A634-C9F8-2CB6-57C042A22DB2}"/>
          </ac:picMkLst>
        </pc:picChg>
      </pc:sldChg>
      <pc:sldChg chg="addSp modSp add">
        <pc:chgData name="Helen Twomey" userId="ef176716-8ebb-42f3-81eb-15fd71ddcb48" providerId="ADAL" clId="{BD875826-3C59-4B43-B9D8-8655ABE20F13}" dt="2024-12-18T16:42:43.657" v="16"/>
        <pc:sldMkLst>
          <pc:docMk/>
          <pc:sldMk cId="2158893132" sldId="294"/>
        </pc:sldMkLst>
        <pc:spChg chg="add mod">
          <ac:chgData name="Helen Twomey" userId="ef176716-8ebb-42f3-81eb-15fd71ddcb48" providerId="ADAL" clId="{BD875826-3C59-4B43-B9D8-8655ABE20F13}" dt="2024-12-18T16:42:43.657" v="16"/>
          <ac:spMkLst>
            <pc:docMk/>
            <pc:sldMk cId="2158893132" sldId="294"/>
            <ac:spMk id="2" creationId="{EE43C29F-7AA1-47F3-7963-F8341423012B}"/>
          </ac:spMkLst>
        </pc:spChg>
        <pc:spChg chg="add mod">
          <ac:chgData name="Helen Twomey" userId="ef176716-8ebb-42f3-81eb-15fd71ddcb48" providerId="ADAL" clId="{BD875826-3C59-4B43-B9D8-8655ABE20F13}" dt="2024-12-18T16:42:43.657" v="16"/>
          <ac:spMkLst>
            <pc:docMk/>
            <pc:sldMk cId="2158893132" sldId="294"/>
            <ac:spMk id="3" creationId="{2F7E2FAD-C12F-D941-B7F2-FEF2E6ED77C2}"/>
          </ac:spMkLst>
        </pc:spChg>
        <pc:spChg chg="add mod">
          <ac:chgData name="Helen Twomey" userId="ef176716-8ebb-42f3-81eb-15fd71ddcb48" providerId="ADAL" clId="{BD875826-3C59-4B43-B9D8-8655ABE20F13}" dt="2024-12-18T16:42:43.657" v="16"/>
          <ac:spMkLst>
            <pc:docMk/>
            <pc:sldMk cId="2158893132" sldId="294"/>
            <ac:spMk id="4" creationId="{4FF53801-01A7-0BA1-2B77-82EEDCF2EDAD}"/>
          </ac:spMkLst>
        </pc:spChg>
        <pc:spChg chg="add mod">
          <ac:chgData name="Helen Twomey" userId="ef176716-8ebb-42f3-81eb-15fd71ddcb48" providerId="ADAL" clId="{BD875826-3C59-4B43-B9D8-8655ABE20F13}" dt="2024-12-18T16:42:43.657" v="16"/>
          <ac:spMkLst>
            <pc:docMk/>
            <pc:sldMk cId="2158893132" sldId="294"/>
            <ac:spMk id="6" creationId="{1B4DED28-3CDB-D0A8-7FB8-7E4EBD284629}"/>
          </ac:spMkLst>
        </pc:spChg>
        <pc:spChg chg="add mod">
          <ac:chgData name="Helen Twomey" userId="ef176716-8ebb-42f3-81eb-15fd71ddcb48" providerId="ADAL" clId="{BD875826-3C59-4B43-B9D8-8655ABE20F13}" dt="2024-12-18T16:42:43.657" v="16"/>
          <ac:spMkLst>
            <pc:docMk/>
            <pc:sldMk cId="2158893132" sldId="294"/>
            <ac:spMk id="7" creationId="{8BCA6C47-88CD-E750-1A3B-5B1A247337B7}"/>
          </ac:spMkLst>
        </pc:spChg>
        <pc:spChg chg="add mod">
          <ac:chgData name="Helen Twomey" userId="ef176716-8ebb-42f3-81eb-15fd71ddcb48" providerId="ADAL" clId="{BD875826-3C59-4B43-B9D8-8655ABE20F13}" dt="2024-12-18T16:42:43.657" v="16"/>
          <ac:spMkLst>
            <pc:docMk/>
            <pc:sldMk cId="2158893132" sldId="294"/>
            <ac:spMk id="8" creationId="{5484470D-5B20-8E81-66B7-F7CB1A9CC5BE}"/>
          </ac:spMkLst>
        </pc:spChg>
        <pc:spChg chg="add mod">
          <ac:chgData name="Helen Twomey" userId="ef176716-8ebb-42f3-81eb-15fd71ddcb48" providerId="ADAL" clId="{BD875826-3C59-4B43-B9D8-8655ABE20F13}" dt="2024-12-18T16:42:43.657" v="16"/>
          <ac:spMkLst>
            <pc:docMk/>
            <pc:sldMk cId="2158893132" sldId="294"/>
            <ac:spMk id="9" creationId="{812C23DC-5896-5CCA-CA12-D30B34C17111}"/>
          </ac:spMkLst>
        </pc:spChg>
        <pc:spChg chg="add mod">
          <ac:chgData name="Helen Twomey" userId="ef176716-8ebb-42f3-81eb-15fd71ddcb48" providerId="ADAL" clId="{BD875826-3C59-4B43-B9D8-8655ABE20F13}" dt="2024-12-18T16:42:43.657" v="16"/>
          <ac:spMkLst>
            <pc:docMk/>
            <pc:sldMk cId="2158893132" sldId="294"/>
            <ac:spMk id="10" creationId="{1278F6B0-E1F0-38DB-B32D-162C95D1412D}"/>
          </ac:spMkLst>
        </pc:spChg>
        <pc:spChg chg="add mod">
          <ac:chgData name="Helen Twomey" userId="ef176716-8ebb-42f3-81eb-15fd71ddcb48" providerId="ADAL" clId="{BD875826-3C59-4B43-B9D8-8655ABE20F13}" dt="2024-12-18T16:42:43.657" v="16"/>
          <ac:spMkLst>
            <pc:docMk/>
            <pc:sldMk cId="2158893132" sldId="294"/>
            <ac:spMk id="12" creationId="{EAE09CBA-A7C6-B848-AFA3-BB9DBECBB9E2}"/>
          </ac:spMkLst>
        </pc:spChg>
      </pc:sldChg>
      <pc:sldChg chg="addSp modSp add">
        <pc:chgData name="Helen Twomey" userId="ef176716-8ebb-42f3-81eb-15fd71ddcb48" providerId="ADAL" clId="{BD875826-3C59-4B43-B9D8-8655ABE20F13}" dt="2024-12-18T16:43:37.160" v="25"/>
        <pc:sldMkLst>
          <pc:docMk/>
          <pc:sldMk cId="230373342" sldId="295"/>
        </pc:sldMkLst>
        <pc:spChg chg="add mod">
          <ac:chgData name="Helen Twomey" userId="ef176716-8ebb-42f3-81eb-15fd71ddcb48" providerId="ADAL" clId="{BD875826-3C59-4B43-B9D8-8655ABE20F13}" dt="2024-12-18T16:42:55.659" v="18"/>
          <ac:spMkLst>
            <pc:docMk/>
            <pc:sldMk cId="230373342" sldId="295"/>
            <ac:spMk id="2" creationId="{50385257-8AA9-D59D-30EB-2CF7EC7D5EA0}"/>
          </ac:spMkLst>
        </pc:spChg>
        <pc:spChg chg="add mod">
          <ac:chgData name="Helen Twomey" userId="ef176716-8ebb-42f3-81eb-15fd71ddcb48" providerId="ADAL" clId="{BD875826-3C59-4B43-B9D8-8655ABE20F13}" dt="2024-12-18T16:43:37.160" v="25"/>
          <ac:spMkLst>
            <pc:docMk/>
            <pc:sldMk cId="230373342" sldId="295"/>
            <ac:spMk id="4" creationId="{D356E7F2-00C6-B3EA-7414-1E8E6B6EB35F}"/>
          </ac:spMkLst>
        </pc:spChg>
        <pc:spChg chg="add mod">
          <ac:chgData name="Helen Twomey" userId="ef176716-8ebb-42f3-81eb-15fd71ddcb48" providerId="ADAL" clId="{BD875826-3C59-4B43-B9D8-8655ABE20F13}" dt="2024-12-18T16:43:37.160" v="25"/>
          <ac:spMkLst>
            <pc:docMk/>
            <pc:sldMk cId="230373342" sldId="295"/>
            <ac:spMk id="6" creationId="{A9861C8B-58D8-94E5-71F3-A9CBF318DDEC}"/>
          </ac:spMkLst>
        </pc:spChg>
        <pc:spChg chg="add mod">
          <ac:chgData name="Helen Twomey" userId="ef176716-8ebb-42f3-81eb-15fd71ddcb48" providerId="ADAL" clId="{BD875826-3C59-4B43-B9D8-8655ABE20F13}" dt="2024-12-18T16:43:37.160" v="25"/>
          <ac:spMkLst>
            <pc:docMk/>
            <pc:sldMk cId="230373342" sldId="295"/>
            <ac:spMk id="7" creationId="{D82E990B-46CB-3279-B41B-4C15BA91BEF5}"/>
          </ac:spMkLst>
        </pc:spChg>
        <pc:spChg chg="mod">
          <ac:chgData name="Helen Twomey" userId="ef176716-8ebb-42f3-81eb-15fd71ddcb48" providerId="ADAL" clId="{BD875826-3C59-4B43-B9D8-8655ABE20F13}" dt="2024-12-18T16:43:37.160" v="25"/>
          <ac:spMkLst>
            <pc:docMk/>
            <pc:sldMk cId="230373342" sldId="295"/>
            <ac:spMk id="9" creationId="{14F2874F-7238-6653-2708-79D7741983B3}"/>
          </ac:spMkLst>
        </pc:spChg>
        <pc:spChg chg="add mod">
          <ac:chgData name="Helen Twomey" userId="ef176716-8ebb-42f3-81eb-15fd71ddcb48" providerId="ADAL" clId="{BD875826-3C59-4B43-B9D8-8655ABE20F13}" dt="2024-12-18T16:43:37.160" v="25"/>
          <ac:spMkLst>
            <pc:docMk/>
            <pc:sldMk cId="230373342" sldId="295"/>
            <ac:spMk id="10" creationId="{35BFA5BC-4BEA-47C3-6406-C7CDB592D9F7}"/>
          </ac:spMkLst>
        </pc:spChg>
        <pc:spChg chg="add mod">
          <ac:chgData name="Helen Twomey" userId="ef176716-8ebb-42f3-81eb-15fd71ddcb48" providerId="ADAL" clId="{BD875826-3C59-4B43-B9D8-8655ABE20F13}" dt="2024-12-18T16:43:37.160" v="25"/>
          <ac:spMkLst>
            <pc:docMk/>
            <pc:sldMk cId="230373342" sldId="295"/>
            <ac:spMk id="12" creationId="{AA472645-96FD-DD2D-53F9-85DB55322367}"/>
          </ac:spMkLst>
        </pc:spChg>
        <pc:spChg chg="add mod">
          <ac:chgData name="Helen Twomey" userId="ef176716-8ebb-42f3-81eb-15fd71ddcb48" providerId="ADAL" clId="{BD875826-3C59-4B43-B9D8-8655ABE20F13}" dt="2024-12-18T16:43:37.160" v="25"/>
          <ac:spMkLst>
            <pc:docMk/>
            <pc:sldMk cId="230373342" sldId="295"/>
            <ac:spMk id="13" creationId="{54465A16-FFD3-5B95-4ADC-260F7132D610}"/>
          </ac:spMkLst>
        </pc:spChg>
        <pc:spChg chg="add mod">
          <ac:chgData name="Helen Twomey" userId="ef176716-8ebb-42f3-81eb-15fd71ddcb48" providerId="ADAL" clId="{BD875826-3C59-4B43-B9D8-8655ABE20F13}" dt="2024-12-18T16:43:37.160" v="25"/>
          <ac:spMkLst>
            <pc:docMk/>
            <pc:sldMk cId="230373342" sldId="295"/>
            <ac:spMk id="14" creationId="{4ED2203B-CD19-4D43-E867-73D5B8474F98}"/>
          </ac:spMkLst>
        </pc:spChg>
        <pc:spChg chg="add mod">
          <ac:chgData name="Helen Twomey" userId="ef176716-8ebb-42f3-81eb-15fd71ddcb48" providerId="ADAL" clId="{BD875826-3C59-4B43-B9D8-8655ABE20F13}" dt="2024-12-18T16:43:37.160" v="25"/>
          <ac:spMkLst>
            <pc:docMk/>
            <pc:sldMk cId="230373342" sldId="295"/>
            <ac:spMk id="15" creationId="{17FE81F3-FBF2-6C3D-41E4-271901FA58BB}"/>
          </ac:spMkLst>
        </pc:spChg>
        <pc:spChg chg="add mod">
          <ac:chgData name="Helen Twomey" userId="ef176716-8ebb-42f3-81eb-15fd71ddcb48" providerId="ADAL" clId="{BD875826-3C59-4B43-B9D8-8655ABE20F13}" dt="2024-12-18T16:43:37.160" v="25"/>
          <ac:spMkLst>
            <pc:docMk/>
            <pc:sldMk cId="230373342" sldId="295"/>
            <ac:spMk id="16" creationId="{D80795C9-0BC6-4354-FCCE-B35768086C76}"/>
          </ac:spMkLst>
        </pc:spChg>
        <pc:grpChg chg="add mod">
          <ac:chgData name="Helen Twomey" userId="ef176716-8ebb-42f3-81eb-15fd71ddcb48" providerId="ADAL" clId="{BD875826-3C59-4B43-B9D8-8655ABE20F13}" dt="2024-12-18T16:43:37.160" v="25"/>
          <ac:grpSpMkLst>
            <pc:docMk/>
            <pc:sldMk cId="230373342" sldId="295"/>
            <ac:grpSpMk id="8" creationId="{508F560B-7568-990C-93B5-EB255020FFC5}"/>
          </ac:grpSpMkLst>
        </pc:grpChg>
      </pc:sldChg>
      <pc:sldChg chg="addSp modSp add">
        <pc:chgData name="Helen Twomey" userId="ef176716-8ebb-42f3-81eb-15fd71ddcb48" providerId="ADAL" clId="{BD875826-3C59-4B43-B9D8-8655ABE20F13}" dt="2024-12-18T16:44:55.701" v="33"/>
        <pc:sldMkLst>
          <pc:docMk/>
          <pc:sldMk cId="3615594753" sldId="296"/>
        </pc:sldMkLst>
        <pc:spChg chg="add mod">
          <ac:chgData name="Helen Twomey" userId="ef176716-8ebb-42f3-81eb-15fd71ddcb48" providerId="ADAL" clId="{BD875826-3C59-4B43-B9D8-8655ABE20F13}" dt="2024-12-18T16:44:55.701" v="33"/>
          <ac:spMkLst>
            <pc:docMk/>
            <pc:sldMk cId="3615594753" sldId="296"/>
            <ac:spMk id="2" creationId="{6980154A-3C95-ACD7-B3ED-409E7F482EAC}"/>
          </ac:spMkLst>
        </pc:spChg>
        <pc:spChg chg="add mod">
          <ac:chgData name="Helen Twomey" userId="ef176716-8ebb-42f3-81eb-15fd71ddcb48" providerId="ADAL" clId="{BD875826-3C59-4B43-B9D8-8655ABE20F13}" dt="2024-12-18T16:44:55.701" v="33"/>
          <ac:spMkLst>
            <pc:docMk/>
            <pc:sldMk cId="3615594753" sldId="296"/>
            <ac:spMk id="3" creationId="{46EC868C-3564-68CA-3A95-B9A54FBA1472}"/>
          </ac:spMkLst>
        </pc:spChg>
        <pc:spChg chg="mod">
          <ac:chgData name="Helen Twomey" userId="ef176716-8ebb-42f3-81eb-15fd71ddcb48" providerId="ADAL" clId="{BD875826-3C59-4B43-B9D8-8655ABE20F13}" dt="2024-12-18T16:44:55.701" v="33"/>
          <ac:spMkLst>
            <pc:docMk/>
            <pc:sldMk cId="3615594753" sldId="296"/>
            <ac:spMk id="6" creationId="{0399A015-7EC7-61A4-AF98-F4FDE8F024DA}"/>
          </ac:spMkLst>
        </pc:spChg>
        <pc:spChg chg="add mod">
          <ac:chgData name="Helen Twomey" userId="ef176716-8ebb-42f3-81eb-15fd71ddcb48" providerId="ADAL" clId="{BD875826-3C59-4B43-B9D8-8655ABE20F13}" dt="2024-12-18T16:44:55.701" v="33"/>
          <ac:spMkLst>
            <pc:docMk/>
            <pc:sldMk cId="3615594753" sldId="296"/>
            <ac:spMk id="7" creationId="{E275219A-03F0-E974-4DBF-C69A22B574E6}"/>
          </ac:spMkLst>
        </pc:spChg>
        <pc:grpChg chg="add mod">
          <ac:chgData name="Helen Twomey" userId="ef176716-8ebb-42f3-81eb-15fd71ddcb48" providerId="ADAL" clId="{BD875826-3C59-4B43-B9D8-8655ABE20F13}" dt="2024-12-18T16:44:55.701" v="33"/>
          <ac:grpSpMkLst>
            <pc:docMk/>
            <pc:sldMk cId="3615594753" sldId="296"/>
            <ac:grpSpMk id="4" creationId="{D3C0F022-342D-5397-90F3-3769B05D4D5E}"/>
          </ac:grpSpMkLst>
        </pc:grpChg>
      </pc:sldChg>
      <pc:sldChg chg="add del">
        <pc:chgData name="Helen Twomey" userId="ef176716-8ebb-42f3-81eb-15fd71ddcb48" providerId="ADAL" clId="{BD875826-3C59-4B43-B9D8-8655ABE20F13}" dt="2024-12-19T09:32:47.132" v="50" actId="47"/>
        <pc:sldMkLst>
          <pc:docMk/>
          <pc:sldMk cId="1367638562" sldId="297"/>
        </pc:sldMkLst>
      </pc:sldChg>
      <pc:sldChg chg="addSp modSp add del">
        <pc:chgData name="Helen Twomey" userId="ef176716-8ebb-42f3-81eb-15fd71ddcb48" providerId="ADAL" clId="{BD875826-3C59-4B43-B9D8-8655ABE20F13}" dt="2024-12-19T09:29:55.055" v="38" actId="47"/>
        <pc:sldMkLst>
          <pc:docMk/>
          <pc:sldMk cId="4230470537" sldId="298"/>
        </pc:sldMkLst>
      </pc:sldChg>
      <pc:sldChg chg="addSp modSp add mod">
        <pc:chgData name="Helen Twomey" userId="ef176716-8ebb-42f3-81eb-15fd71ddcb48" providerId="ADAL" clId="{BD875826-3C59-4B43-B9D8-8655ABE20F13}" dt="2024-12-19T09:32:01.139" v="48" actId="13926"/>
        <pc:sldMkLst>
          <pc:docMk/>
          <pc:sldMk cId="3609455841" sldId="299"/>
        </pc:sldMkLst>
        <pc:spChg chg="add mod">
          <ac:chgData name="Helen Twomey" userId="ef176716-8ebb-42f3-81eb-15fd71ddcb48" providerId="ADAL" clId="{BD875826-3C59-4B43-B9D8-8655ABE20F13}" dt="2024-12-19T09:31:36.363" v="45"/>
          <ac:spMkLst>
            <pc:docMk/>
            <pc:sldMk cId="3609455841" sldId="299"/>
            <ac:spMk id="2" creationId="{36AF5696-EB9A-94D1-519D-B6764D570C45}"/>
          </ac:spMkLst>
        </pc:spChg>
        <pc:spChg chg="add mod">
          <ac:chgData name="Helen Twomey" userId="ef176716-8ebb-42f3-81eb-15fd71ddcb48" providerId="ADAL" clId="{BD875826-3C59-4B43-B9D8-8655ABE20F13}" dt="2024-12-19T09:32:01.139" v="48" actId="13926"/>
          <ac:spMkLst>
            <pc:docMk/>
            <pc:sldMk cId="3609455841" sldId="299"/>
            <ac:spMk id="3" creationId="{55076B79-338B-4B3B-7203-C6E2C0265A91}"/>
          </ac:spMkLst>
        </pc:spChg>
      </pc:sldChg>
      <pc:sldChg chg="modSp add mod">
        <pc:chgData name="Helen Twomey" userId="ef176716-8ebb-42f3-81eb-15fd71ddcb48" providerId="ADAL" clId="{BD875826-3C59-4B43-B9D8-8655ABE20F13}" dt="2024-12-19T09:31:16.876" v="44" actId="113"/>
        <pc:sldMkLst>
          <pc:docMk/>
          <pc:sldMk cId="2969320445" sldId="300"/>
        </pc:sldMkLst>
        <pc:spChg chg="mod">
          <ac:chgData name="Helen Twomey" userId="ef176716-8ebb-42f3-81eb-15fd71ddcb48" providerId="ADAL" clId="{BD875826-3C59-4B43-B9D8-8655ABE20F13}" dt="2024-12-19T09:31:16.876" v="44" actId="113"/>
          <ac:spMkLst>
            <pc:docMk/>
            <pc:sldMk cId="2969320445" sldId="300"/>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azingapprenticeships.com/british-army/"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hyperlink" Target="https://www.amazingapprenticeships.com/employers/the-army/"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hyperlink" Target="https://www.amazingapprenticeships.com/resources/army-apprenticeships-parent-carer-guide/" TargetMode="External"/><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jobs.army.mod.uk/regular-army/what-you-get/apprenticeships-skills/" TargetMode="External"/><Relationship Id="rId3" Type="http://schemas.openxmlformats.org/officeDocument/2006/relationships/image" Target="../media/image26.png"/><Relationship Id="rId7" Type="http://schemas.openxmlformats.org/officeDocument/2006/relationships/hyperlink" Target="https://www.amazingapprenticeships.com/british-army/"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0.png"/><Relationship Id="rId10" Type="http://schemas.openxmlformats.org/officeDocument/2006/relationships/image" Target="../media/image29.png"/><Relationship Id="rId4" Type="http://schemas.openxmlformats.org/officeDocument/2006/relationships/image" Target="../media/image27.svg"/><Relationship Id="rId9" Type="http://schemas.openxmlformats.org/officeDocument/2006/relationships/hyperlink" Target="https://www.amazingapprenticeships.com/employers/the-arm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3.svg"/><Relationship Id="rId12" Type="http://schemas.openxmlformats.org/officeDocument/2006/relationships/hyperlink" Target="https://www.amazingapprenticeships.com/employers/the-army/"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hyperlink" Target="https://www.amazingapprenticeships.com/resources/army-apprenticeships-subject-flyer/" TargetMode="External"/><Relationship Id="rId5" Type="http://schemas.openxmlformats.org/officeDocument/2006/relationships/image" Target="../media/image20.png"/><Relationship Id="rId10" Type="http://schemas.openxmlformats.org/officeDocument/2006/relationships/image" Target="../media/image32.png"/><Relationship Id="rId4" Type="http://schemas.openxmlformats.org/officeDocument/2006/relationships/image" Target="../media/image27.svg"/><Relationship Id="rId9"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www.amazingapprenticeships.com/british-arm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text and a flag&#10;&#10;Description automatically generated">
            <a:extLst>
              <a:ext uri="{FF2B5EF4-FFF2-40B4-BE49-F238E27FC236}">
                <a16:creationId xmlns:a16="http://schemas.microsoft.com/office/drawing/2014/main" id="{4398DB19-A527-9FFB-8410-F54D795BFDB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103896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D55FA-EF5A-49EA-B633-BD9CF413BA3C}"/>
            </a:ext>
          </a:extLst>
        </p:cNvPr>
        <p:cNvGrpSpPr/>
        <p:nvPr/>
      </p:nvGrpSpPr>
      <p:grpSpPr>
        <a:xfrm>
          <a:off x="0" y="0"/>
          <a:ext cx="0" cy="0"/>
          <a:chOff x="0" y="0"/>
          <a:chExt cx="0" cy="0"/>
        </a:xfrm>
      </p:grpSpPr>
      <p:pic>
        <p:nvPicPr>
          <p:cNvPr id="3" name="Picture 2" descr="A person holding a paper money&#10;&#10;Description automatically generated with medium confidence">
            <a:extLst>
              <a:ext uri="{FF2B5EF4-FFF2-40B4-BE49-F238E27FC236}">
                <a16:creationId xmlns:a16="http://schemas.microsoft.com/office/drawing/2014/main" id="{D7A53582-41BF-896F-F661-A3F518D5B2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51324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42448-8E63-7156-EF04-C03FF6AE2DAA}"/>
            </a:ext>
          </a:extLst>
        </p:cNvPr>
        <p:cNvGrpSpPr/>
        <p:nvPr/>
      </p:nvGrpSpPr>
      <p:grpSpPr>
        <a:xfrm>
          <a:off x="0" y="0"/>
          <a:ext cx="0" cy="0"/>
          <a:chOff x="0" y="0"/>
          <a:chExt cx="0" cy="0"/>
        </a:xfrm>
      </p:grpSpPr>
      <p:pic>
        <p:nvPicPr>
          <p:cNvPr id="3" name="Picture 2" descr="A cartoon of a person with a blue helmet&#10;&#10;Description automatically generated with medium confidence">
            <a:extLst>
              <a:ext uri="{FF2B5EF4-FFF2-40B4-BE49-F238E27FC236}">
                <a16:creationId xmlns:a16="http://schemas.microsoft.com/office/drawing/2014/main" id="{42DBE1C9-72E9-173A-2AFA-C0FCD0B0B1D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92121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BB599-75F4-DCCE-8C7D-476564808A8C}"/>
            </a:ext>
          </a:extLst>
        </p:cNvPr>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A70CF61F-538B-44DE-BFC1-49AEE6EBC90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33794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olorful posters&#10;&#10;Description automatically generated with medium confidence">
            <a:extLst>
              <a:ext uri="{FF2B5EF4-FFF2-40B4-BE49-F238E27FC236}">
                <a16:creationId xmlns:a16="http://schemas.microsoft.com/office/drawing/2014/main" id="{1CDB2965-185C-2C16-76B7-28C52EBF6D9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9" name="TextBox 9"/>
          <p:cNvSpPr txBox="1">
            <a:spLocks noGrp="1" noRot="1" noMove="1" noResize="1" noEditPoints="1" noAdjustHandles="1" noChangeArrowheads="1" noChangeShapeType="1"/>
          </p:cNvSpPr>
          <p:nvPr/>
        </p:nvSpPr>
        <p:spPr>
          <a:xfrm>
            <a:off x="1028700" y="4972050"/>
            <a:ext cx="11337898" cy="3169457"/>
          </a:xfrm>
          <a:prstGeom prst="rect">
            <a:avLst/>
          </a:prstGeom>
        </p:spPr>
        <p:txBody>
          <a:bodyPr lIns="0" tIns="0" rIns="0" bIns="0" rtlCol="0" anchor="t">
            <a:spAutoFit/>
          </a:bodyPr>
          <a:lstStyle/>
          <a:p>
            <a:pPr marL="971550" lvl="1" indent="-485775" algn="l">
              <a:lnSpc>
                <a:spcPts val="6299"/>
              </a:lnSpc>
              <a:buFont typeface="Arial"/>
              <a:buChar char="•"/>
            </a:pPr>
            <a:r>
              <a:rPr lang="en-US" sz="4500" dirty="0">
                <a:solidFill>
                  <a:srgbClr val="272926">
                    <a:alpha val="80000"/>
                  </a:srgbClr>
                </a:solidFill>
                <a:latin typeface="Univers"/>
                <a:ea typeface="Univers"/>
                <a:cs typeface="Univers"/>
                <a:sym typeface="Univers"/>
              </a:rPr>
              <a:t>Other posters are also available - visit </a:t>
            </a:r>
            <a:r>
              <a:rPr lang="en-US" sz="4500" dirty="0">
                <a:solidFill>
                  <a:schemeClr val="accent3">
                    <a:lumMod val="75000"/>
                  </a:schemeClr>
                </a:solidFill>
                <a:latin typeface="Univers Bold"/>
                <a:ea typeface="Univers Bold"/>
                <a:cs typeface="Univers Bold"/>
                <a:sym typeface="Univers Bold"/>
                <a:hlinkClick r:id="rId3">
                  <a:extLst>
                    <a:ext uri="{A12FA001-AC4F-418D-AE19-62706E023703}">
                      <ahyp:hlinkClr xmlns:ahyp="http://schemas.microsoft.com/office/drawing/2018/hyperlinkcolor" val="tx"/>
                    </a:ext>
                  </a:extLst>
                </a:hlinkClick>
              </a:rPr>
              <a:t>amazingapprenticeships.com/</a:t>
            </a:r>
            <a:r>
              <a:rPr lang="en-US" sz="4500" dirty="0" err="1">
                <a:solidFill>
                  <a:schemeClr val="accent3">
                    <a:lumMod val="75000"/>
                  </a:schemeClr>
                </a:solidFill>
                <a:latin typeface="Univers Bold"/>
                <a:ea typeface="Univers Bold"/>
                <a:cs typeface="Univers Bold"/>
                <a:sym typeface="Univers Bold"/>
                <a:hlinkClick r:id="rId3">
                  <a:extLst>
                    <a:ext uri="{A12FA001-AC4F-418D-AE19-62706E023703}">
                      <ahyp:hlinkClr xmlns:ahyp="http://schemas.microsoft.com/office/drawing/2018/hyperlinkcolor" val="tx"/>
                    </a:ext>
                  </a:extLst>
                </a:hlinkClick>
              </a:rPr>
              <a:t>british</a:t>
            </a:r>
            <a:r>
              <a:rPr lang="en-US" sz="4500" dirty="0">
                <a:solidFill>
                  <a:schemeClr val="accent3">
                    <a:lumMod val="75000"/>
                  </a:schemeClr>
                </a:solidFill>
                <a:latin typeface="Univers Bold"/>
                <a:ea typeface="Univers Bold"/>
                <a:cs typeface="Univers Bold"/>
                <a:sym typeface="Univers Bold"/>
                <a:hlinkClick r:id="rId3">
                  <a:extLst>
                    <a:ext uri="{A12FA001-AC4F-418D-AE19-62706E023703}">
                      <ahyp:hlinkClr xmlns:ahyp="http://schemas.microsoft.com/office/drawing/2018/hyperlinkcolor" val="tx"/>
                    </a:ext>
                  </a:extLst>
                </a:hlinkClick>
              </a:rPr>
              <a:t>-army</a:t>
            </a:r>
            <a:r>
              <a:rPr lang="en-US" sz="4500" b="1" dirty="0">
                <a:solidFill>
                  <a:srgbClr val="272926">
                    <a:alpha val="80000"/>
                  </a:srgbClr>
                </a:solidFill>
                <a:latin typeface="Univers Bold"/>
                <a:ea typeface="Univers Bold"/>
                <a:cs typeface="Univers Bold"/>
                <a:sym typeface="Univers Bold"/>
              </a:rPr>
              <a:t> </a:t>
            </a:r>
            <a:r>
              <a:rPr lang="en-US" sz="4500" dirty="0">
                <a:solidFill>
                  <a:srgbClr val="272926">
                    <a:alpha val="80000"/>
                  </a:srgbClr>
                </a:solidFill>
                <a:latin typeface="Univers"/>
                <a:ea typeface="Univers"/>
                <a:cs typeface="Univers"/>
                <a:sym typeface="Univers"/>
              </a:rPr>
              <a:t>and download our subject posters.</a:t>
            </a:r>
          </a:p>
        </p:txBody>
      </p:sp>
    </p:spTree>
    <p:extLst>
      <p:ext uri="{BB962C8B-B14F-4D97-AF65-F5344CB8AC3E}">
        <p14:creationId xmlns:p14="http://schemas.microsoft.com/office/powerpoint/2010/main" val="296932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17371-D43D-13D9-0E8C-9E241E834272}"/>
            </a:ext>
          </a:extLst>
        </p:cNvPr>
        <p:cNvGrpSpPr/>
        <p:nvPr/>
      </p:nvGrpSpPr>
      <p:grpSpPr>
        <a:xfrm>
          <a:off x="0" y="0"/>
          <a:ext cx="0" cy="0"/>
          <a:chOff x="0" y="0"/>
          <a:chExt cx="0" cy="0"/>
        </a:xfrm>
      </p:grpSpPr>
      <p:pic>
        <p:nvPicPr>
          <p:cNvPr id="3" name="Picture 2" descr="A green and white card with text&#10;&#10;Description automatically generated">
            <a:extLst>
              <a:ext uri="{FF2B5EF4-FFF2-40B4-BE49-F238E27FC236}">
                <a16:creationId xmlns:a16="http://schemas.microsoft.com/office/drawing/2014/main" id="{314065A3-2728-6D7C-0DF6-9720D756C6C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34030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line&#10;&#10;Description automatically generated">
            <a:extLst>
              <a:ext uri="{FF2B5EF4-FFF2-40B4-BE49-F238E27FC236}">
                <a16:creationId xmlns:a16="http://schemas.microsoft.com/office/drawing/2014/main" id="{05D0491F-DEDE-9EF8-C79B-B8040D9BE8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144731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60B4E-0E4D-5BF4-CFFE-3FCD3EDC0858}"/>
            </a:ext>
          </a:extLst>
        </p:cNvPr>
        <p:cNvGrpSpPr/>
        <p:nvPr/>
      </p:nvGrpSpPr>
      <p:grpSpPr>
        <a:xfrm>
          <a:off x="0" y="0"/>
          <a:ext cx="0" cy="0"/>
          <a:chOff x="0" y="0"/>
          <a:chExt cx="0" cy="0"/>
        </a:xfrm>
      </p:grpSpPr>
      <p:pic>
        <p:nvPicPr>
          <p:cNvPr id="5" name="Picture 4" descr="A white background with confetti&#10;&#10;Description automatically generated">
            <a:extLst>
              <a:ext uri="{FF2B5EF4-FFF2-40B4-BE49-F238E27FC236}">
                <a16:creationId xmlns:a16="http://schemas.microsoft.com/office/drawing/2014/main" id="{4D94761D-0CD4-34F2-E20C-80EEA93B5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pic>
        <p:nvPicPr>
          <p:cNvPr id="11" name="Picture 10" descr="A white background with confetti&#10;&#10;Description automatically generated">
            <a:extLst>
              <a:ext uri="{FF2B5EF4-FFF2-40B4-BE49-F238E27FC236}">
                <a16:creationId xmlns:a16="http://schemas.microsoft.com/office/drawing/2014/main" id="{03DBC8C5-872E-C187-FBA4-4DA2D034ED5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5">
            <a:extLst>
              <a:ext uri="{FF2B5EF4-FFF2-40B4-BE49-F238E27FC236}">
                <a16:creationId xmlns:a16="http://schemas.microsoft.com/office/drawing/2014/main" id="{36AF5696-EB9A-94D1-519D-B6764D570C45}"/>
              </a:ext>
            </a:extLst>
          </p:cNvPr>
          <p:cNvSpPr txBox="1"/>
          <p:nvPr/>
        </p:nvSpPr>
        <p:spPr>
          <a:xfrm>
            <a:off x="845294" y="828807"/>
            <a:ext cx="11519972" cy="1186517"/>
          </a:xfrm>
          <a:prstGeom prst="rect">
            <a:avLst/>
          </a:prstGeom>
        </p:spPr>
        <p:txBody>
          <a:bodyPr lIns="0" tIns="0" rIns="0" bIns="0" rtlCol="0" anchor="t">
            <a:spAutoFit/>
          </a:bodyPr>
          <a:lstStyle/>
          <a:p>
            <a:pPr algn="l">
              <a:lnSpc>
                <a:spcPts val="9175"/>
              </a:lnSpc>
            </a:pPr>
            <a:r>
              <a:rPr lang="en-US" sz="7978" spc="438" dirty="0">
                <a:solidFill>
                  <a:srgbClr val="194925"/>
                </a:solidFill>
                <a:latin typeface="Londrina Solid"/>
                <a:ea typeface="Londrina Solid"/>
                <a:cs typeface="Londrina Solid"/>
                <a:sym typeface="Londrina Solid"/>
              </a:rPr>
              <a:t>SOCIAL MEDIA POSTS</a:t>
            </a:r>
          </a:p>
        </p:txBody>
      </p:sp>
      <p:sp>
        <p:nvSpPr>
          <p:cNvPr id="3" name="TextBox 7">
            <a:extLst>
              <a:ext uri="{FF2B5EF4-FFF2-40B4-BE49-F238E27FC236}">
                <a16:creationId xmlns:a16="http://schemas.microsoft.com/office/drawing/2014/main" id="{55076B79-338B-4B3B-7203-C6E2C0265A91}"/>
              </a:ext>
            </a:extLst>
          </p:cNvPr>
          <p:cNvSpPr txBox="1">
            <a:spLocks noGrp="1" noRot="1" noMove="1" noResize="1" noEditPoints="1" noAdjustHandles="1" noChangeArrowheads="1" noChangeShapeType="1"/>
          </p:cNvSpPr>
          <p:nvPr/>
        </p:nvSpPr>
        <p:spPr>
          <a:xfrm>
            <a:off x="1028700" y="2197673"/>
            <a:ext cx="16230600" cy="7168629"/>
          </a:xfrm>
          <a:prstGeom prst="rect">
            <a:avLst/>
          </a:prstGeom>
        </p:spPr>
        <p:txBody>
          <a:bodyPr lIns="0" tIns="0" rIns="0" bIns="0" rtlCol="0" anchor="t">
            <a:spAutoFit/>
          </a:bodyPr>
          <a:lstStyle/>
          <a:p>
            <a:pPr marL="971550" lvl="1" indent="-485775" algn="l">
              <a:lnSpc>
                <a:spcPts val="6299"/>
              </a:lnSpc>
              <a:buFont typeface="Arial"/>
              <a:buChar char="•"/>
            </a:pPr>
            <a:r>
              <a:rPr lang="en-US" sz="4500" dirty="0">
                <a:solidFill>
                  <a:srgbClr val="272926">
                    <a:alpha val="80000"/>
                  </a:srgbClr>
                </a:solidFill>
                <a:latin typeface="Univers"/>
                <a:ea typeface="Univers"/>
                <a:cs typeface="Univers"/>
                <a:sym typeface="Univers"/>
              </a:rPr>
              <a:t>The following slide has images you can download to use in social media or anywhere else you like. For example, we know more and more schools and colleges are using LinkedIn to showcase what they are doing in National Apprenticeship Week.</a:t>
            </a:r>
          </a:p>
          <a:p>
            <a:pPr marL="971550" lvl="1" indent="-485775" algn="l">
              <a:lnSpc>
                <a:spcPts val="6299"/>
              </a:lnSpc>
              <a:buFont typeface="Arial"/>
              <a:buChar char="•"/>
            </a:pPr>
            <a:r>
              <a:rPr lang="en-US" sz="4500" dirty="0">
                <a:solidFill>
                  <a:srgbClr val="272926">
                    <a:alpha val="80000"/>
                  </a:srgbClr>
                </a:solidFill>
                <a:latin typeface="Univers"/>
                <a:ea typeface="Univers"/>
                <a:cs typeface="Univers"/>
                <a:sym typeface="Univers"/>
              </a:rPr>
              <a:t>The British Army share lots of information during NAW, so check out their social media and share anything that is relevant for your students:</a:t>
            </a:r>
            <a:br>
              <a:rPr lang="en-US" sz="4500" dirty="0">
                <a:solidFill>
                  <a:srgbClr val="272926">
                    <a:alpha val="80000"/>
                  </a:srgbClr>
                </a:solidFill>
                <a:latin typeface="Univers"/>
                <a:ea typeface="Univers"/>
                <a:cs typeface="Univers"/>
                <a:sym typeface="Univers"/>
              </a:rPr>
            </a:br>
            <a:r>
              <a:rPr lang="en-US" sz="3200" b="1" dirty="0">
                <a:solidFill>
                  <a:srgbClr val="272926">
                    <a:alpha val="80000"/>
                  </a:srgbClr>
                </a:solidFill>
                <a:latin typeface="Univers"/>
                <a:ea typeface="Univers"/>
                <a:cs typeface="Univers"/>
                <a:sym typeface="Univers"/>
              </a:rPr>
              <a:t>Instagram</a:t>
            </a:r>
            <a:r>
              <a:rPr lang="en-US" sz="3200" dirty="0">
                <a:solidFill>
                  <a:srgbClr val="272926">
                    <a:alpha val="80000"/>
                  </a:srgbClr>
                </a:solidFill>
                <a:latin typeface="Univers"/>
                <a:ea typeface="Univers"/>
                <a:cs typeface="Univers"/>
                <a:sym typeface="Univers"/>
              </a:rPr>
              <a:t> - @ArmyJobs 	</a:t>
            </a:r>
            <a:r>
              <a:rPr lang="en-US" sz="3200" b="1" dirty="0">
                <a:solidFill>
                  <a:srgbClr val="272926">
                    <a:alpha val="80000"/>
                  </a:srgbClr>
                </a:solidFill>
                <a:latin typeface="Univers"/>
                <a:ea typeface="Univers"/>
                <a:cs typeface="Univers"/>
                <a:sym typeface="Univers"/>
              </a:rPr>
              <a:t>Facebook</a:t>
            </a:r>
            <a:r>
              <a:rPr lang="en-US" sz="3200" dirty="0">
                <a:solidFill>
                  <a:srgbClr val="272926">
                    <a:alpha val="80000"/>
                  </a:srgbClr>
                </a:solidFill>
                <a:latin typeface="Univers"/>
                <a:ea typeface="Univers"/>
                <a:cs typeface="Univers"/>
                <a:sym typeface="Univers"/>
              </a:rPr>
              <a:t> – Army Jobs 	    </a:t>
            </a:r>
            <a:r>
              <a:rPr lang="en-US" sz="3200" b="1" dirty="0">
                <a:solidFill>
                  <a:srgbClr val="272926">
                    <a:alpha val="80000"/>
                  </a:srgbClr>
                </a:solidFill>
                <a:latin typeface="Univers"/>
                <a:ea typeface="Univers"/>
                <a:cs typeface="Univers"/>
                <a:sym typeface="Univers"/>
              </a:rPr>
              <a:t>LinkedIn</a:t>
            </a:r>
            <a:r>
              <a:rPr lang="en-US" sz="3200" dirty="0">
                <a:solidFill>
                  <a:srgbClr val="272926">
                    <a:alpha val="80000"/>
                  </a:srgbClr>
                </a:solidFill>
                <a:latin typeface="Univers"/>
                <a:ea typeface="Univers"/>
                <a:cs typeface="Univers"/>
                <a:sym typeface="Univers"/>
              </a:rPr>
              <a:t> – British Army</a:t>
            </a:r>
            <a:endParaRPr lang="en-US" sz="4500" dirty="0">
              <a:solidFill>
                <a:srgbClr val="272926">
                  <a:alpha val="80000"/>
                </a:srgbClr>
              </a:solidFill>
              <a:latin typeface="Univers"/>
              <a:ea typeface="Univers"/>
              <a:cs typeface="Univers"/>
              <a:sym typeface="Univers"/>
            </a:endParaRPr>
          </a:p>
        </p:txBody>
      </p:sp>
    </p:spTree>
    <p:extLst>
      <p:ext uri="{BB962C8B-B14F-4D97-AF65-F5344CB8AC3E}">
        <p14:creationId xmlns:p14="http://schemas.microsoft.com/office/powerpoint/2010/main" val="360945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0438" y="12954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stretch>
              <a:fillRect/>
            </a:stretch>
          </a:blipFill>
        </p:spPr>
        <p:txBody>
          <a:bodyPr/>
          <a:lstStyle/>
          <a:p>
            <a:endParaRPr lang="en-GB"/>
          </a:p>
        </p:txBody>
      </p:sp>
      <p:sp>
        <p:nvSpPr>
          <p:cNvPr id="3" name="Freeform 3"/>
          <p:cNvSpPr/>
          <p:nvPr/>
        </p:nvSpPr>
        <p:spPr>
          <a:xfrm>
            <a:off x="9296400" y="12954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en-GB"/>
          </a:p>
        </p:txBody>
      </p:sp>
      <p:sp>
        <p:nvSpPr>
          <p:cNvPr id="6" name="TextBox 13">
            <a:extLst>
              <a:ext uri="{FF2B5EF4-FFF2-40B4-BE49-F238E27FC236}">
                <a16:creationId xmlns:a16="http://schemas.microsoft.com/office/drawing/2014/main" id="{CE77B765-2ACB-D27A-082B-4DFD34CF44AC}"/>
              </a:ext>
            </a:extLst>
          </p:cNvPr>
          <p:cNvSpPr txBox="1"/>
          <p:nvPr/>
        </p:nvSpPr>
        <p:spPr>
          <a:xfrm>
            <a:off x="609819" y="495300"/>
            <a:ext cx="8220219" cy="461345"/>
          </a:xfrm>
          <a:prstGeom prst="rect">
            <a:avLst/>
          </a:prstGeom>
        </p:spPr>
        <p:txBody>
          <a:bodyPr wrap="square" lIns="0" tIns="0" rIns="0" bIns="0" rtlCol="0" anchor="t">
            <a:spAutoFit/>
          </a:bodyPr>
          <a:lstStyle/>
          <a:p>
            <a:pPr algn="l">
              <a:lnSpc>
                <a:spcPts val="3888"/>
              </a:lnSpc>
            </a:pPr>
            <a:r>
              <a:rPr lang="en-US" sz="2777" b="1" dirty="0">
                <a:solidFill>
                  <a:srgbClr val="272926">
                    <a:alpha val="80000"/>
                  </a:srgbClr>
                </a:solidFill>
                <a:latin typeface="Univers"/>
                <a:ea typeface="Univers"/>
                <a:cs typeface="Univers"/>
                <a:sym typeface="Univers"/>
              </a:rPr>
              <a:t>Social Media - Image</a:t>
            </a:r>
            <a:r>
              <a:rPr lang="en-US" sz="2777" dirty="0">
                <a:solidFill>
                  <a:srgbClr val="272926">
                    <a:alpha val="80000"/>
                  </a:srgbClr>
                </a:solidFill>
                <a:latin typeface="Univers"/>
                <a:ea typeface="Univers"/>
                <a:cs typeface="Univers"/>
                <a:sym typeface="Univers"/>
              </a:rPr>
              <a:t> </a:t>
            </a:r>
            <a:r>
              <a:rPr lang="en-US" sz="2777" b="1" dirty="0">
                <a:solidFill>
                  <a:srgbClr val="272926">
                    <a:alpha val="80000"/>
                  </a:srgbClr>
                </a:solidFill>
                <a:latin typeface="Univers"/>
                <a:ea typeface="Univers"/>
                <a:cs typeface="Univers"/>
                <a:sym typeface="Univers"/>
              </a:rPr>
              <a:t>1</a:t>
            </a:r>
          </a:p>
        </p:txBody>
      </p:sp>
      <p:sp>
        <p:nvSpPr>
          <p:cNvPr id="7" name="TextBox 13">
            <a:extLst>
              <a:ext uri="{FF2B5EF4-FFF2-40B4-BE49-F238E27FC236}">
                <a16:creationId xmlns:a16="http://schemas.microsoft.com/office/drawing/2014/main" id="{D5DDE4B5-8EC2-4654-B24D-CB820ADC2797}"/>
              </a:ext>
            </a:extLst>
          </p:cNvPr>
          <p:cNvSpPr txBox="1"/>
          <p:nvPr/>
        </p:nvSpPr>
        <p:spPr>
          <a:xfrm>
            <a:off x="9295228" y="495299"/>
            <a:ext cx="8220219" cy="461345"/>
          </a:xfrm>
          <a:prstGeom prst="rect">
            <a:avLst/>
          </a:prstGeom>
        </p:spPr>
        <p:txBody>
          <a:bodyPr wrap="square" lIns="0" tIns="0" rIns="0" bIns="0" rtlCol="0" anchor="t">
            <a:spAutoFit/>
          </a:bodyPr>
          <a:lstStyle/>
          <a:p>
            <a:pPr algn="l">
              <a:lnSpc>
                <a:spcPts val="3888"/>
              </a:lnSpc>
            </a:pPr>
            <a:r>
              <a:rPr lang="en-US" sz="2777" b="1" dirty="0">
                <a:solidFill>
                  <a:srgbClr val="272926">
                    <a:alpha val="80000"/>
                  </a:srgbClr>
                </a:solidFill>
                <a:latin typeface="Univers"/>
                <a:ea typeface="Univers"/>
                <a:cs typeface="Univers"/>
                <a:sym typeface="Univers"/>
              </a:rPr>
              <a:t>Social Media - Image</a:t>
            </a:r>
            <a:r>
              <a:rPr lang="en-US" sz="2777" dirty="0">
                <a:solidFill>
                  <a:srgbClr val="272926">
                    <a:alpha val="80000"/>
                  </a:srgbClr>
                </a:solidFill>
                <a:latin typeface="Univers"/>
                <a:ea typeface="Univers"/>
                <a:cs typeface="Univers"/>
                <a:sym typeface="Univers"/>
              </a:rPr>
              <a:t> 2</a:t>
            </a:r>
            <a:endParaRPr lang="en-US" sz="2777" b="1" dirty="0">
              <a:solidFill>
                <a:srgbClr val="272926">
                  <a:alpha val="80000"/>
                </a:srgbClr>
              </a:solidFill>
              <a:latin typeface="Univers"/>
              <a:ea typeface="Univers"/>
              <a:cs typeface="Univers"/>
              <a:sym typeface="Univer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green text on a white background&#10;&#10;Description automatically generated">
            <a:extLst>
              <a:ext uri="{FF2B5EF4-FFF2-40B4-BE49-F238E27FC236}">
                <a16:creationId xmlns:a16="http://schemas.microsoft.com/office/drawing/2014/main" id="{1FD3E0B9-6C4B-8159-33CE-DE00CB15D82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42681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confetti&#10;&#10;Description automatically generated">
            <a:extLst>
              <a:ext uri="{FF2B5EF4-FFF2-40B4-BE49-F238E27FC236}">
                <a16:creationId xmlns:a16="http://schemas.microsoft.com/office/drawing/2014/main" id="{D00F35F4-A3B5-8D80-6B78-BB2CD0138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pic>
        <p:nvPicPr>
          <p:cNvPr id="11" name="Picture 10" descr="A white background with confetti&#10;&#10;Description automatically generated">
            <a:extLst>
              <a:ext uri="{FF2B5EF4-FFF2-40B4-BE49-F238E27FC236}">
                <a16:creationId xmlns:a16="http://schemas.microsoft.com/office/drawing/2014/main" id="{D5EB6299-A634-C9F8-2CB6-57C042A22DB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14" name="TextBox 5">
            <a:extLst>
              <a:ext uri="{FF2B5EF4-FFF2-40B4-BE49-F238E27FC236}">
                <a16:creationId xmlns:a16="http://schemas.microsoft.com/office/drawing/2014/main" id="{361E42E2-4B3D-7FE9-3A79-DEF5171DD9E5}"/>
              </a:ext>
            </a:extLst>
          </p:cNvPr>
          <p:cNvSpPr txBox="1"/>
          <p:nvPr/>
        </p:nvSpPr>
        <p:spPr>
          <a:xfrm>
            <a:off x="1028700" y="809757"/>
            <a:ext cx="13335005" cy="1391100"/>
          </a:xfrm>
          <a:prstGeom prst="rect">
            <a:avLst/>
          </a:prstGeom>
        </p:spPr>
        <p:txBody>
          <a:bodyPr lIns="0" tIns="0" rIns="0" bIns="0" rtlCol="0" anchor="t">
            <a:spAutoFit/>
          </a:bodyPr>
          <a:lstStyle/>
          <a:p>
            <a:pPr algn="l">
              <a:lnSpc>
                <a:spcPts val="5401"/>
              </a:lnSpc>
            </a:pPr>
            <a:r>
              <a:rPr lang="en-US" sz="4696" spc="258" dirty="0">
                <a:solidFill>
                  <a:srgbClr val="194925"/>
                </a:solidFill>
                <a:latin typeface="Londrina Solid"/>
                <a:ea typeface="Londrina Solid"/>
                <a:cs typeface="Londrina Solid"/>
                <a:sym typeface="Londrina Solid"/>
              </a:rPr>
              <a:t>CELEBRATING NATIONAL APPRENTICESHIP WEEK WITH THE BRITISH ARMY!</a:t>
            </a:r>
          </a:p>
        </p:txBody>
      </p:sp>
      <p:sp>
        <p:nvSpPr>
          <p:cNvPr id="15" name="Freeform 7">
            <a:extLst>
              <a:ext uri="{FF2B5EF4-FFF2-40B4-BE49-F238E27FC236}">
                <a16:creationId xmlns:a16="http://schemas.microsoft.com/office/drawing/2014/main" id="{4CA8A2AA-3E8D-3510-1B4C-AFCF01D70254}"/>
              </a:ext>
            </a:extLst>
          </p:cNvPr>
          <p:cNvSpPr/>
          <p:nvPr/>
        </p:nvSpPr>
        <p:spPr>
          <a:xfrm>
            <a:off x="15029751" y="-98680"/>
            <a:ext cx="2994699" cy="2844693"/>
          </a:xfrm>
          <a:custGeom>
            <a:avLst/>
            <a:gdLst/>
            <a:ahLst/>
            <a:cxnLst/>
            <a:rect l="l" t="t" r="r" b="b"/>
            <a:pathLst>
              <a:path w="2994699" h="2844693">
                <a:moveTo>
                  <a:pt x="0" y="0"/>
                </a:moveTo>
                <a:lnTo>
                  <a:pt x="2994699" y="0"/>
                </a:lnTo>
                <a:lnTo>
                  <a:pt x="2994699" y="2844692"/>
                </a:lnTo>
                <a:lnTo>
                  <a:pt x="0" y="2844692"/>
                </a:lnTo>
                <a:lnTo>
                  <a:pt x="0" y="0"/>
                </a:lnTo>
                <a:close/>
              </a:path>
            </a:pathLst>
          </a:custGeom>
          <a:blipFill>
            <a:blip r:embed="rId3"/>
            <a:stretch>
              <a:fillRect r="-1458"/>
            </a:stretch>
          </a:blipFill>
        </p:spPr>
        <p:txBody>
          <a:bodyPr/>
          <a:lstStyle/>
          <a:p>
            <a:endParaRPr lang="en-GB"/>
          </a:p>
        </p:txBody>
      </p:sp>
      <p:sp>
        <p:nvSpPr>
          <p:cNvPr id="16" name="Freeform 8">
            <a:extLst>
              <a:ext uri="{FF2B5EF4-FFF2-40B4-BE49-F238E27FC236}">
                <a16:creationId xmlns:a16="http://schemas.microsoft.com/office/drawing/2014/main" id="{DF11E703-81CE-3AAA-6914-179B281A5A72}"/>
              </a:ext>
            </a:extLst>
          </p:cNvPr>
          <p:cNvSpPr/>
          <p:nvPr/>
        </p:nvSpPr>
        <p:spPr>
          <a:xfrm>
            <a:off x="11157789" y="4889680"/>
            <a:ext cx="7130211" cy="4902020"/>
          </a:xfrm>
          <a:custGeom>
            <a:avLst/>
            <a:gdLst/>
            <a:ahLst/>
            <a:cxnLst/>
            <a:rect l="l" t="t" r="r" b="b"/>
            <a:pathLst>
              <a:path w="7130211" h="4902020">
                <a:moveTo>
                  <a:pt x="0" y="0"/>
                </a:moveTo>
                <a:lnTo>
                  <a:pt x="7130211" y="0"/>
                </a:lnTo>
                <a:lnTo>
                  <a:pt x="7130211" y="4902021"/>
                </a:lnTo>
                <a:lnTo>
                  <a:pt x="0" y="4902021"/>
                </a:lnTo>
                <a:lnTo>
                  <a:pt x="0" y="0"/>
                </a:lnTo>
                <a:close/>
              </a:path>
            </a:pathLst>
          </a:custGeom>
          <a:blipFill>
            <a:blip r:embed="rId4"/>
            <a:stretch>
              <a:fillRect/>
            </a:stretch>
          </a:blipFill>
        </p:spPr>
        <p:txBody>
          <a:bodyPr/>
          <a:lstStyle/>
          <a:p>
            <a:endParaRPr lang="en-GB"/>
          </a:p>
        </p:txBody>
      </p:sp>
      <p:sp>
        <p:nvSpPr>
          <p:cNvPr id="17" name="Freeform 9">
            <a:extLst>
              <a:ext uri="{FF2B5EF4-FFF2-40B4-BE49-F238E27FC236}">
                <a16:creationId xmlns:a16="http://schemas.microsoft.com/office/drawing/2014/main" id="{CE7F4237-7831-795C-B3E6-B512EF55C830}"/>
              </a:ext>
            </a:extLst>
          </p:cNvPr>
          <p:cNvSpPr/>
          <p:nvPr/>
        </p:nvSpPr>
        <p:spPr>
          <a:xfrm>
            <a:off x="9871785" y="6726852"/>
            <a:ext cx="1286003" cy="1524152"/>
          </a:xfrm>
          <a:custGeom>
            <a:avLst/>
            <a:gdLst/>
            <a:ahLst/>
            <a:cxnLst/>
            <a:rect l="l" t="t" r="r" b="b"/>
            <a:pathLst>
              <a:path w="1286003" h="1524152">
                <a:moveTo>
                  <a:pt x="0" y="0"/>
                </a:moveTo>
                <a:lnTo>
                  <a:pt x="1286004" y="0"/>
                </a:lnTo>
                <a:lnTo>
                  <a:pt x="1286004" y="1524152"/>
                </a:lnTo>
                <a:lnTo>
                  <a:pt x="0" y="1524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8" name="Group 10">
            <a:extLst>
              <a:ext uri="{FF2B5EF4-FFF2-40B4-BE49-F238E27FC236}">
                <a16:creationId xmlns:a16="http://schemas.microsoft.com/office/drawing/2014/main" id="{0027C34F-8255-F59D-DA6B-34725FCD0DD9}"/>
              </a:ext>
            </a:extLst>
          </p:cNvPr>
          <p:cNvGrpSpPr/>
          <p:nvPr/>
        </p:nvGrpSpPr>
        <p:grpSpPr>
          <a:xfrm>
            <a:off x="9948086" y="7066066"/>
            <a:ext cx="1106379" cy="1106379"/>
            <a:chOff x="0" y="0"/>
            <a:chExt cx="1475172" cy="1475172"/>
          </a:xfrm>
        </p:grpSpPr>
        <p:sp>
          <p:nvSpPr>
            <p:cNvPr id="19" name="Freeform 11">
              <a:extLst>
                <a:ext uri="{FF2B5EF4-FFF2-40B4-BE49-F238E27FC236}">
                  <a16:creationId xmlns:a16="http://schemas.microsoft.com/office/drawing/2014/main" id="{CADC1C5B-3C59-898A-3B4F-2992BECB595D}"/>
                </a:ext>
              </a:extLst>
            </p:cNvPr>
            <p:cNvSpPr/>
            <p:nvPr/>
          </p:nvSpPr>
          <p:spPr>
            <a:xfrm>
              <a:off x="0" y="0"/>
              <a:ext cx="1475172" cy="1475172"/>
            </a:xfrm>
            <a:custGeom>
              <a:avLst/>
              <a:gdLst/>
              <a:ahLst/>
              <a:cxnLst/>
              <a:rect l="l" t="t" r="r" b="b"/>
              <a:pathLst>
                <a:path w="1475172" h="1475172">
                  <a:moveTo>
                    <a:pt x="0" y="0"/>
                  </a:moveTo>
                  <a:lnTo>
                    <a:pt x="1475172" y="0"/>
                  </a:lnTo>
                  <a:lnTo>
                    <a:pt x="1475172" y="1475172"/>
                  </a:lnTo>
                  <a:lnTo>
                    <a:pt x="0" y="14751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sp>
        <p:nvSpPr>
          <p:cNvPr id="20" name="Freeform 12">
            <a:extLst>
              <a:ext uri="{FF2B5EF4-FFF2-40B4-BE49-F238E27FC236}">
                <a16:creationId xmlns:a16="http://schemas.microsoft.com/office/drawing/2014/main" id="{BD55F9F4-6E69-8930-5E7A-4DBE5B68D430}"/>
              </a:ext>
            </a:extLst>
          </p:cNvPr>
          <p:cNvSpPr/>
          <p:nvPr/>
        </p:nvSpPr>
        <p:spPr>
          <a:xfrm>
            <a:off x="0" y="7691"/>
            <a:ext cx="1743369" cy="1630609"/>
          </a:xfrm>
          <a:custGeom>
            <a:avLst/>
            <a:gdLst/>
            <a:ahLst/>
            <a:cxnLst/>
            <a:rect l="l" t="t" r="r" b="b"/>
            <a:pathLst>
              <a:path w="2297538" h="2297538">
                <a:moveTo>
                  <a:pt x="0" y="0"/>
                </a:moveTo>
                <a:lnTo>
                  <a:pt x="2297537" y="0"/>
                </a:lnTo>
                <a:lnTo>
                  <a:pt x="2297537" y="2297537"/>
                </a:lnTo>
                <a:lnTo>
                  <a:pt x="0" y="22975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1" name="TextBox 13">
            <a:extLst>
              <a:ext uri="{FF2B5EF4-FFF2-40B4-BE49-F238E27FC236}">
                <a16:creationId xmlns:a16="http://schemas.microsoft.com/office/drawing/2014/main" id="{07D2D92B-A2B6-A922-1481-9FF07BEC9C72}"/>
              </a:ext>
            </a:extLst>
          </p:cNvPr>
          <p:cNvSpPr txBox="1"/>
          <p:nvPr/>
        </p:nvSpPr>
        <p:spPr>
          <a:xfrm>
            <a:off x="1028700" y="2350911"/>
            <a:ext cx="16763564" cy="2177691"/>
          </a:xfrm>
          <a:prstGeom prst="rect">
            <a:avLst/>
          </a:prstGeom>
        </p:spPr>
        <p:txBody>
          <a:bodyPr lIns="0" tIns="0" rIns="0" bIns="0" rtlCol="0" anchor="t">
            <a:spAutoFit/>
          </a:bodyPr>
          <a:lstStyle/>
          <a:p>
            <a:pPr algn="l">
              <a:lnSpc>
                <a:spcPts val="3888"/>
              </a:lnSpc>
            </a:pPr>
            <a:r>
              <a:rPr lang="en-US" sz="2777" dirty="0">
                <a:solidFill>
                  <a:srgbClr val="272926">
                    <a:alpha val="80000"/>
                  </a:srgbClr>
                </a:solidFill>
                <a:latin typeface="Univers"/>
                <a:ea typeface="Univers"/>
                <a:cs typeface="Univers"/>
                <a:sym typeface="Univers"/>
              </a:rPr>
              <a:t>This National Apprenticeship Week, we wanted to share some information about apprenticeships in The British Army, the no.1 apprenticeship employer in England.</a:t>
            </a:r>
          </a:p>
          <a:p>
            <a:pPr algn="l">
              <a:lnSpc>
                <a:spcPts val="1648"/>
              </a:lnSpc>
            </a:pPr>
            <a:endParaRPr lang="en-US" sz="2777" dirty="0">
              <a:solidFill>
                <a:srgbClr val="272926">
                  <a:alpha val="80000"/>
                </a:srgbClr>
              </a:solidFill>
              <a:latin typeface="Univers"/>
              <a:ea typeface="Univers"/>
              <a:cs typeface="Univers"/>
              <a:sym typeface="Univers"/>
            </a:endParaRPr>
          </a:p>
          <a:p>
            <a:pPr algn="l">
              <a:lnSpc>
                <a:spcPts val="3888"/>
              </a:lnSpc>
            </a:pPr>
            <a:r>
              <a:rPr lang="en-US" sz="2777" dirty="0">
                <a:solidFill>
                  <a:srgbClr val="272926">
                    <a:alpha val="80000"/>
                  </a:srgbClr>
                </a:solidFill>
                <a:latin typeface="Univers"/>
                <a:ea typeface="Univers"/>
                <a:cs typeface="Univers"/>
                <a:sym typeface="Univers"/>
              </a:rPr>
              <a:t>The British Army offer over 40 different apprenticeships, ranging from engineering to animal care, chef to construction and many more, in levels 2 to degree level.</a:t>
            </a:r>
          </a:p>
        </p:txBody>
      </p:sp>
      <p:sp>
        <p:nvSpPr>
          <p:cNvPr id="22" name="TextBox 14">
            <a:extLst>
              <a:ext uri="{FF2B5EF4-FFF2-40B4-BE49-F238E27FC236}">
                <a16:creationId xmlns:a16="http://schemas.microsoft.com/office/drawing/2014/main" id="{5B8CC7CD-EE4C-34FE-54F3-D089C40135C8}"/>
              </a:ext>
            </a:extLst>
          </p:cNvPr>
          <p:cNvSpPr txBox="1"/>
          <p:nvPr/>
        </p:nvSpPr>
        <p:spPr>
          <a:xfrm>
            <a:off x="1028700" y="4681002"/>
            <a:ext cx="8783464" cy="2462924"/>
          </a:xfrm>
          <a:prstGeom prst="rect">
            <a:avLst/>
          </a:prstGeom>
        </p:spPr>
        <p:txBody>
          <a:bodyPr lIns="0" tIns="0" rIns="0" bIns="0" rtlCol="0" anchor="t">
            <a:spAutoFit/>
          </a:bodyPr>
          <a:lstStyle/>
          <a:p>
            <a:pPr algn="l">
              <a:lnSpc>
                <a:spcPts val="3888"/>
              </a:lnSpc>
            </a:pPr>
            <a:r>
              <a:rPr lang="en-US" sz="2777" dirty="0">
                <a:solidFill>
                  <a:srgbClr val="272926">
                    <a:alpha val="80000"/>
                  </a:srgbClr>
                </a:solidFill>
                <a:latin typeface="Univers"/>
                <a:ea typeface="Univers"/>
                <a:cs typeface="Univers"/>
                <a:sym typeface="Univers"/>
              </a:rPr>
              <a:t>If your child is looking for an exciting career where they will be making a difference, an Army apprenticeship could be a brilliant option. Find out more by downloading this </a:t>
            </a:r>
            <a:r>
              <a:rPr lang="en-US" sz="2777" dirty="0">
                <a:solidFill>
                  <a:srgbClr val="034A23">
                    <a:alpha val="80000"/>
                  </a:srgbClr>
                </a:solidFill>
                <a:latin typeface="Univers"/>
                <a:ea typeface="Univers"/>
                <a:cs typeface="Univers"/>
                <a:sym typeface="Univers"/>
              </a:rPr>
              <a:t>parents and carers’ guide</a:t>
            </a:r>
            <a:r>
              <a:rPr lang="en-US" sz="2777" dirty="0">
                <a:solidFill>
                  <a:srgbClr val="272926">
                    <a:alpha val="80000"/>
                  </a:srgbClr>
                </a:solidFill>
                <a:latin typeface="Univers"/>
                <a:ea typeface="Univers"/>
                <a:cs typeface="Univers"/>
                <a:sym typeface="Univers"/>
              </a:rPr>
              <a:t> to Army apprenticeships:</a:t>
            </a:r>
          </a:p>
        </p:txBody>
      </p:sp>
      <p:sp>
        <p:nvSpPr>
          <p:cNvPr id="23" name="TextBox 15">
            <a:extLst>
              <a:ext uri="{FF2B5EF4-FFF2-40B4-BE49-F238E27FC236}">
                <a16:creationId xmlns:a16="http://schemas.microsoft.com/office/drawing/2014/main" id="{0740C1FB-3E5D-4091-C60C-3EDD429137D9}"/>
              </a:ext>
            </a:extLst>
          </p:cNvPr>
          <p:cNvSpPr txBox="1"/>
          <p:nvPr/>
        </p:nvSpPr>
        <p:spPr>
          <a:xfrm>
            <a:off x="1028700" y="7178199"/>
            <a:ext cx="8381782" cy="1005736"/>
          </a:xfrm>
          <a:prstGeom prst="rect">
            <a:avLst/>
          </a:prstGeom>
        </p:spPr>
        <p:txBody>
          <a:bodyPr lIns="0" tIns="0" rIns="0" bIns="0" rtlCol="0" anchor="t">
            <a:spAutoFit/>
          </a:bodyPr>
          <a:lstStyle/>
          <a:p>
            <a:pPr algn="l">
              <a:lnSpc>
                <a:spcPts val="3898"/>
              </a:lnSpc>
            </a:pPr>
            <a:r>
              <a:rPr lang="en-US" sz="2784" u="sng">
                <a:solidFill>
                  <a:srgbClr val="034A23">
                    <a:alpha val="80000"/>
                  </a:srgbClr>
                </a:solidFill>
                <a:latin typeface="Univers"/>
                <a:ea typeface="Univers"/>
                <a:cs typeface="Univers"/>
                <a:sym typeface="Univers"/>
                <a:hlinkClick r:id="rId11" tooltip="https://www.amazingapprenticeships.com/resources/army-apprenticeships-parent-carer-guide/"/>
              </a:rPr>
              <a:t>amazingapprenticeships.com/resources/army-apprenticeships-parent-carer-guide/</a:t>
            </a:r>
          </a:p>
        </p:txBody>
      </p:sp>
      <p:sp>
        <p:nvSpPr>
          <p:cNvPr id="24" name="TextBox 16">
            <a:extLst>
              <a:ext uri="{FF2B5EF4-FFF2-40B4-BE49-F238E27FC236}">
                <a16:creationId xmlns:a16="http://schemas.microsoft.com/office/drawing/2014/main" id="{5EA351F0-A5D1-8AAC-1C35-389C243AE18E}"/>
              </a:ext>
            </a:extLst>
          </p:cNvPr>
          <p:cNvSpPr txBox="1"/>
          <p:nvPr/>
        </p:nvSpPr>
        <p:spPr>
          <a:xfrm rot="-2700000">
            <a:off x="-17291" y="401048"/>
            <a:ext cx="1401958" cy="527180"/>
          </a:xfrm>
          <a:prstGeom prst="rect">
            <a:avLst/>
          </a:prstGeom>
        </p:spPr>
        <p:txBody>
          <a:bodyPr lIns="0" tIns="0" rIns="0" bIns="0" rtlCol="0" anchor="t">
            <a:spAutoFit/>
          </a:bodyPr>
          <a:lstStyle/>
          <a:p>
            <a:pPr algn="ctr">
              <a:lnSpc>
                <a:spcPts val="2113"/>
              </a:lnSpc>
            </a:pPr>
            <a:r>
              <a:rPr lang="en-US" sz="1509" dirty="0">
                <a:solidFill>
                  <a:srgbClr val="034A23"/>
                </a:solidFill>
                <a:latin typeface="Montserrat 2"/>
                <a:ea typeface="Montserrat 2"/>
                <a:cs typeface="Montserrat 2"/>
                <a:sym typeface="Montserrat 2"/>
              </a:rPr>
              <a:t>Parents &amp; Carers</a:t>
            </a:r>
          </a:p>
        </p:txBody>
      </p:sp>
      <p:sp>
        <p:nvSpPr>
          <p:cNvPr id="25" name="TextBox 17">
            <a:extLst>
              <a:ext uri="{FF2B5EF4-FFF2-40B4-BE49-F238E27FC236}">
                <a16:creationId xmlns:a16="http://schemas.microsoft.com/office/drawing/2014/main" id="{8C92F0FB-5B22-5F69-7FF1-FE19669186D6}"/>
              </a:ext>
            </a:extLst>
          </p:cNvPr>
          <p:cNvSpPr txBox="1"/>
          <p:nvPr/>
        </p:nvSpPr>
        <p:spPr>
          <a:xfrm>
            <a:off x="1028700" y="8308154"/>
            <a:ext cx="11711668" cy="1005918"/>
          </a:xfrm>
          <a:prstGeom prst="rect">
            <a:avLst/>
          </a:prstGeom>
        </p:spPr>
        <p:txBody>
          <a:bodyPr lIns="0" tIns="0" rIns="0" bIns="0" rtlCol="0" anchor="t">
            <a:spAutoFit/>
          </a:bodyPr>
          <a:lstStyle/>
          <a:p>
            <a:pPr algn="l">
              <a:lnSpc>
                <a:spcPts val="3888"/>
              </a:lnSpc>
            </a:pPr>
            <a:r>
              <a:rPr lang="en-US" sz="2777">
                <a:solidFill>
                  <a:srgbClr val="272926">
                    <a:alpha val="80000"/>
                  </a:srgbClr>
                </a:solidFill>
                <a:latin typeface="Univers"/>
                <a:ea typeface="Univers"/>
                <a:cs typeface="Univers"/>
                <a:sym typeface="Univers"/>
              </a:rPr>
              <a:t>Find out more about Army Apprenticeships by visiting:</a:t>
            </a:r>
          </a:p>
          <a:p>
            <a:pPr algn="l">
              <a:lnSpc>
                <a:spcPts val="3888"/>
              </a:lnSpc>
            </a:pPr>
            <a:r>
              <a:rPr lang="en-US" sz="2777" u="sng">
                <a:solidFill>
                  <a:srgbClr val="194925">
                    <a:alpha val="80000"/>
                  </a:srgbClr>
                </a:solidFill>
                <a:latin typeface="Univers"/>
                <a:ea typeface="Univers"/>
                <a:cs typeface="Univers"/>
                <a:sym typeface="Univers"/>
                <a:hlinkClick r:id="rId12" tooltip="https://www.amazingapprenticeships.com/employers/the-army/"/>
              </a:rPr>
              <a:t>amazingapprenticeships.com/employers/the-army/</a:t>
            </a:r>
            <a:r>
              <a:rPr lang="en-US" sz="2777">
                <a:solidFill>
                  <a:srgbClr val="194925">
                    <a:alpha val="80000"/>
                  </a:srgbClr>
                </a:solidFill>
                <a:latin typeface="Univers"/>
                <a:ea typeface="Univers"/>
                <a:cs typeface="Univers"/>
                <a:sym typeface="Univers"/>
              </a:rPr>
              <a:t> </a:t>
            </a:r>
          </a:p>
        </p:txBody>
      </p:sp>
    </p:spTree>
    <p:extLst>
      <p:ext uri="{BB962C8B-B14F-4D97-AF65-F5344CB8AC3E}">
        <p14:creationId xmlns:p14="http://schemas.microsoft.com/office/powerpoint/2010/main" val="250543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82E53-8978-EE7C-4023-F86DFA22CCFE}"/>
            </a:ext>
          </a:extLst>
        </p:cNvPr>
        <p:cNvGrpSpPr/>
        <p:nvPr/>
      </p:nvGrpSpPr>
      <p:grpSpPr>
        <a:xfrm>
          <a:off x="0" y="0"/>
          <a:ext cx="0" cy="0"/>
          <a:chOff x="0" y="0"/>
          <a:chExt cx="0" cy="0"/>
        </a:xfrm>
      </p:grpSpPr>
      <p:pic>
        <p:nvPicPr>
          <p:cNvPr id="4" name="Picture 3" descr="A close-up of a calendar&#10;&#10;Description automatically generated">
            <a:extLst>
              <a:ext uri="{FF2B5EF4-FFF2-40B4-BE49-F238E27FC236}">
                <a16:creationId xmlns:a16="http://schemas.microsoft.com/office/drawing/2014/main" id="{ADF6ECCE-821D-D010-DF5F-549131124FB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49143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80677-3013-43AC-5A1D-E1F0808A3949}"/>
            </a:ext>
          </a:extLst>
        </p:cNvPr>
        <p:cNvGrpSpPr/>
        <p:nvPr/>
      </p:nvGrpSpPr>
      <p:grpSpPr>
        <a:xfrm>
          <a:off x="0" y="0"/>
          <a:ext cx="0" cy="0"/>
          <a:chOff x="0" y="0"/>
          <a:chExt cx="0" cy="0"/>
        </a:xfrm>
      </p:grpSpPr>
      <p:pic>
        <p:nvPicPr>
          <p:cNvPr id="5" name="Picture 4" descr="A white background with confetti&#10;&#10;Description automatically generated">
            <a:extLst>
              <a:ext uri="{FF2B5EF4-FFF2-40B4-BE49-F238E27FC236}">
                <a16:creationId xmlns:a16="http://schemas.microsoft.com/office/drawing/2014/main" id="{57A143D2-828E-47FF-F34F-CDC04187A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pic>
        <p:nvPicPr>
          <p:cNvPr id="11" name="Picture 10" descr="A white background with confetti&#10;&#10;Description automatically generated">
            <a:extLst>
              <a:ext uri="{FF2B5EF4-FFF2-40B4-BE49-F238E27FC236}">
                <a16:creationId xmlns:a16="http://schemas.microsoft.com/office/drawing/2014/main" id="{B56FC902-6C79-F105-4E8A-9C75658EFA6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Freeform 12">
            <a:extLst>
              <a:ext uri="{FF2B5EF4-FFF2-40B4-BE49-F238E27FC236}">
                <a16:creationId xmlns:a16="http://schemas.microsoft.com/office/drawing/2014/main" id="{EE43C29F-7AA1-47F3-7963-F8341423012B}"/>
              </a:ext>
            </a:extLst>
          </p:cNvPr>
          <p:cNvSpPr/>
          <p:nvPr/>
        </p:nvSpPr>
        <p:spPr>
          <a:xfrm>
            <a:off x="0" y="7691"/>
            <a:ext cx="1743369" cy="1630609"/>
          </a:xfrm>
          <a:custGeom>
            <a:avLst/>
            <a:gdLst/>
            <a:ahLst/>
            <a:cxnLst/>
            <a:rect l="l" t="t" r="r" b="b"/>
            <a:pathLst>
              <a:path w="2297538" h="2297538">
                <a:moveTo>
                  <a:pt x="0" y="0"/>
                </a:moveTo>
                <a:lnTo>
                  <a:pt x="2297537" y="0"/>
                </a:lnTo>
                <a:lnTo>
                  <a:pt x="2297537" y="2297537"/>
                </a:lnTo>
                <a:lnTo>
                  <a:pt x="0" y="22975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5">
            <a:extLst>
              <a:ext uri="{FF2B5EF4-FFF2-40B4-BE49-F238E27FC236}">
                <a16:creationId xmlns:a16="http://schemas.microsoft.com/office/drawing/2014/main" id="{2F7E2FAD-C12F-D941-B7F2-FEF2E6ED77C2}"/>
              </a:ext>
            </a:extLst>
          </p:cNvPr>
          <p:cNvSpPr txBox="1"/>
          <p:nvPr/>
        </p:nvSpPr>
        <p:spPr>
          <a:xfrm>
            <a:off x="1066800" y="809757"/>
            <a:ext cx="13335005" cy="1391100"/>
          </a:xfrm>
          <a:prstGeom prst="rect">
            <a:avLst/>
          </a:prstGeom>
        </p:spPr>
        <p:txBody>
          <a:bodyPr lIns="0" tIns="0" rIns="0" bIns="0" rtlCol="0" anchor="t">
            <a:spAutoFit/>
          </a:bodyPr>
          <a:lstStyle/>
          <a:p>
            <a:pPr algn="l">
              <a:lnSpc>
                <a:spcPts val="5401"/>
              </a:lnSpc>
            </a:pPr>
            <a:r>
              <a:rPr lang="en-US" sz="4696" spc="258">
                <a:solidFill>
                  <a:srgbClr val="194925"/>
                </a:solidFill>
                <a:latin typeface="Londrina Solid"/>
                <a:ea typeface="Londrina Solid"/>
                <a:cs typeface="Londrina Solid"/>
                <a:sym typeface="Londrina Solid"/>
              </a:rPr>
              <a:t>CELEBRATING NATIONAL APPRENTICESHIP WEEK WITH THE BRITISH ARMY!</a:t>
            </a:r>
          </a:p>
        </p:txBody>
      </p:sp>
      <p:sp>
        <p:nvSpPr>
          <p:cNvPr id="4" name="Freeform 7">
            <a:extLst>
              <a:ext uri="{FF2B5EF4-FFF2-40B4-BE49-F238E27FC236}">
                <a16:creationId xmlns:a16="http://schemas.microsoft.com/office/drawing/2014/main" id="{4FF53801-01A7-0BA1-2B77-82EEDCF2EDAD}"/>
              </a:ext>
            </a:extLst>
          </p:cNvPr>
          <p:cNvSpPr/>
          <p:nvPr/>
        </p:nvSpPr>
        <p:spPr>
          <a:xfrm>
            <a:off x="15029751" y="-98680"/>
            <a:ext cx="2994699" cy="2844693"/>
          </a:xfrm>
          <a:custGeom>
            <a:avLst/>
            <a:gdLst/>
            <a:ahLst/>
            <a:cxnLst/>
            <a:rect l="l" t="t" r="r" b="b"/>
            <a:pathLst>
              <a:path w="2994699" h="2844693">
                <a:moveTo>
                  <a:pt x="0" y="0"/>
                </a:moveTo>
                <a:lnTo>
                  <a:pt x="2994699" y="0"/>
                </a:lnTo>
                <a:lnTo>
                  <a:pt x="2994699" y="2844692"/>
                </a:lnTo>
                <a:lnTo>
                  <a:pt x="0" y="2844692"/>
                </a:lnTo>
                <a:lnTo>
                  <a:pt x="0" y="0"/>
                </a:lnTo>
                <a:close/>
              </a:path>
            </a:pathLst>
          </a:custGeom>
          <a:blipFill>
            <a:blip r:embed="rId5"/>
            <a:stretch>
              <a:fillRect r="-1458"/>
            </a:stretch>
          </a:blipFill>
        </p:spPr>
        <p:txBody>
          <a:bodyPr/>
          <a:lstStyle/>
          <a:p>
            <a:endParaRPr lang="en-GB"/>
          </a:p>
        </p:txBody>
      </p:sp>
      <p:sp>
        <p:nvSpPr>
          <p:cNvPr id="6" name="Freeform 8">
            <a:extLst>
              <a:ext uri="{FF2B5EF4-FFF2-40B4-BE49-F238E27FC236}">
                <a16:creationId xmlns:a16="http://schemas.microsoft.com/office/drawing/2014/main" id="{1B4DED28-3CDB-D0A8-7FB8-7E4EBD284629}"/>
              </a:ext>
            </a:extLst>
          </p:cNvPr>
          <p:cNvSpPr/>
          <p:nvPr/>
        </p:nvSpPr>
        <p:spPr>
          <a:xfrm>
            <a:off x="11166513" y="9123104"/>
            <a:ext cx="4467851" cy="815383"/>
          </a:xfrm>
          <a:custGeom>
            <a:avLst/>
            <a:gdLst/>
            <a:ahLst/>
            <a:cxnLst/>
            <a:rect l="l" t="t" r="r" b="b"/>
            <a:pathLst>
              <a:path w="4467851" h="815383">
                <a:moveTo>
                  <a:pt x="0" y="0"/>
                </a:moveTo>
                <a:lnTo>
                  <a:pt x="4467851" y="0"/>
                </a:lnTo>
                <a:lnTo>
                  <a:pt x="4467851" y="815382"/>
                </a:lnTo>
                <a:lnTo>
                  <a:pt x="0" y="815382"/>
                </a:lnTo>
                <a:lnTo>
                  <a:pt x="0" y="0"/>
                </a:lnTo>
                <a:close/>
              </a:path>
            </a:pathLst>
          </a:custGeom>
          <a:blipFill>
            <a:blip r:embed="rId6"/>
            <a:stretch>
              <a:fillRect/>
            </a:stretch>
          </a:blipFill>
        </p:spPr>
        <p:txBody>
          <a:bodyPr/>
          <a:lstStyle/>
          <a:p>
            <a:endParaRPr lang="en-GB"/>
          </a:p>
        </p:txBody>
      </p:sp>
      <p:sp>
        <p:nvSpPr>
          <p:cNvPr id="7" name="TextBox 9">
            <a:extLst>
              <a:ext uri="{FF2B5EF4-FFF2-40B4-BE49-F238E27FC236}">
                <a16:creationId xmlns:a16="http://schemas.microsoft.com/office/drawing/2014/main" id="{8BCA6C47-88CD-E750-1A3B-5B1A247337B7}"/>
              </a:ext>
            </a:extLst>
          </p:cNvPr>
          <p:cNvSpPr txBox="1"/>
          <p:nvPr/>
        </p:nvSpPr>
        <p:spPr>
          <a:xfrm>
            <a:off x="1028700" y="2350911"/>
            <a:ext cx="16763564" cy="2481052"/>
          </a:xfrm>
          <a:prstGeom prst="rect">
            <a:avLst/>
          </a:prstGeom>
        </p:spPr>
        <p:txBody>
          <a:bodyPr lIns="0" tIns="0" rIns="0" bIns="0" rtlCol="0" anchor="t">
            <a:spAutoFit/>
          </a:bodyPr>
          <a:lstStyle/>
          <a:p>
            <a:pPr algn="l">
              <a:lnSpc>
                <a:spcPts val="3888"/>
              </a:lnSpc>
            </a:pPr>
            <a:r>
              <a:rPr lang="en-US" sz="2777" dirty="0">
                <a:solidFill>
                  <a:srgbClr val="272926">
                    <a:alpha val="80000"/>
                  </a:srgbClr>
                </a:solidFill>
                <a:latin typeface="Univers"/>
                <a:ea typeface="Univers"/>
                <a:cs typeface="Univers"/>
                <a:sym typeface="Univers"/>
              </a:rPr>
              <a:t>This National Apprenticeship Week, we wanted to share some information about apprenticeships in The British Army, the no.1 apprenticeship employer in England.</a:t>
            </a:r>
          </a:p>
          <a:p>
            <a:pPr algn="l">
              <a:lnSpc>
                <a:spcPts val="3888"/>
              </a:lnSpc>
            </a:pPr>
            <a:endParaRPr lang="en-US" sz="2777" dirty="0">
              <a:solidFill>
                <a:srgbClr val="272926">
                  <a:alpha val="80000"/>
                </a:srgbClr>
              </a:solidFill>
              <a:latin typeface="Univers"/>
              <a:ea typeface="Univers"/>
              <a:cs typeface="Univers"/>
              <a:sym typeface="Univers"/>
            </a:endParaRPr>
          </a:p>
          <a:p>
            <a:pPr algn="l">
              <a:lnSpc>
                <a:spcPts val="3888"/>
              </a:lnSpc>
            </a:pPr>
            <a:r>
              <a:rPr lang="en-US" sz="2777" dirty="0">
                <a:solidFill>
                  <a:srgbClr val="272926">
                    <a:alpha val="80000"/>
                  </a:srgbClr>
                </a:solidFill>
                <a:latin typeface="Univers"/>
                <a:ea typeface="Univers"/>
                <a:cs typeface="Univers"/>
                <a:sym typeface="Univers"/>
              </a:rPr>
              <a:t>The British Army offer over 40 different apprenticeships, ranging from engineering to animal care, chef to construction and many more, in levels 2 to degree level.</a:t>
            </a:r>
          </a:p>
        </p:txBody>
      </p:sp>
      <p:sp>
        <p:nvSpPr>
          <p:cNvPr id="8" name="TextBox 10">
            <a:extLst>
              <a:ext uri="{FF2B5EF4-FFF2-40B4-BE49-F238E27FC236}">
                <a16:creationId xmlns:a16="http://schemas.microsoft.com/office/drawing/2014/main" id="{5484470D-5B20-8E81-66B7-F7CB1A9CC5BE}"/>
              </a:ext>
            </a:extLst>
          </p:cNvPr>
          <p:cNvSpPr txBox="1"/>
          <p:nvPr/>
        </p:nvSpPr>
        <p:spPr>
          <a:xfrm>
            <a:off x="1066800" y="5202966"/>
            <a:ext cx="8783464" cy="4892647"/>
          </a:xfrm>
          <a:prstGeom prst="rect">
            <a:avLst/>
          </a:prstGeom>
        </p:spPr>
        <p:txBody>
          <a:bodyPr lIns="0" tIns="0" rIns="0" bIns="0" rtlCol="0" anchor="t">
            <a:spAutoFit/>
          </a:bodyPr>
          <a:lstStyle/>
          <a:p>
            <a:pPr algn="l">
              <a:lnSpc>
                <a:spcPts val="3888"/>
              </a:lnSpc>
            </a:pPr>
            <a:r>
              <a:rPr lang="en-US" sz="2777">
                <a:solidFill>
                  <a:srgbClr val="272926">
                    <a:alpha val="80000"/>
                  </a:srgbClr>
                </a:solidFill>
                <a:latin typeface="Univers"/>
                <a:ea typeface="Univers"/>
                <a:cs typeface="Univers"/>
                <a:sym typeface="Univers"/>
              </a:rPr>
              <a:t>If you are looking for an exciting career where you will be making a difference, an Army apprenticeship could be a brilliant option. </a:t>
            </a:r>
          </a:p>
          <a:p>
            <a:pPr algn="l">
              <a:lnSpc>
                <a:spcPts val="3888"/>
              </a:lnSpc>
            </a:pPr>
            <a:r>
              <a:rPr lang="en-US" sz="2777">
                <a:solidFill>
                  <a:srgbClr val="272926">
                    <a:alpha val="80000"/>
                  </a:srgbClr>
                </a:solidFill>
                <a:latin typeface="Univers"/>
                <a:ea typeface="Univers"/>
                <a:cs typeface="Univers"/>
                <a:sym typeface="Univers"/>
              </a:rPr>
              <a:t>Find out more by visiting: </a:t>
            </a:r>
          </a:p>
          <a:p>
            <a:pPr marL="599587" lvl="1" indent="-299794" algn="l">
              <a:lnSpc>
                <a:spcPts val="3888"/>
              </a:lnSpc>
              <a:buFont typeface="Arial"/>
              <a:buChar char="•"/>
            </a:pPr>
            <a:r>
              <a:rPr lang="en-US" sz="2777" u="sng">
                <a:solidFill>
                  <a:srgbClr val="034A23">
                    <a:alpha val="80000"/>
                  </a:srgbClr>
                </a:solidFill>
                <a:latin typeface="Univers"/>
                <a:ea typeface="Univers"/>
                <a:cs typeface="Univers"/>
                <a:sym typeface="Univers"/>
                <a:hlinkClick r:id="rId7" tooltip="https://www.amazingapprenticeships.com/british-army/"/>
              </a:rPr>
              <a:t>www.amazingapprenticeships.com/british-army/</a:t>
            </a:r>
          </a:p>
          <a:p>
            <a:pPr marL="599587" lvl="1" indent="-299794" algn="l">
              <a:lnSpc>
                <a:spcPts val="3888"/>
              </a:lnSpc>
              <a:buFont typeface="Arial"/>
              <a:buChar char="•"/>
            </a:pPr>
            <a:r>
              <a:rPr lang="en-US" sz="2777" u="sng">
                <a:solidFill>
                  <a:srgbClr val="034A23">
                    <a:alpha val="80000"/>
                  </a:srgbClr>
                </a:solidFill>
                <a:latin typeface="Univers"/>
                <a:ea typeface="Univers"/>
                <a:cs typeface="Univers"/>
                <a:sym typeface="Univers"/>
                <a:hlinkClick r:id="rId8" tooltip="https://jobs.army.mod.uk/regular-army/what-you-get/apprenticeships-skills/"/>
              </a:rPr>
              <a:t>jobs.army.mod.uk/regular-army/what-you-get/apprenticeships-skills/</a:t>
            </a:r>
          </a:p>
          <a:p>
            <a:pPr marL="599587" lvl="1" indent="-299794" algn="l">
              <a:lnSpc>
                <a:spcPts val="3888"/>
              </a:lnSpc>
              <a:buFont typeface="Arial"/>
              <a:buChar char="•"/>
            </a:pPr>
            <a:r>
              <a:rPr lang="en-US" sz="2777" u="sng">
                <a:solidFill>
                  <a:srgbClr val="034A23">
                    <a:alpha val="80000"/>
                  </a:srgbClr>
                </a:solidFill>
                <a:latin typeface="Univers"/>
                <a:ea typeface="Univers"/>
                <a:cs typeface="Univers"/>
                <a:sym typeface="Univers"/>
                <a:hlinkClick r:id="rId9" tooltip="https://www.amazingapprenticeships.com/employers/the-army/"/>
              </a:rPr>
              <a:t>amazingapprenticeships.com/employers/the-army/</a:t>
            </a:r>
          </a:p>
          <a:p>
            <a:pPr algn="l">
              <a:lnSpc>
                <a:spcPts val="3888"/>
              </a:lnSpc>
            </a:pPr>
            <a:endParaRPr lang="en-US" sz="2777" u="sng">
              <a:solidFill>
                <a:srgbClr val="034A23">
                  <a:alpha val="80000"/>
                </a:srgbClr>
              </a:solidFill>
              <a:latin typeface="Univers"/>
              <a:ea typeface="Univers"/>
              <a:cs typeface="Univers"/>
              <a:sym typeface="Univers"/>
              <a:hlinkClick r:id="rId9" tooltip="https://www.amazingapprenticeships.com/employers/the-army/"/>
            </a:endParaRPr>
          </a:p>
        </p:txBody>
      </p:sp>
      <p:sp>
        <p:nvSpPr>
          <p:cNvPr id="9" name="TextBox 11">
            <a:extLst>
              <a:ext uri="{FF2B5EF4-FFF2-40B4-BE49-F238E27FC236}">
                <a16:creationId xmlns:a16="http://schemas.microsoft.com/office/drawing/2014/main" id="{812C23DC-5896-5CCA-CA12-D30B34C17111}"/>
              </a:ext>
            </a:extLst>
          </p:cNvPr>
          <p:cNvSpPr txBox="1"/>
          <p:nvPr/>
        </p:nvSpPr>
        <p:spPr>
          <a:xfrm>
            <a:off x="10459975" y="8945926"/>
            <a:ext cx="8783464" cy="519973"/>
          </a:xfrm>
          <a:prstGeom prst="rect">
            <a:avLst/>
          </a:prstGeom>
        </p:spPr>
        <p:txBody>
          <a:bodyPr lIns="0" tIns="0" rIns="0" bIns="0" rtlCol="0" anchor="t">
            <a:spAutoFit/>
          </a:bodyPr>
          <a:lstStyle/>
          <a:p>
            <a:pPr algn="l">
              <a:lnSpc>
                <a:spcPts val="3888"/>
              </a:lnSpc>
            </a:pPr>
            <a:r>
              <a:rPr lang="en-US" sz="2777">
                <a:solidFill>
                  <a:srgbClr val="272926">
                    <a:alpha val="80000"/>
                  </a:srgbClr>
                </a:solidFill>
                <a:latin typeface="Univers"/>
                <a:ea typeface="Univers"/>
                <a:cs typeface="Univers"/>
                <a:sym typeface="Univers"/>
              </a:rPr>
              <a:t>or:</a:t>
            </a:r>
          </a:p>
        </p:txBody>
      </p:sp>
      <p:sp>
        <p:nvSpPr>
          <p:cNvPr id="10" name="Freeform 12">
            <a:extLst>
              <a:ext uri="{FF2B5EF4-FFF2-40B4-BE49-F238E27FC236}">
                <a16:creationId xmlns:a16="http://schemas.microsoft.com/office/drawing/2014/main" id="{1278F6B0-E1F0-38DB-B32D-162C95D1412D}"/>
              </a:ext>
            </a:extLst>
          </p:cNvPr>
          <p:cNvSpPr/>
          <p:nvPr/>
        </p:nvSpPr>
        <p:spPr>
          <a:xfrm>
            <a:off x="11166513" y="5089138"/>
            <a:ext cx="6619242" cy="3406018"/>
          </a:xfrm>
          <a:custGeom>
            <a:avLst/>
            <a:gdLst/>
            <a:ahLst/>
            <a:cxnLst/>
            <a:rect l="l" t="t" r="r" b="b"/>
            <a:pathLst>
              <a:path w="6619242" h="3406018">
                <a:moveTo>
                  <a:pt x="0" y="0"/>
                </a:moveTo>
                <a:lnTo>
                  <a:pt x="6619242" y="0"/>
                </a:lnTo>
                <a:lnTo>
                  <a:pt x="6619242" y="3406018"/>
                </a:lnTo>
                <a:lnTo>
                  <a:pt x="0" y="3406018"/>
                </a:lnTo>
                <a:lnTo>
                  <a:pt x="0" y="0"/>
                </a:lnTo>
                <a:close/>
              </a:path>
            </a:pathLst>
          </a:custGeom>
          <a:blipFill>
            <a:blip r:embed="rId10"/>
            <a:stretch>
              <a:fillRect/>
            </a:stretch>
          </a:blipFill>
        </p:spPr>
        <p:txBody>
          <a:bodyPr/>
          <a:lstStyle/>
          <a:p>
            <a:endParaRPr lang="en-GB"/>
          </a:p>
        </p:txBody>
      </p:sp>
      <p:sp>
        <p:nvSpPr>
          <p:cNvPr id="12" name="TextBox 14">
            <a:extLst>
              <a:ext uri="{FF2B5EF4-FFF2-40B4-BE49-F238E27FC236}">
                <a16:creationId xmlns:a16="http://schemas.microsoft.com/office/drawing/2014/main" id="{EAE09CBA-A7C6-B848-AFA3-BB9DBECBB9E2}"/>
              </a:ext>
            </a:extLst>
          </p:cNvPr>
          <p:cNvSpPr txBox="1"/>
          <p:nvPr/>
        </p:nvSpPr>
        <p:spPr>
          <a:xfrm rot="-2700000">
            <a:off x="-34328" y="515868"/>
            <a:ext cx="1401958" cy="263465"/>
          </a:xfrm>
          <a:prstGeom prst="rect">
            <a:avLst/>
          </a:prstGeom>
        </p:spPr>
        <p:txBody>
          <a:bodyPr lIns="0" tIns="0" rIns="0" bIns="0" rtlCol="0" anchor="t">
            <a:spAutoFit/>
          </a:bodyPr>
          <a:lstStyle/>
          <a:p>
            <a:pPr algn="ctr">
              <a:lnSpc>
                <a:spcPts val="2113"/>
              </a:lnSpc>
            </a:pPr>
            <a:r>
              <a:rPr lang="en-US" sz="1509">
                <a:solidFill>
                  <a:srgbClr val="034A23"/>
                </a:solidFill>
                <a:latin typeface="Montserrat 2"/>
                <a:ea typeface="Montserrat 2"/>
                <a:cs typeface="Montserrat 2"/>
                <a:sym typeface="Montserrat 2"/>
              </a:rPr>
              <a:t>Students</a:t>
            </a:r>
          </a:p>
        </p:txBody>
      </p:sp>
    </p:spTree>
    <p:extLst>
      <p:ext uri="{BB962C8B-B14F-4D97-AF65-F5344CB8AC3E}">
        <p14:creationId xmlns:p14="http://schemas.microsoft.com/office/powerpoint/2010/main" val="215889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7F5BF-7981-826E-1F5C-275E035A9D41}"/>
            </a:ext>
          </a:extLst>
        </p:cNvPr>
        <p:cNvGrpSpPr/>
        <p:nvPr/>
      </p:nvGrpSpPr>
      <p:grpSpPr>
        <a:xfrm>
          <a:off x="0" y="0"/>
          <a:ext cx="0" cy="0"/>
          <a:chOff x="0" y="0"/>
          <a:chExt cx="0" cy="0"/>
        </a:xfrm>
      </p:grpSpPr>
      <p:pic>
        <p:nvPicPr>
          <p:cNvPr id="5" name="Picture 4" descr="A white background with confetti&#10;&#10;Description automatically generated">
            <a:extLst>
              <a:ext uri="{FF2B5EF4-FFF2-40B4-BE49-F238E27FC236}">
                <a16:creationId xmlns:a16="http://schemas.microsoft.com/office/drawing/2014/main" id="{93E24DD9-117E-C3C6-EBA0-E6B680D19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pic>
        <p:nvPicPr>
          <p:cNvPr id="11" name="Picture 10" descr="A white background with confetti&#10;&#10;Description automatically generated">
            <a:extLst>
              <a:ext uri="{FF2B5EF4-FFF2-40B4-BE49-F238E27FC236}">
                <a16:creationId xmlns:a16="http://schemas.microsoft.com/office/drawing/2014/main" id="{60C6908F-5CE9-868D-F0F2-F91D28AEBAF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Freeform 12">
            <a:extLst>
              <a:ext uri="{FF2B5EF4-FFF2-40B4-BE49-F238E27FC236}">
                <a16:creationId xmlns:a16="http://schemas.microsoft.com/office/drawing/2014/main" id="{50385257-8AA9-D59D-30EB-2CF7EC7D5EA0}"/>
              </a:ext>
            </a:extLst>
          </p:cNvPr>
          <p:cNvSpPr/>
          <p:nvPr/>
        </p:nvSpPr>
        <p:spPr>
          <a:xfrm>
            <a:off x="0" y="7691"/>
            <a:ext cx="1743369" cy="1630609"/>
          </a:xfrm>
          <a:custGeom>
            <a:avLst/>
            <a:gdLst/>
            <a:ahLst/>
            <a:cxnLst/>
            <a:rect l="l" t="t" r="r" b="b"/>
            <a:pathLst>
              <a:path w="2297538" h="2297538">
                <a:moveTo>
                  <a:pt x="0" y="0"/>
                </a:moveTo>
                <a:lnTo>
                  <a:pt x="2297537" y="0"/>
                </a:lnTo>
                <a:lnTo>
                  <a:pt x="2297537" y="2297537"/>
                </a:lnTo>
                <a:lnTo>
                  <a:pt x="0" y="22975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5">
            <a:extLst>
              <a:ext uri="{FF2B5EF4-FFF2-40B4-BE49-F238E27FC236}">
                <a16:creationId xmlns:a16="http://schemas.microsoft.com/office/drawing/2014/main" id="{D356E7F2-00C6-B3EA-7414-1E8E6B6EB35F}"/>
              </a:ext>
            </a:extLst>
          </p:cNvPr>
          <p:cNvSpPr txBox="1"/>
          <p:nvPr/>
        </p:nvSpPr>
        <p:spPr>
          <a:xfrm>
            <a:off x="1028700" y="809757"/>
            <a:ext cx="13335005" cy="1391100"/>
          </a:xfrm>
          <a:prstGeom prst="rect">
            <a:avLst/>
          </a:prstGeom>
        </p:spPr>
        <p:txBody>
          <a:bodyPr lIns="0" tIns="0" rIns="0" bIns="0" rtlCol="0" anchor="t">
            <a:spAutoFit/>
          </a:bodyPr>
          <a:lstStyle/>
          <a:p>
            <a:pPr algn="l">
              <a:lnSpc>
                <a:spcPts val="5401"/>
              </a:lnSpc>
            </a:pPr>
            <a:r>
              <a:rPr lang="en-US" sz="4696" spc="258">
                <a:solidFill>
                  <a:srgbClr val="194925"/>
                </a:solidFill>
                <a:latin typeface="Londrina Solid"/>
                <a:ea typeface="Londrina Solid"/>
                <a:cs typeface="Londrina Solid"/>
                <a:sym typeface="Londrina Solid"/>
              </a:rPr>
              <a:t>CELEBRATING NATIONAL APPRENTICESHIP WEEK WITH THE BRITISH ARMY!</a:t>
            </a:r>
          </a:p>
        </p:txBody>
      </p:sp>
      <p:sp>
        <p:nvSpPr>
          <p:cNvPr id="6" name="Freeform 7">
            <a:extLst>
              <a:ext uri="{FF2B5EF4-FFF2-40B4-BE49-F238E27FC236}">
                <a16:creationId xmlns:a16="http://schemas.microsoft.com/office/drawing/2014/main" id="{A9861C8B-58D8-94E5-71F3-A9CBF318DDEC}"/>
              </a:ext>
            </a:extLst>
          </p:cNvPr>
          <p:cNvSpPr/>
          <p:nvPr/>
        </p:nvSpPr>
        <p:spPr>
          <a:xfrm>
            <a:off x="15029751" y="-98680"/>
            <a:ext cx="2994699" cy="2844693"/>
          </a:xfrm>
          <a:custGeom>
            <a:avLst/>
            <a:gdLst/>
            <a:ahLst/>
            <a:cxnLst/>
            <a:rect l="l" t="t" r="r" b="b"/>
            <a:pathLst>
              <a:path w="2994699" h="2844693">
                <a:moveTo>
                  <a:pt x="0" y="0"/>
                </a:moveTo>
                <a:lnTo>
                  <a:pt x="2994699" y="0"/>
                </a:lnTo>
                <a:lnTo>
                  <a:pt x="2994699" y="2844692"/>
                </a:lnTo>
                <a:lnTo>
                  <a:pt x="0" y="2844692"/>
                </a:lnTo>
                <a:lnTo>
                  <a:pt x="0" y="0"/>
                </a:lnTo>
                <a:close/>
              </a:path>
            </a:pathLst>
          </a:custGeom>
          <a:blipFill>
            <a:blip r:embed="rId5"/>
            <a:stretch>
              <a:fillRect r="-1458"/>
            </a:stretch>
          </a:blipFill>
        </p:spPr>
        <p:txBody>
          <a:bodyPr/>
          <a:lstStyle/>
          <a:p>
            <a:endParaRPr lang="en-GB"/>
          </a:p>
        </p:txBody>
      </p:sp>
      <p:sp>
        <p:nvSpPr>
          <p:cNvPr id="7" name="Freeform 8">
            <a:extLst>
              <a:ext uri="{FF2B5EF4-FFF2-40B4-BE49-F238E27FC236}">
                <a16:creationId xmlns:a16="http://schemas.microsoft.com/office/drawing/2014/main" id="{D82E990B-46CB-3279-B41B-4C15BA91BEF5}"/>
              </a:ext>
            </a:extLst>
          </p:cNvPr>
          <p:cNvSpPr/>
          <p:nvPr/>
        </p:nvSpPr>
        <p:spPr>
          <a:xfrm>
            <a:off x="12153176" y="7064317"/>
            <a:ext cx="1247263" cy="1478237"/>
          </a:xfrm>
          <a:custGeom>
            <a:avLst/>
            <a:gdLst/>
            <a:ahLst/>
            <a:cxnLst/>
            <a:rect l="l" t="t" r="r" b="b"/>
            <a:pathLst>
              <a:path w="1247263" h="1478237">
                <a:moveTo>
                  <a:pt x="0" y="0"/>
                </a:moveTo>
                <a:lnTo>
                  <a:pt x="1247262" y="0"/>
                </a:lnTo>
                <a:lnTo>
                  <a:pt x="1247262" y="1478238"/>
                </a:lnTo>
                <a:lnTo>
                  <a:pt x="0" y="1478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8" name="Group 9">
            <a:extLst>
              <a:ext uri="{FF2B5EF4-FFF2-40B4-BE49-F238E27FC236}">
                <a16:creationId xmlns:a16="http://schemas.microsoft.com/office/drawing/2014/main" id="{508F560B-7568-990C-93B5-EB255020FFC5}"/>
              </a:ext>
            </a:extLst>
          </p:cNvPr>
          <p:cNvGrpSpPr/>
          <p:nvPr/>
        </p:nvGrpSpPr>
        <p:grpSpPr>
          <a:xfrm>
            <a:off x="12227178" y="7393312"/>
            <a:ext cx="1073049" cy="1073049"/>
            <a:chOff x="0" y="0"/>
            <a:chExt cx="1430733" cy="1430733"/>
          </a:xfrm>
        </p:grpSpPr>
        <p:sp>
          <p:nvSpPr>
            <p:cNvPr id="9" name="Freeform 10">
              <a:extLst>
                <a:ext uri="{FF2B5EF4-FFF2-40B4-BE49-F238E27FC236}">
                  <a16:creationId xmlns:a16="http://schemas.microsoft.com/office/drawing/2014/main" id="{14F2874F-7238-6653-2708-79D7741983B3}"/>
                </a:ext>
              </a:extLst>
            </p:cNvPr>
            <p:cNvSpPr/>
            <p:nvPr/>
          </p:nvSpPr>
          <p:spPr>
            <a:xfrm>
              <a:off x="0" y="0"/>
              <a:ext cx="1430733" cy="1430733"/>
            </a:xfrm>
            <a:custGeom>
              <a:avLst/>
              <a:gdLst/>
              <a:ahLst/>
              <a:cxnLst/>
              <a:rect l="l" t="t" r="r" b="b"/>
              <a:pathLst>
                <a:path w="1430733" h="1430733">
                  <a:moveTo>
                    <a:pt x="0" y="0"/>
                  </a:moveTo>
                  <a:lnTo>
                    <a:pt x="1430733" y="0"/>
                  </a:lnTo>
                  <a:lnTo>
                    <a:pt x="1430733" y="1430733"/>
                  </a:lnTo>
                  <a:lnTo>
                    <a:pt x="0" y="14307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sp>
        <p:nvSpPr>
          <p:cNvPr id="10" name="Freeform 11">
            <a:extLst>
              <a:ext uri="{FF2B5EF4-FFF2-40B4-BE49-F238E27FC236}">
                <a16:creationId xmlns:a16="http://schemas.microsoft.com/office/drawing/2014/main" id="{35BFA5BC-4BEA-47C3-6406-C7CDB592D9F7}"/>
              </a:ext>
            </a:extLst>
          </p:cNvPr>
          <p:cNvSpPr/>
          <p:nvPr/>
        </p:nvSpPr>
        <p:spPr>
          <a:xfrm>
            <a:off x="14029088" y="4999897"/>
            <a:ext cx="3163537" cy="4469380"/>
          </a:xfrm>
          <a:custGeom>
            <a:avLst/>
            <a:gdLst/>
            <a:ahLst/>
            <a:cxnLst/>
            <a:rect l="l" t="t" r="r" b="b"/>
            <a:pathLst>
              <a:path w="3163537" h="4469380">
                <a:moveTo>
                  <a:pt x="0" y="0"/>
                </a:moveTo>
                <a:lnTo>
                  <a:pt x="3163537" y="0"/>
                </a:lnTo>
                <a:lnTo>
                  <a:pt x="3163537" y="4469380"/>
                </a:lnTo>
                <a:lnTo>
                  <a:pt x="0" y="4469380"/>
                </a:lnTo>
                <a:lnTo>
                  <a:pt x="0" y="0"/>
                </a:lnTo>
                <a:close/>
              </a:path>
            </a:pathLst>
          </a:custGeom>
          <a:blipFill>
            <a:blip r:embed="rId10"/>
            <a:stretch>
              <a:fillRect l="-69373" t="-6088" r="-68571" b="-9702"/>
            </a:stretch>
          </a:blipFill>
        </p:spPr>
        <p:txBody>
          <a:bodyPr/>
          <a:lstStyle/>
          <a:p>
            <a:endParaRPr lang="en-GB"/>
          </a:p>
        </p:txBody>
      </p:sp>
      <p:sp>
        <p:nvSpPr>
          <p:cNvPr id="12" name="TextBox 12">
            <a:extLst>
              <a:ext uri="{FF2B5EF4-FFF2-40B4-BE49-F238E27FC236}">
                <a16:creationId xmlns:a16="http://schemas.microsoft.com/office/drawing/2014/main" id="{AA472645-96FD-DD2D-53F9-85DB55322367}"/>
              </a:ext>
            </a:extLst>
          </p:cNvPr>
          <p:cNvSpPr txBox="1"/>
          <p:nvPr/>
        </p:nvSpPr>
        <p:spPr>
          <a:xfrm>
            <a:off x="1028700" y="2350911"/>
            <a:ext cx="16763564" cy="2310975"/>
          </a:xfrm>
          <a:prstGeom prst="rect">
            <a:avLst/>
          </a:prstGeom>
        </p:spPr>
        <p:txBody>
          <a:bodyPr lIns="0" tIns="0" rIns="0" bIns="0" rtlCol="0" anchor="t">
            <a:spAutoFit/>
          </a:bodyPr>
          <a:lstStyle/>
          <a:p>
            <a:pPr algn="l">
              <a:lnSpc>
                <a:spcPts val="3888"/>
              </a:lnSpc>
            </a:pPr>
            <a:r>
              <a:rPr lang="en-US" sz="2777" dirty="0">
                <a:solidFill>
                  <a:srgbClr val="272926">
                    <a:alpha val="80000"/>
                  </a:srgbClr>
                </a:solidFill>
                <a:latin typeface="Univers"/>
                <a:ea typeface="Univers"/>
                <a:cs typeface="Univers"/>
                <a:sym typeface="Univers"/>
              </a:rPr>
              <a:t>This National Apprenticeship Week, we wanted to share some information about apprenticeships in The British Army, the no.1 apprenticeship employer in England.</a:t>
            </a:r>
          </a:p>
          <a:p>
            <a:pPr algn="l">
              <a:lnSpc>
                <a:spcPts val="2628"/>
              </a:lnSpc>
            </a:pPr>
            <a:endParaRPr lang="en-US" sz="2777" dirty="0">
              <a:solidFill>
                <a:srgbClr val="272926">
                  <a:alpha val="80000"/>
                </a:srgbClr>
              </a:solidFill>
              <a:latin typeface="Univers"/>
              <a:ea typeface="Univers"/>
              <a:cs typeface="Univers"/>
              <a:sym typeface="Univers"/>
            </a:endParaRPr>
          </a:p>
          <a:p>
            <a:pPr algn="l">
              <a:lnSpc>
                <a:spcPts val="3888"/>
              </a:lnSpc>
            </a:pPr>
            <a:r>
              <a:rPr lang="en-US" sz="2777" dirty="0">
                <a:solidFill>
                  <a:srgbClr val="272926">
                    <a:alpha val="80000"/>
                  </a:srgbClr>
                </a:solidFill>
                <a:latin typeface="Univers"/>
                <a:ea typeface="Univers"/>
                <a:cs typeface="Univers"/>
                <a:sym typeface="Univers"/>
              </a:rPr>
              <a:t>The British Army offer over 40 different apprenticeships, ranging from engineering to animal care, chef to construction and many more, in levels 2 to degree level.</a:t>
            </a:r>
          </a:p>
        </p:txBody>
      </p:sp>
      <p:sp>
        <p:nvSpPr>
          <p:cNvPr id="13" name="TextBox 13">
            <a:extLst>
              <a:ext uri="{FF2B5EF4-FFF2-40B4-BE49-F238E27FC236}">
                <a16:creationId xmlns:a16="http://schemas.microsoft.com/office/drawing/2014/main" id="{54465A16-FFD3-5B95-4ADC-260F7132D610}"/>
              </a:ext>
            </a:extLst>
          </p:cNvPr>
          <p:cNvSpPr txBox="1"/>
          <p:nvPr/>
        </p:nvSpPr>
        <p:spPr>
          <a:xfrm>
            <a:off x="1028700" y="4771663"/>
            <a:ext cx="12371738" cy="2463441"/>
          </a:xfrm>
          <a:prstGeom prst="rect">
            <a:avLst/>
          </a:prstGeom>
        </p:spPr>
        <p:txBody>
          <a:bodyPr lIns="0" tIns="0" rIns="0" bIns="0" rtlCol="0" anchor="t">
            <a:spAutoFit/>
          </a:bodyPr>
          <a:lstStyle/>
          <a:p>
            <a:pPr algn="l">
              <a:lnSpc>
                <a:spcPts val="3888"/>
              </a:lnSpc>
            </a:pPr>
            <a:r>
              <a:rPr lang="en-US" sz="2777">
                <a:solidFill>
                  <a:srgbClr val="272926">
                    <a:alpha val="80000"/>
                  </a:srgbClr>
                </a:solidFill>
                <a:latin typeface="Univers"/>
                <a:ea typeface="Univers"/>
                <a:cs typeface="Univers"/>
                <a:sym typeface="Univers"/>
              </a:rPr>
              <a:t>We know students talk to teachers and support staff about future options and it’s impossible to stay up-to-date with everything available. Amazing Apprenticeships and The British Army have produced a short guide to support school and college staff with talking to students about Army apprenticeships. </a:t>
            </a:r>
          </a:p>
        </p:txBody>
      </p:sp>
      <p:sp>
        <p:nvSpPr>
          <p:cNvPr id="14" name="TextBox 14">
            <a:extLst>
              <a:ext uri="{FF2B5EF4-FFF2-40B4-BE49-F238E27FC236}">
                <a16:creationId xmlns:a16="http://schemas.microsoft.com/office/drawing/2014/main" id="{4ED2203B-CD19-4D43-E867-73D5B8474F98}"/>
              </a:ext>
            </a:extLst>
          </p:cNvPr>
          <p:cNvSpPr txBox="1"/>
          <p:nvPr/>
        </p:nvSpPr>
        <p:spPr>
          <a:xfrm>
            <a:off x="1028700" y="7348887"/>
            <a:ext cx="11198478" cy="1005918"/>
          </a:xfrm>
          <a:prstGeom prst="rect">
            <a:avLst/>
          </a:prstGeom>
        </p:spPr>
        <p:txBody>
          <a:bodyPr lIns="0" tIns="0" rIns="0" bIns="0" rtlCol="0" anchor="t">
            <a:spAutoFit/>
          </a:bodyPr>
          <a:lstStyle/>
          <a:p>
            <a:pPr algn="l">
              <a:lnSpc>
                <a:spcPts val="3888"/>
              </a:lnSpc>
            </a:pPr>
            <a:r>
              <a:rPr lang="en-US" sz="2777" u="sng">
                <a:solidFill>
                  <a:srgbClr val="034A23">
                    <a:alpha val="80000"/>
                  </a:srgbClr>
                </a:solidFill>
                <a:latin typeface="Univers"/>
                <a:ea typeface="Univers"/>
                <a:cs typeface="Univers"/>
                <a:sym typeface="Univers"/>
                <a:hlinkClick r:id="rId11" tooltip="https://www.amazingapprenticeships.com/resources/army-apprenticeships-subject-flyer/"/>
              </a:rPr>
              <a:t>amazingapprenticeships.com/resources/army-apprenticeships-subject-flyer/</a:t>
            </a:r>
          </a:p>
        </p:txBody>
      </p:sp>
      <p:sp>
        <p:nvSpPr>
          <p:cNvPr id="15" name="TextBox 16">
            <a:extLst>
              <a:ext uri="{FF2B5EF4-FFF2-40B4-BE49-F238E27FC236}">
                <a16:creationId xmlns:a16="http://schemas.microsoft.com/office/drawing/2014/main" id="{17FE81F3-FBF2-6C3D-41E4-271901FA58BB}"/>
              </a:ext>
            </a:extLst>
          </p:cNvPr>
          <p:cNvSpPr txBox="1"/>
          <p:nvPr/>
        </p:nvSpPr>
        <p:spPr>
          <a:xfrm rot="-2700000">
            <a:off x="-17291" y="401048"/>
            <a:ext cx="1401958" cy="527180"/>
          </a:xfrm>
          <a:prstGeom prst="rect">
            <a:avLst/>
          </a:prstGeom>
        </p:spPr>
        <p:txBody>
          <a:bodyPr lIns="0" tIns="0" rIns="0" bIns="0" rtlCol="0" anchor="t">
            <a:spAutoFit/>
          </a:bodyPr>
          <a:lstStyle/>
          <a:p>
            <a:pPr algn="ctr">
              <a:lnSpc>
                <a:spcPts val="2113"/>
              </a:lnSpc>
            </a:pPr>
            <a:r>
              <a:rPr lang="en-US" sz="1509">
                <a:solidFill>
                  <a:srgbClr val="034A23"/>
                </a:solidFill>
                <a:latin typeface="Montserrat 2"/>
                <a:ea typeface="Montserrat 2"/>
                <a:cs typeface="Montserrat 2"/>
                <a:sym typeface="Montserrat 2"/>
              </a:rPr>
              <a:t>Teachers &amp; support staff</a:t>
            </a:r>
          </a:p>
        </p:txBody>
      </p:sp>
      <p:sp>
        <p:nvSpPr>
          <p:cNvPr id="16" name="TextBox 17">
            <a:extLst>
              <a:ext uri="{FF2B5EF4-FFF2-40B4-BE49-F238E27FC236}">
                <a16:creationId xmlns:a16="http://schemas.microsoft.com/office/drawing/2014/main" id="{D80795C9-0BC6-4354-FCCE-B35768086C76}"/>
              </a:ext>
            </a:extLst>
          </p:cNvPr>
          <p:cNvSpPr txBox="1"/>
          <p:nvPr/>
        </p:nvSpPr>
        <p:spPr>
          <a:xfrm>
            <a:off x="1028700" y="8463359"/>
            <a:ext cx="11711668" cy="1005918"/>
          </a:xfrm>
          <a:prstGeom prst="rect">
            <a:avLst/>
          </a:prstGeom>
        </p:spPr>
        <p:txBody>
          <a:bodyPr lIns="0" tIns="0" rIns="0" bIns="0" rtlCol="0" anchor="t">
            <a:spAutoFit/>
          </a:bodyPr>
          <a:lstStyle/>
          <a:p>
            <a:pPr algn="l">
              <a:lnSpc>
                <a:spcPts val="3888"/>
              </a:lnSpc>
            </a:pPr>
            <a:r>
              <a:rPr lang="en-US" sz="2777">
                <a:solidFill>
                  <a:srgbClr val="272926">
                    <a:alpha val="80000"/>
                  </a:srgbClr>
                </a:solidFill>
                <a:latin typeface="Univers"/>
                <a:ea typeface="Univers"/>
                <a:cs typeface="Univers"/>
                <a:sym typeface="Univers"/>
              </a:rPr>
              <a:t>Find out more about Army Apprenticeships by visiting:</a:t>
            </a:r>
          </a:p>
          <a:p>
            <a:pPr algn="l">
              <a:lnSpc>
                <a:spcPts val="3888"/>
              </a:lnSpc>
            </a:pPr>
            <a:r>
              <a:rPr lang="en-US" sz="2777" u="sng">
                <a:solidFill>
                  <a:srgbClr val="194925">
                    <a:alpha val="80000"/>
                  </a:srgbClr>
                </a:solidFill>
                <a:latin typeface="Univers"/>
                <a:ea typeface="Univers"/>
                <a:cs typeface="Univers"/>
                <a:sym typeface="Univers"/>
                <a:hlinkClick r:id="rId12" tooltip="https://www.amazingapprenticeships.com/employers/the-army/"/>
              </a:rPr>
              <a:t>amazingapprenticeships.com/employers/the-army/</a:t>
            </a:r>
            <a:r>
              <a:rPr lang="en-US" sz="2777">
                <a:solidFill>
                  <a:srgbClr val="194925">
                    <a:alpha val="80000"/>
                  </a:srgbClr>
                </a:solidFill>
                <a:latin typeface="Univers"/>
                <a:ea typeface="Univers"/>
                <a:cs typeface="Univers"/>
                <a:sym typeface="Univers"/>
              </a:rPr>
              <a:t> </a:t>
            </a:r>
          </a:p>
        </p:txBody>
      </p:sp>
    </p:spTree>
    <p:extLst>
      <p:ext uri="{BB962C8B-B14F-4D97-AF65-F5344CB8AC3E}">
        <p14:creationId xmlns:p14="http://schemas.microsoft.com/office/powerpoint/2010/main" val="23037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6101E-DBAE-5819-7BF2-D1B505DBAE19}"/>
            </a:ext>
          </a:extLst>
        </p:cNvPr>
        <p:cNvGrpSpPr/>
        <p:nvPr/>
      </p:nvGrpSpPr>
      <p:grpSpPr>
        <a:xfrm>
          <a:off x="0" y="0"/>
          <a:ext cx="0" cy="0"/>
          <a:chOff x="0" y="0"/>
          <a:chExt cx="0" cy="0"/>
        </a:xfrm>
      </p:grpSpPr>
      <p:pic>
        <p:nvPicPr>
          <p:cNvPr id="5" name="Picture 4" descr="A white background with confetti&#10;&#10;Description automatically generated">
            <a:extLst>
              <a:ext uri="{FF2B5EF4-FFF2-40B4-BE49-F238E27FC236}">
                <a16:creationId xmlns:a16="http://schemas.microsoft.com/office/drawing/2014/main" id="{9DEA6B92-F623-6C0F-8BCD-CB6FCD07B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pic>
        <p:nvPicPr>
          <p:cNvPr id="11" name="Picture 10" descr="A white background with confetti&#10;&#10;Description automatically generated">
            <a:extLst>
              <a:ext uri="{FF2B5EF4-FFF2-40B4-BE49-F238E27FC236}">
                <a16:creationId xmlns:a16="http://schemas.microsoft.com/office/drawing/2014/main" id="{BE46178A-9C31-A5E9-A7DF-D8A0E081BE8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5">
            <a:extLst>
              <a:ext uri="{FF2B5EF4-FFF2-40B4-BE49-F238E27FC236}">
                <a16:creationId xmlns:a16="http://schemas.microsoft.com/office/drawing/2014/main" id="{6980154A-3C95-ACD7-B3ED-409E7F482EAC}"/>
              </a:ext>
            </a:extLst>
          </p:cNvPr>
          <p:cNvSpPr txBox="1"/>
          <p:nvPr/>
        </p:nvSpPr>
        <p:spPr>
          <a:xfrm>
            <a:off x="845294" y="828807"/>
            <a:ext cx="15426896" cy="1186517"/>
          </a:xfrm>
          <a:prstGeom prst="rect">
            <a:avLst/>
          </a:prstGeom>
        </p:spPr>
        <p:txBody>
          <a:bodyPr lIns="0" tIns="0" rIns="0" bIns="0" rtlCol="0" anchor="t">
            <a:spAutoFit/>
          </a:bodyPr>
          <a:lstStyle/>
          <a:p>
            <a:pPr algn="l">
              <a:lnSpc>
                <a:spcPts val="9175"/>
              </a:lnSpc>
            </a:pPr>
            <a:r>
              <a:rPr lang="en-US" sz="7978" spc="438" dirty="0">
                <a:solidFill>
                  <a:srgbClr val="194925"/>
                </a:solidFill>
                <a:latin typeface="Londrina Solid"/>
                <a:ea typeface="Londrina Solid"/>
                <a:cs typeface="Londrina Solid"/>
                <a:sym typeface="Londrina Solid"/>
              </a:rPr>
              <a:t>NOT JUST FOR NAW</a:t>
            </a:r>
          </a:p>
        </p:txBody>
      </p:sp>
      <p:sp>
        <p:nvSpPr>
          <p:cNvPr id="3" name="TextBox 7">
            <a:extLst>
              <a:ext uri="{FF2B5EF4-FFF2-40B4-BE49-F238E27FC236}">
                <a16:creationId xmlns:a16="http://schemas.microsoft.com/office/drawing/2014/main" id="{46EC868C-3564-68CA-3A95-B9A54FBA1472}"/>
              </a:ext>
            </a:extLst>
          </p:cNvPr>
          <p:cNvSpPr txBox="1">
            <a:spLocks noGrp="1" noRot="1" noMove="1" noResize="1" noEditPoints="1" noAdjustHandles="1" noChangeArrowheads="1" noChangeShapeType="1"/>
          </p:cNvSpPr>
          <p:nvPr/>
        </p:nvSpPr>
        <p:spPr>
          <a:xfrm>
            <a:off x="1028700" y="2284236"/>
            <a:ext cx="16628177" cy="5657850"/>
          </a:xfrm>
          <a:prstGeom prst="rect">
            <a:avLst/>
          </a:prstGeom>
        </p:spPr>
        <p:txBody>
          <a:bodyPr lIns="0" tIns="0" rIns="0" bIns="0" rtlCol="0" anchor="t">
            <a:spAutoFit/>
          </a:bodyPr>
          <a:lstStyle/>
          <a:p>
            <a:pPr algn="l">
              <a:lnSpc>
                <a:spcPts val="6299"/>
              </a:lnSpc>
            </a:pPr>
            <a:r>
              <a:rPr lang="en-US" sz="4500" dirty="0">
                <a:solidFill>
                  <a:srgbClr val="272926">
                    <a:alpha val="80000"/>
                  </a:srgbClr>
                </a:solidFill>
                <a:latin typeface="Univers"/>
                <a:ea typeface="Univers"/>
                <a:cs typeface="Univers"/>
                <a:sym typeface="Univers"/>
              </a:rPr>
              <a:t>The British Army are a brilliant apprenticeship employer all year round, so look out for some of these things outside of National Apprenticeship Week:</a:t>
            </a:r>
          </a:p>
          <a:p>
            <a:pPr marL="971550" lvl="1" indent="-485775" algn="l">
              <a:lnSpc>
                <a:spcPts val="6299"/>
              </a:lnSpc>
              <a:buFont typeface="Arial"/>
              <a:buChar char="•"/>
            </a:pPr>
            <a:r>
              <a:rPr lang="en-US" sz="4500" dirty="0">
                <a:solidFill>
                  <a:srgbClr val="272926">
                    <a:alpha val="80000"/>
                  </a:srgbClr>
                </a:solidFill>
                <a:latin typeface="Univers"/>
                <a:ea typeface="Univers"/>
                <a:cs typeface="Univers"/>
                <a:sym typeface="Univers"/>
              </a:rPr>
              <a:t>Webinars</a:t>
            </a:r>
          </a:p>
          <a:p>
            <a:pPr marL="971550" lvl="1" indent="-485775" algn="l">
              <a:lnSpc>
                <a:spcPts val="6299"/>
              </a:lnSpc>
              <a:buFont typeface="Arial"/>
              <a:buChar char="•"/>
            </a:pPr>
            <a:r>
              <a:rPr lang="en-US" sz="4500" dirty="0">
                <a:solidFill>
                  <a:srgbClr val="272926">
                    <a:alpha val="80000"/>
                  </a:srgbClr>
                </a:solidFill>
                <a:latin typeface="Univers"/>
                <a:ea typeface="Univers"/>
                <a:cs typeface="Univers"/>
                <a:sym typeface="Univers"/>
              </a:rPr>
              <a:t>Resources and quizzes</a:t>
            </a:r>
          </a:p>
          <a:p>
            <a:pPr marL="971550" lvl="1" indent="-485775" algn="l">
              <a:lnSpc>
                <a:spcPts val="6299"/>
              </a:lnSpc>
              <a:buFont typeface="Arial"/>
              <a:buChar char="•"/>
            </a:pPr>
            <a:r>
              <a:rPr lang="en-US" sz="4500" dirty="0">
                <a:solidFill>
                  <a:srgbClr val="272926">
                    <a:alpha val="80000"/>
                  </a:srgbClr>
                </a:solidFill>
                <a:latin typeface="Univers"/>
                <a:ea typeface="Univers"/>
                <a:cs typeface="Univers"/>
                <a:sym typeface="Univers"/>
              </a:rPr>
              <a:t>Films</a:t>
            </a:r>
          </a:p>
          <a:p>
            <a:pPr marL="971550" lvl="1" indent="-485775" algn="l">
              <a:lnSpc>
                <a:spcPts val="6299"/>
              </a:lnSpc>
              <a:buFont typeface="Arial"/>
              <a:buChar char="•"/>
            </a:pPr>
            <a:r>
              <a:rPr lang="en-US" sz="4500" dirty="0">
                <a:solidFill>
                  <a:srgbClr val="272926">
                    <a:alpha val="80000"/>
                  </a:srgbClr>
                </a:solidFill>
                <a:latin typeface="Univers"/>
                <a:ea typeface="Univers"/>
                <a:cs typeface="Univers"/>
                <a:sym typeface="Univers"/>
              </a:rPr>
              <a:t>and much more!</a:t>
            </a:r>
          </a:p>
        </p:txBody>
      </p:sp>
      <p:grpSp>
        <p:nvGrpSpPr>
          <p:cNvPr id="4" name="Group 8">
            <a:extLst>
              <a:ext uri="{FF2B5EF4-FFF2-40B4-BE49-F238E27FC236}">
                <a16:creationId xmlns:a16="http://schemas.microsoft.com/office/drawing/2014/main" id="{D3C0F022-342D-5397-90F3-3769B05D4D5E}"/>
              </a:ext>
            </a:extLst>
          </p:cNvPr>
          <p:cNvGrpSpPr/>
          <p:nvPr/>
        </p:nvGrpSpPr>
        <p:grpSpPr>
          <a:xfrm>
            <a:off x="10932193" y="4229209"/>
            <a:ext cx="5525524" cy="3290265"/>
            <a:chOff x="0" y="0"/>
            <a:chExt cx="7367365" cy="4387020"/>
          </a:xfrm>
        </p:grpSpPr>
        <p:sp>
          <p:nvSpPr>
            <p:cNvPr id="6" name="Freeform 9">
              <a:extLst>
                <a:ext uri="{FF2B5EF4-FFF2-40B4-BE49-F238E27FC236}">
                  <a16:creationId xmlns:a16="http://schemas.microsoft.com/office/drawing/2014/main" id="{0399A015-7EC7-61A4-AF98-F4FDE8F024DA}"/>
                </a:ext>
              </a:extLst>
            </p:cNvPr>
            <p:cNvSpPr/>
            <p:nvPr/>
          </p:nvSpPr>
          <p:spPr>
            <a:xfrm>
              <a:off x="0" y="0"/>
              <a:ext cx="7367365" cy="4387020"/>
            </a:xfrm>
            <a:custGeom>
              <a:avLst/>
              <a:gdLst/>
              <a:ahLst/>
              <a:cxnLst/>
              <a:rect l="l" t="t" r="r" b="b"/>
              <a:pathLst>
                <a:path w="7367365" h="4387020">
                  <a:moveTo>
                    <a:pt x="0" y="0"/>
                  </a:moveTo>
                  <a:lnTo>
                    <a:pt x="7367365" y="0"/>
                  </a:lnTo>
                  <a:lnTo>
                    <a:pt x="7367365" y="4387020"/>
                  </a:lnTo>
                  <a:lnTo>
                    <a:pt x="0" y="4387020"/>
                  </a:lnTo>
                  <a:lnTo>
                    <a:pt x="0" y="0"/>
                  </a:lnTo>
                  <a:close/>
                </a:path>
              </a:pathLst>
            </a:custGeom>
            <a:blipFill>
              <a:blip r:embed="rId3"/>
              <a:stretch>
                <a:fillRect/>
              </a:stretch>
            </a:blipFill>
          </p:spPr>
          <p:txBody>
            <a:bodyPr/>
            <a:lstStyle/>
            <a:p>
              <a:endParaRPr lang="en-GB"/>
            </a:p>
          </p:txBody>
        </p:sp>
      </p:grpSp>
      <p:sp>
        <p:nvSpPr>
          <p:cNvPr id="7" name="TextBox 10">
            <a:extLst>
              <a:ext uri="{FF2B5EF4-FFF2-40B4-BE49-F238E27FC236}">
                <a16:creationId xmlns:a16="http://schemas.microsoft.com/office/drawing/2014/main" id="{E275219A-03F0-E974-4DBF-C69A22B574E6}"/>
              </a:ext>
            </a:extLst>
          </p:cNvPr>
          <p:cNvSpPr txBox="1">
            <a:spLocks noGrp="1" noRot="1" noMove="1" noResize="1" noEditPoints="1" noAdjustHandles="1" noChangeArrowheads="1" noChangeShapeType="1"/>
          </p:cNvSpPr>
          <p:nvPr/>
        </p:nvSpPr>
        <p:spPr>
          <a:xfrm>
            <a:off x="1208583" y="8208786"/>
            <a:ext cx="16050717" cy="1657350"/>
          </a:xfrm>
          <a:prstGeom prst="rect">
            <a:avLst/>
          </a:prstGeom>
        </p:spPr>
        <p:txBody>
          <a:bodyPr lIns="0" tIns="0" rIns="0" bIns="0" rtlCol="0" anchor="t">
            <a:spAutoFit/>
          </a:bodyPr>
          <a:lstStyle/>
          <a:p>
            <a:pPr algn="l">
              <a:lnSpc>
                <a:spcPts val="6299"/>
              </a:lnSpc>
            </a:pPr>
            <a:r>
              <a:rPr lang="en-US" sz="4500" dirty="0">
                <a:solidFill>
                  <a:srgbClr val="272926">
                    <a:alpha val="80000"/>
                  </a:srgbClr>
                </a:solidFill>
                <a:latin typeface="Univers"/>
                <a:ea typeface="Univers"/>
                <a:cs typeface="Univers"/>
                <a:sym typeface="Univers"/>
              </a:rPr>
              <a:t>Visit </a:t>
            </a:r>
            <a:r>
              <a:rPr lang="en-US" sz="4500" u="sng" dirty="0">
                <a:solidFill>
                  <a:srgbClr val="272926">
                    <a:alpha val="80000"/>
                  </a:srgbClr>
                </a:solidFill>
                <a:latin typeface="Univers"/>
                <a:ea typeface="Univers"/>
                <a:cs typeface="Univers"/>
                <a:sym typeface="Univers"/>
                <a:hlinkClick r:id="rId4" tooltip="https://www.amazingapprenticeships.com/british-army/"/>
              </a:rPr>
              <a:t>amazingapprenticeships.com/</a:t>
            </a:r>
            <a:r>
              <a:rPr lang="en-US" sz="4500" u="sng" dirty="0" err="1">
                <a:solidFill>
                  <a:srgbClr val="272926">
                    <a:alpha val="80000"/>
                  </a:srgbClr>
                </a:solidFill>
                <a:latin typeface="Univers"/>
                <a:ea typeface="Univers"/>
                <a:cs typeface="Univers"/>
                <a:sym typeface="Univers"/>
                <a:hlinkClick r:id="rId4" tooltip="https://www.amazingapprenticeships.com/british-army/"/>
              </a:rPr>
              <a:t>british</a:t>
            </a:r>
            <a:r>
              <a:rPr lang="en-US" sz="4500" u="sng" dirty="0">
                <a:solidFill>
                  <a:srgbClr val="272926">
                    <a:alpha val="80000"/>
                  </a:srgbClr>
                </a:solidFill>
                <a:latin typeface="Univers"/>
                <a:ea typeface="Univers"/>
                <a:cs typeface="Univers"/>
                <a:sym typeface="Univers"/>
                <a:hlinkClick r:id="rId4" tooltip="https://www.amazingapprenticeships.com/british-army/"/>
              </a:rPr>
              <a:t>-army</a:t>
            </a:r>
            <a:r>
              <a:rPr lang="en-US" sz="4500" dirty="0">
                <a:solidFill>
                  <a:srgbClr val="272926">
                    <a:alpha val="80000"/>
                  </a:srgbClr>
                </a:solidFill>
                <a:latin typeface="Univers"/>
                <a:ea typeface="Univers"/>
                <a:cs typeface="Univers"/>
                <a:sym typeface="Univers"/>
              </a:rPr>
              <a:t> to find out more.</a:t>
            </a:r>
          </a:p>
        </p:txBody>
      </p:sp>
    </p:spTree>
    <p:extLst>
      <p:ext uri="{BB962C8B-B14F-4D97-AF65-F5344CB8AC3E}">
        <p14:creationId xmlns:p14="http://schemas.microsoft.com/office/powerpoint/2010/main" val="361559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green text&#10;&#10;Description automatically generated">
            <a:extLst>
              <a:ext uri="{FF2B5EF4-FFF2-40B4-BE49-F238E27FC236}">
                <a16:creationId xmlns:a16="http://schemas.microsoft.com/office/drawing/2014/main" id="{FAE07161-FE35-1601-3EDD-05EF6463478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118809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red sign with text&#10;&#10;Description automatically generated with medium confidence">
            <a:extLst>
              <a:ext uri="{FF2B5EF4-FFF2-40B4-BE49-F238E27FC236}">
                <a16:creationId xmlns:a16="http://schemas.microsoft.com/office/drawing/2014/main" id="{D62CBDAB-B8DA-AFBF-21D8-002C8407EDB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2682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7274D-B5FB-AD49-C8C5-26BC2F6487CF}"/>
            </a:ext>
          </a:extLst>
        </p:cNvPr>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FEC79B5B-B907-C7C7-6BA0-108B701F55D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88367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B95CA-F2E4-23DC-9077-F8CAD61E0763}"/>
            </a:ext>
          </a:extLst>
        </p:cNvPr>
        <p:cNvGrpSpPr/>
        <p:nvPr/>
      </p:nvGrpSpPr>
      <p:grpSpPr>
        <a:xfrm>
          <a:off x="0" y="0"/>
          <a:ext cx="0" cy="0"/>
          <a:chOff x="0" y="0"/>
          <a:chExt cx="0" cy="0"/>
        </a:xfrm>
      </p:grpSpPr>
      <p:pic>
        <p:nvPicPr>
          <p:cNvPr id="3" name="Picture 2" descr="A close-up of a person's face&#10;&#10;Description automatically generated">
            <a:extLst>
              <a:ext uri="{FF2B5EF4-FFF2-40B4-BE49-F238E27FC236}">
                <a16:creationId xmlns:a16="http://schemas.microsoft.com/office/drawing/2014/main" id="{D1281055-61CD-3FB2-4A14-32B0804EB0F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50902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4BD8B-DC90-E1A8-8D6E-F87C3AE42E53}"/>
            </a:ext>
          </a:extLst>
        </p:cNvPr>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FACADFFD-45B2-BF43-2B6E-FAC6C3DE9C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70864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B15D3-990C-BEE0-C71B-5D341C4B1ED2}"/>
            </a:ext>
          </a:extLst>
        </p:cNvPr>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81E5D418-BB8C-3F37-87E4-48E91C20A6E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1436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4634C-8C19-D9F2-A8D8-F8757A15C9B6}"/>
            </a:ext>
          </a:extLst>
        </p:cNvPr>
        <p:cNvGrpSpPr/>
        <p:nvPr/>
      </p:nvGrpSpPr>
      <p:grpSpPr>
        <a:xfrm>
          <a:off x="0" y="0"/>
          <a:ext cx="0" cy="0"/>
          <a:chOff x="0" y="0"/>
          <a:chExt cx="0" cy="0"/>
        </a:xfrm>
      </p:grpSpPr>
      <p:pic>
        <p:nvPicPr>
          <p:cNvPr id="3" name="Picture 2" descr="A map with text on it&#10;&#10;Description automatically generated with medium confidence">
            <a:extLst>
              <a:ext uri="{FF2B5EF4-FFF2-40B4-BE49-F238E27FC236}">
                <a16:creationId xmlns:a16="http://schemas.microsoft.com/office/drawing/2014/main" id="{6FAE955D-0FED-D8CA-5B89-2B720E20047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243719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6" ma:contentTypeDescription="Create a new document." ma:contentTypeScope="" ma:versionID="8d04e287e6a13a8468adaba87eecab59">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f07b3c49893a4df243fb3b485d27b2c"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Props1.xml><?xml version="1.0" encoding="utf-8"?>
<ds:datastoreItem xmlns:ds="http://schemas.openxmlformats.org/officeDocument/2006/customXml" ds:itemID="{8B2246D9-BC3E-47E8-8B8D-01106C736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FD3E5A-53EC-4C72-BCBF-046A759C82D3}">
  <ds:schemaRefs>
    <ds:schemaRef ds:uri="http://schemas.microsoft.com/sharepoint/v3/contenttype/forms"/>
  </ds:schemaRefs>
</ds:datastoreItem>
</file>

<file path=customXml/itemProps3.xml><?xml version="1.0" encoding="utf-8"?>
<ds:datastoreItem xmlns:ds="http://schemas.openxmlformats.org/officeDocument/2006/customXml" ds:itemID="{7A45D412-0415-4C66-B4DD-E285FC7738F2}">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docProps/app.xml><?xml version="1.0" encoding="utf-8"?>
<Properties xmlns="http://schemas.openxmlformats.org/officeDocument/2006/extended-properties" xmlns:vt="http://schemas.openxmlformats.org/officeDocument/2006/docPropsVTypes">
  <TotalTime>46</TotalTime>
  <Words>574</Words>
  <Application>Microsoft Office PowerPoint</Application>
  <PresentationFormat>Custom</PresentationFormat>
  <Paragraphs>42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Univers</vt:lpstr>
      <vt:lpstr>Univers Bold</vt:lpstr>
      <vt:lpstr>Arial</vt:lpstr>
      <vt:lpstr>Calibri</vt:lpstr>
      <vt:lpstr>Montserrat 2</vt:lpstr>
      <vt:lpstr>Londrina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NAW toolkit</dc:title>
  <dc:creator>Helen Twomey</dc:creator>
  <cp:lastModifiedBy>Lucy Springett</cp:lastModifiedBy>
  <cp:revision>2</cp:revision>
  <dcterms:created xsi:type="dcterms:W3CDTF">2006-08-16T00:00:00Z</dcterms:created>
  <dcterms:modified xsi:type="dcterms:W3CDTF">2025-01-06T14:25:04Z</dcterms:modified>
  <dc:identifier>DAGXfWMnm2I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