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E6C293FA-A20F-4E7E-B1DF-1993631C9DF0}"/>
    <pc:docChg chg="undo custSel addSld delSld modSld">
      <pc:chgData name="Anna Morrison" userId="7eae6f2c-8375-4b1b-a6c5-74d79ab14498" providerId="ADAL" clId="{E6C293FA-A20F-4E7E-B1DF-1993631C9DF0}" dt="2023-10-22T06:22:40.199" v="419" actId="113"/>
      <pc:docMkLst>
        <pc:docMk/>
      </pc:docMkLst>
      <pc:sldChg chg="addSp delSp modSp new mod">
        <pc:chgData name="Anna Morrison" userId="7eae6f2c-8375-4b1b-a6c5-74d79ab14498" providerId="ADAL" clId="{E6C293FA-A20F-4E7E-B1DF-1993631C9DF0}" dt="2023-10-22T06:17:03.290" v="254" actId="20577"/>
        <pc:sldMkLst>
          <pc:docMk/>
          <pc:sldMk cId="1584216607" sldId="257"/>
        </pc:sldMkLst>
      </pc:sldChg>
      <pc:sldChg chg="del">
        <pc:chgData name="Anna Morrison" userId="7eae6f2c-8375-4b1b-a6c5-74d79ab14498" providerId="ADAL" clId="{E6C293FA-A20F-4E7E-B1DF-1993631C9DF0}" dt="2023-10-22T04:36:54.156" v="0" actId="47"/>
        <pc:sldMkLst>
          <pc:docMk/>
          <pc:sldMk cId="2238618310" sldId="257"/>
        </pc:sldMkLst>
      </pc:sldChg>
      <pc:sldChg chg="addSp new del mod">
        <pc:chgData name="Anna Morrison" userId="7eae6f2c-8375-4b1b-a6c5-74d79ab14498" providerId="ADAL" clId="{E6C293FA-A20F-4E7E-B1DF-1993631C9DF0}" dt="2023-10-22T06:07:57.994" v="5" actId="47"/>
        <pc:sldMkLst>
          <pc:docMk/>
          <pc:sldMk cId="2395623096" sldId="257"/>
        </pc:sldMkLst>
      </pc:sldChg>
      <pc:sldChg chg="addSp delSp modSp add mod">
        <pc:chgData name="Anna Morrison" userId="7eae6f2c-8375-4b1b-a6c5-74d79ab14498" providerId="ADAL" clId="{E6C293FA-A20F-4E7E-B1DF-1993631C9DF0}" dt="2023-10-22T06:15:59.033" v="22" actId="14100"/>
        <pc:sldMkLst>
          <pc:docMk/>
          <pc:sldMk cId="51398816" sldId="258"/>
        </pc:sldMkLst>
      </pc:sldChg>
      <pc:sldChg chg="del">
        <pc:chgData name="Anna Morrison" userId="7eae6f2c-8375-4b1b-a6c5-74d79ab14498" providerId="ADAL" clId="{E6C293FA-A20F-4E7E-B1DF-1993631C9DF0}" dt="2023-10-22T04:36:55.663" v="2" actId="47"/>
        <pc:sldMkLst>
          <pc:docMk/>
          <pc:sldMk cId="1728220818" sldId="258"/>
        </pc:sldMkLst>
      </pc:sldChg>
      <pc:sldChg chg="del">
        <pc:chgData name="Anna Morrison" userId="7eae6f2c-8375-4b1b-a6c5-74d79ab14498" providerId="ADAL" clId="{E6C293FA-A20F-4E7E-B1DF-1993631C9DF0}" dt="2023-10-22T04:36:54.575" v="1" actId="47"/>
        <pc:sldMkLst>
          <pc:docMk/>
          <pc:sldMk cId="838067818" sldId="259"/>
        </pc:sldMkLst>
      </pc:sldChg>
      <pc:sldChg chg="addSp delSp modSp new mod">
        <pc:chgData name="Anna Morrison" userId="7eae6f2c-8375-4b1b-a6c5-74d79ab14498" providerId="ADAL" clId="{E6C293FA-A20F-4E7E-B1DF-1993631C9DF0}" dt="2023-10-22T06:21:39.337" v="401" actId="113"/>
        <pc:sldMkLst>
          <pc:docMk/>
          <pc:sldMk cId="2517766204" sldId="259"/>
        </pc:sldMkLst>
      </pc:sldChg>
      <pc:sldChg chg="addSp delSp modSp add mod">
        <pc:chgData name="Anna Morrison" userId="7eae6f2c-8375-4b1b-a6c5-74d79ab14498" providerId="ADAL" clId="{E6C293FA-A20F-4E7E-B1DF-1993631C9DF0}" dt="2023-10-22T06:22:40.199" v="419" actId="113"/>
        <pc:sldMkLst>
          <pc:docMk/>
          <pc:sldMk cId="1460855645" sldId="260"/>
        </pc:sldMkLst>
      </pc:sldChg>
    </pc:docChg>
  </pc:docChgLst>
  <pc:docChgLst>
    <pc:chgData name="Kerrie Rea" userId="e210831d-68a1-48f1-a8bb-a80415027334" providerId="ADAL" clId="{2DFD2829-5C46-4032-8060-E42A456F53E7}"/>
    <pc:docChg chg="custSel modSld">
      <pc:chgData name="Kerrie Rea" userId="e210831d-68a1-48f1-a8bb-a80415027334" providerId="ADAL" clId="{2DFD2829-5C46-4032-8060-E42A456F53E7}" dt="2025-01-21T12:44:15.829" v="1" actId="33524"/>
      <pc:docMkLst>
        <pc:docMk/>
      </pc:docMkLst>
      <pc:sldChg chg="modSp mod">
        <pc:chgData name="Kerrie Rea" userId="e210831d-68a1-48f1-a8bb-a80415027334" providerId="ADAL" clId="{2DFD2829-5C46-4032-8060-E42A456F53E7}" dt="2025-01-21T12:44:15.829" v="1" actId="33524"/>
        <pc:sldMkLst>
          <pc:docMk/>
          <pc:sldMk cId="2517766204" sldId="259"/>
        </pc:sldMkLst>
        <pc:spChg chg="mod">
          <ac:chgData name="Kerrie Rea" userId="e210831d-68a1-48f1-a8bb-a80415027334" providerId="ADAL" clId="{2DFD2829-5C46-4032-8060-E42A456F53E7}" dt="2025-01-21T12:44:15.829" v="1" actId="33524"/>
          <ac:spMkLst>
            <pc:docMk/>
            <pc:sldMk cId="2517766204" sldId="259"/>
            <ac:spMk id="5" creationId="{11226342-AFDB-01E3-A727-A1336AA391B3}"/>
          </ac:spMkLst>
        </pc:spChg>
        <pc:spChg chg="mod">
          <ac:chgData name="Kerrie Rea" userId="e210831d-68a1-48f1-a8bb-a80415027334" providerId="ADAL" clId="{2DFD2829-5C46-4032-8060-E42A456F53E7}" dt="2025-01-21T12:44:10.319" v="0" actId="3626"/>
          <ac:spMkLst>
            <pc:docMk/>
            <pc:sldMk cId="2517766204" sldId="259"/>
            <ac:spMk id="7" creationId="{FA4C76C8-E795-1C99-AAB9-A45B9B6EEC6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B4B3-32C2-D6C7-2CC3-785CCEE17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3008E-CBB3-30DB-A2EC-F059624D9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B48D2-4BA7-F569-D000-9B33666C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E5908-2F2B-9F2A-6A9C-3E033BB5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C75FA-0281-B0C9-2571-CC469B22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9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1748-40D3-1A86-EADE-EBC3CBC3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E1ED7-C8D8-3983-929D-AEAA8B948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1571E-27A5-C477-0606-71A0BEC8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9D49-8323-0305-BB90-8C542C1D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0BBEA-0FCF-67C0-8E67-DAA6E298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7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AF3DA-F7B8-1398-AA23-03D87E1D4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A965D-8920-E9BA-682B-BE7B605E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B4D4C-0141-BEDF-3EDC-5657AA26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208F3-969E-601F-41FC-E9F0A443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5C6F0-D6D2-1E2E-395D-3171618A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6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286C-848D-A29D-27A1-0A843B3A7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1DBF6-AD7C-C402-68F6-88AA144C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E5FD-F607-4729-291E-7111C8C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0BB66-8AB6-7451-656E-044D0648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74CCA-63AA-3D53-5DE3-1BA9BF95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0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6019-3CE2-C85C-9FAB-8DBE4A33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613B8-FC2B-C947-C1B9-9CD5062C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811B2-85D6-9D35-07EA-7852AAC7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62B05-DA2E-9B6A-362F-D3852280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D0B6-094E-4EA6-D26D-9D93F1CC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9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989D-868B-5B40-A894-B601F675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A22C4-A92A-F11B-151E-2D5A4067F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2B395-8ADF-F56F-44ED-7E41E7314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E4093-F648-8BF1-F430-B7AAF7F9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60260-9EDE-A95A-9022-8D35279B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34D1B-CFDF-8948-C5A1-543517CA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1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363B-16B7-DA0F-E99E-D88A2451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FD9C9-F5CE-5946-57B1-635ADBED1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04948-1C79-9915-6E12-55E7C7059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280D7-624F-9244-96F1-1711145A5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B3577-F0E0-7577-019A-5A6361BFC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58770-4EAE-0E46-D2FA-6BF20837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E72BE-D393-43A2-126B-04500062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BDED2-0E98-EBEF-72FE-56CB8E94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1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21E0-53AB-57DA-2F0B-89A8F32B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19A42-05B5-1DE2-5F6A-62D62DCB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955C-FE79-6713-FEA4-7FA8CF9B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E1E25-8F7D-0E61-2A9B-97B54D95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C1A4B-1D08-E656-63D2-A3547834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F9144-034F-F01F-1875-334FE42E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C69F4-A68F-5EA7-C631-70A7EF5E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8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24C0-EE15-CEF9-144D-62BFD8B1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BDF8-B235-F644-7CE9-CAE61963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D933E-2A2E-AFF4-20C1-50CB2635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4C34D-7AFE-DE0A-11E5-83C9388A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09DBE-D0EE-C659-ED03-ECA12A2F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48CD-3982-FDFD-53AA-910B8253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6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7433-0B16-E629-84E0-B226B75C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00714-B297-80A5-879B-53E8E7318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C95CF-D205-A40D-B391-4AB83A25E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C8122-CD87-590B-8098-DEC952EC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BD70F-B2CB-49F4-22D6-B12B180F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CDC49-3B15-460C-E284-CBBF0792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41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9E029-8170-2EA1-581B-3D202348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CEBB-2026-9850-5466-25C9CDD36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99E6-D17E-6C35-F042-709F52482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56B3D-8778-47B0-AFE4-9A7EABA21F52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3866C-27F1-65ED-43A2-D2826C67B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046F7-AFBC-ADAD-8232-3BA6641B9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8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apprenticeship-standard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14F0-E838-54BB-F0ED-08AF96339F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F471A-5872-C2B7-5A73-B32EF1D19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oup of people running&#10;&#10;Description automatically generated">
            <a:extLst>
              <a:ext uri="{FF2B5EF4-FFF2-40B4-BE49-F238E27FC236}">
                <a16:creationId xmlns:a16="http://schemas.microsoft.com/office/drawing/2014/main" id="{8A7DC651-FFC6-2F92-EA6A-520AB9C64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3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2CA4C5-8893-5E90-F496-657DE84FB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 descr="A student worksheet with a checklist&#10;&#10;Description automatically generated">
            <a:extLst>
              <a:ext uri="{FF2B5EF4-FFF2-40B4-BE49-F238E27FC236}">
                <a16:creationId xmlns:a16="http://schemas.microsoft.com/office/drawing/2014/main" id="{50030016-DE5C-1E25-2113-C3B6014EA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962" y="1253331"/>
            <a:ext cx="306793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587E21-3EDB-A180-C5CC-F0AD8A0166FB}"/>
              </a:ext>
            </a:extLst>
          </p:cNvPr>
          <p:cNvSpPr txBox="1">
            <a:spLocks/>
          </p:cNvSpPr>
          <p:nvPr/>
        </p:nvSpPr>
        <p:spPr>
          <a:xfrm>
            <a:off x="467282" y="1443070"/>
            <a:ext cx="74077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Apprenticeships in sport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teacher will read out a list of apprenticeship job roles that are related to the sport industry.</a:t>
            </a:r>
            <a:endParaRPr lang="en-GB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accompanying student worksheet to record your answer.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will you get right?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1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511180-A556-9CE3-A71D-4ECF21A3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2BC8-4680-131B-06C3-65B80554D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62" y="1253331"/>
            <a:ext cx="11608837" cy="47897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Answers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226342-AFDB-01E3-A727-A1336AA391B3}"/>
              </a:ext>
            </a:extLst>
          </p:cNvPr>
          <p:cNvSpPr txBox="1">
            <a:spLocks/>
          </p:cNvSpPr>
          <p:nvPr/>
        </p:nvSpPr>
        <p:spPr>
          <a:xfrm>
            <a:off x="278362" y="1732302"/>
            <a:ext cx="561858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Sports turf technician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maintain and renovate pitches to make sure they are available for use.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activator coach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plan, lead and coach physical activities for people of all ages in the community.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Analyst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collect, organise and study data to provide business insight.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Extreme sports equipment professional</a:t>
            </a:r>
            <a:b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CD006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is not an apprenticeship.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Leisure team member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support the day-to-day operations and services of a leisure or fitness facility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4C76C8-E795-1C99-AAB9-A45B9B6EEC68}"/>
              </a:ext>
            </a:extLst>
          </p:cNvPr>
          <p:cNvSpPr txBox="1">
            <a:spLocks/>
          </p:cNvSpPr>
          <p:nvPr/>
        </p:nvSpPr>
        <p:spPr>
          <a:xfrm>
            <a:off x="6082780" y="1732302"/>
            <a:ext cx="561858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Commentator</a:t>
            </a:r>
            <a:br>
              <a:rPr lang="en-GB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CD006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is not an apprenticeship.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Bench maintenance technician</a:t>
            </a:r>
            <a:b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CD006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is not an apprenticeship.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Outdoor activity instructor</a:t>
            </a:r>
            <a:b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supervise and guide children and adults in outdoor activities.</a:t>
            </a: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trainer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They coach clients (1:1 and small group basis) towards their health and fitness goals.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Cheerleader</a:t>
            </a:r>
            <a:b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CD006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is not an apprenticeship.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6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511180-A556-9CE3-A71D-4ECF21A3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2BC8-4680-131B-06C3-65B80554D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62" y="1253331"/>
            <a:ext cx="11608837" cy="47897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Answers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226342-AFDB-01E3-A727-A1336AA391B3}"/>
              </a:ext>
            </a:extLst>
          </p:cNvPr>
          <p:cNvSpPr txBox="1">
            <a:spLocks/>
          </p:cNvSpPr>
          <p:nvPr/>
        </p:nvSpPr>
        <p:spPr>
          <a:xfrm>
            <a:off x="278362" y="1732302"/>
            <a:ext cx="561858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Sporting excellence professional</a:t>
            </a:r>
            <a:br>
              <a:rPr lang="en-GB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is the apprenticeship used by professional sports people in cricket, football, rugby league, rugby union and equestrianism.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Sports coach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They use sports knowledge and skills to create and deliver coaching programmes.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Sports team supervisor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CD006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is not an apprenticeship.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Physiotherapist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They help people affected by injury, ageing, illness or disability.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Referee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CD006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is not an apprenticeship.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FFC4C6-7086-ADF8-3168-449E80E91DDA}"/>
              </a:ext>
            </a:extLst>
          </p:cNvPr>
          <p:cNvSpPr txBox="1">
            <a:spLocks/>
          </p:cNvSpPr>
          <p:nvPr/>
        </p:nvSpPr>
        <p:spPr>
          <a:xfrm>
            <a:off x="6175310" y="1732302"/>
            <a:ext cx="561858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Sports equipment technician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CD006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is not an apprenticeship.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Nutritionist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Nearly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apprenticeship is currently in development with the Institute for Apprenticeships and Technical Education.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(Sports) journalist</a:t>
            </a:r>
            <a:br>
              <a:rPr lang="en-GB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b="0" i="0" dirty="0">
                <a:solidFill>
                  <a:srgbClr val="07B7A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True!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They find and tell stories and inform the public. You could specialise in Sport.</a:t>
            </a:r>
            <a:endParaRPr lang="en-GB" sz="1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5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2CA4C5-8893-5E90-F496-657DE84FB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587E21-3EDB-A180-C5CC-F0AD8A0166FB}"/>
              </a:ext>
            </a:extLst>
          </p:cNvPr>
          <p:cNvSpPr txBox="1">
            <a:spLocks/>
          </p:cNvSpPr>
          <p:nvPr/>
        </p:nvSpPr>
        <p:spPr>
          <a:xfrm>
            <a:off x="467282" y="1443070"/>
            <a:ext cx="10944057" cy="231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a sports related apprenticeship from the list we heard today, or visit the site 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https://www.instituteforapprenticeships.org/apprenticeship-standards/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a poster / factsheet that we could use around the PE department to raise awareness of sports apprenticeships.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C1B1F6-90EB-4CB2-9E10-BD9609160129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customXml/itemProps2.xml><?xml version="1.0" encoding="utf-8"?>
<ds:datastoreItem xmlns:ds="http://schemas.openxmlformats.org/officeDocument/2006/customXml" ds:itemID="{E330ACDF-36FB-4B6B-A400-69B145FD9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B9C020-0336-4926-AF4D-DBA4BC66F4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390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Morrison</dc:creator>
  <cp:lastModifiedBy>Kerrie Rea</cp:lastModifiedBy>
  <cp:revision>1</cp:revision>
  <dcterms:created xsi:type="dcterms:W3CDTF">2023-10-22T04:34:10Z</dcterms:created>
  <dcterms:modified xsi:type="dcterms:W3CDTF">2025-01-21T12:44:19Z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