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9.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0.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1.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5" r:id="rId6"/>
    <p:sldMasterId id="2147483670" r:id="rId7"/>
    <p:sldMasterId id="2147483675" r:id="rId8"/>
    <p:sldMasterId id="2147483679" r:id="rId9"/>
    <p:sldMasterId id="2147483684" r:id="rId10"/>
    <p:sldMasterId id="2147483688" r:id="rId11"/>
    <p:sldMasterId id="2147483691" r:id="rId12"/>
    <p:sldMasterId id="2147483694" r:id="rId13"/>
    <p:sldMasterId id="2147483697" r:id="rId14"/>
    <p:sldMasterId id="2147483700" r:id="rId15"/>
    <p:sldMasterId id="2147483703" r:id="rId16"/>
  </p:sldMasterIdLst>
  <p:notesMasterIdLst>
    <p:notesMasterId r:id="rId33"/>
  </p:notesMasterIdLst>
  <p:sldIdLst>
    <p:sldId id="266" r:id="rId17"/>
    <p:sldId id="256" r:id="rId18"/>
    <p:sldId id="279" r:id="rId19"/>
    <p:sldId id="258" r:id="rId20"/>
    <p:sldId id="257" r:id="rId21"/>
    <p:sldId id="269" r:id="rId22"/>
    <p:sldId id="259" r:id="rId23"/>
    <p:sldId id="270" r:id="rId24"/>
    <p:sldId id="268" r:id="rId25"/>
    <p:sldId id="278" r:id="rId26"/>
    <p:sldId id="261" r:id="rId27"/>
    <p:sldId id="274" r:id="rId28"/>
    <p:sldId id="264" r:id="rId29"/>
    <p:sldId id="280" r:id="rId30"/>
    <p:sldId id="281" r:id="rId31"/>
    <p:sldId id="26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2D7E"/>
    <a:srgbClr val="F4C148"/>
    <a:srgbClr val="3A2658"/>
    <a:srgbClr val="EFE4D6"/>
    <a:srgbClr val="A93B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Springett" userId="f806fb44-b947-4308-bf88-f77b9d76422a" providerId="ADAL" clId="{07FB7510-69F8-45F2-B9CB-1CEA8C2D91B3}"/>
    <pc:docChg chg="custSel modSld">
      <pc:chgData name="Lucy Springett" userId="f806fb44-b947-4308-bf88-f77b9d76422a" providerId="ADAL" clId="{07FB7510-69F8-45F2-B9CB-1CEA8C2D91B3}" dt="2023-10-12T14:34:51.418" v="78" actId="700"/>
      <pc:docMkLst>
        <pc:docMk/>
      </pc:docMkLst>
      <pc:sldChg chg="addSp delSp modSp mod modClrScheme chgLayout">
        <pc:chgData name="Lucy Springett" userId="f806fb44-b947-4308-bf88-f77b9d76422a" providerId="ADAL" clId="{07FB7510-69F8-45F2-B9CB-1CEA8C2D91B3}" dt="2023-10-12T14:29:11.989" v="70" actId="20577"/>
        <pc:sldMkLst>
          <pc:docMk/>
          <pc:sldMk cId="2502089450" sldId="256"/>
        </pc:sldMkLst>
        <pc:spChg chg="mod ord">
          <ac:chgData name="Lucy Springett" userId="f806fb44-b947-4308-bf88-f77b9d76422a" providerId="ADAL" clId="{07FB7510-69F8-45F2-B9CB-1CEA8C2D91B3}" dt="2023-10-12T14:29:06.111" v="58" actId="404"/>
          <ac:spMkLst>
            <pc:docMk/>
            <pc:sldMk cId="2502089450" sldId="256"/>
            <ac:spMk id="2" creationId="{153B864C-93E7-8EDD-FB46-399968C5B512}"/>
          </ac:spMkLst>
        </pc:spChg>
        <pc:spChg chg="del mod ord">
          <ac:chgData name="Lucy Springett" userId="f806fb44-b947-4308-bf88-f77b9d76422a" providerId="ADAL" clId="{07FB7510-69F8-45F2-B9CB-1CEA8C2D91B3}" dt="2023-10-12T14:28:33.591" v="0" actId="700"/>
          <ac:spMkLst>
            <pc:docMk/>
            <pc:sldMk cId="2502089450" sldId="256"/>
            <ac:spMk id="3" creationId="{44DADD06-79A9-FDFF-E917-5B6C660FB190}"/>
          </ac:spMkLst>
        </pc:spChg>
        <pc:spChg chg="add mod ord">
          <ac:chgData name="Lucy Springett" userId="f806fb44-b947-4308-bf88-f77b9d76422a" providerId="ADAL" clId="{07FB7510-69F8-45F2-B9CB-1CEA8C2D91B3}" dt="2023-10-12T14:29:11.989" v="70" actId="20577"/>
          <ac:spMkLst>
            <pc:docMk/>
            <pc:sldMk cId="2502089450" sldId="256"/>
            <ac:spMk id="4" creationId="{23A1909C-AC12-BE85-A869-0251A51DD6EF}"/>
          </ac:spMkLst>
        </pc:spChg>
      </pc:sldChg>
      <pc:sldChg chg="modSp mod modClrScheme chgLayout">
        <pc:chgData name="Lucy Springett" userId="f806fb44-b947-4308-bf88-f77b9d76422a" providerId="ADAL" clId="{07FB7510-69F8-45F2-B9CB-1CEA8C2D91B3}" dt="2023-10-12T14:29:23.489" v="71" actId="700"/>
        <pc:sldMkLst>
          <pc:docMk/>
          <pc:sldMk cId="3542869249" sldId="257"/>
        </pc:sldMkLst>
        <pc:spChg chg="mod ord">
          <ac:chgData name="Lucy Springett" userId="f806fb44-b947-4308-bf88-f77b9d76422a" providerId="ADAL" clId="{07FB7510-69F8-45F2-B9CB-1CEA8C2D91B3}" dt="2023-10-12T14:29:23.489" v="71" actId="700"/>
          <ac:spMkLst>
            <pc:docMk/>
            <pc:sldMk cId="3542869249" sldId="257"/>
            <ac:spMk id="2" creationId="{714269B2-ADA0-2A73-4A64-2C62F720DDB2}"/>
          </ac:spMkLst>
        </pc:spChg>
        <pc:spChg chg="mod ord">
          <ac:chgData name="Lucy Springett" userId="f806fb44-b947-4308-bf88-f77b9d76422a" providerId="ADAL" clId="{07FB7510-69F8-45F2-B9CB-1CEA8C2D91B3}" dt="2023-10-12T14:29:23.489" v="71" actId="700"/>
          <ac:spMkLst>
            <pc:docMk/>
            <pc:sldMk cId="3542869249" sldId="257"/>
            <ac:spMk id="3" creationId="{B171A13D-F473-5B36-B5FD-152DCD78769D}"/>
          </ac:spMkLst>
        </pc:spChg>
      </pc:sldChg>
      <pc:sldChg chg="modSp mod modClrScheme chgLayout">
        <pc:chgData name="Lucy Springett" userId="f806fb44-b947-4308-bf88-f77b9d76422a" providerId="ADAL" clId="{07FB7510-69F8-45F2-B9CB-1CEA8C2D91B3}" dt="2023-10-12T14:34:23.467" v="77" actId="27636"/>
        <pc:sldMkLst>
          <pc:docMk/>
          <pc:sldMk cId="332530611" sldId="258"/>
        </pc:sldMkLst>
        <pc:spChg chg="mod ord">
          <ac:chgData name="Lucy Springett" userId="f806fb44-b947-4308-bf88-f77b9d76422a" providerId="ADAL" clId="{07FB7510-69F8-45F2-B9CB-1CEA8C2D91B3}" dt="2023-10-12T14:34:23.467" v="77" actId="27636"/>
          <ac:spMkLst>
            <pc:docMk/>
            <pc:sldMk cId="332530611" sldId="258"/>
            <ac:spMk id="2" creationId="{F18A7C17-A62A-F548-8D7F-D3C378114F16}"/>
          </ac:spMkLst>
        </pc:spChg>
        <pc:spChg chg="mod ord">
          <ac:chgData name="Lucy Springett" userId="f806fb44-b947-4308-bf88-f77b9d76422a" providerId="ADAL" clId="{07FB7510-69F8-45F2-B9CB-1CEA8C2D91B3}" dt="2023-10-12T14:34:23.452" v="76" actId="700"/>
          <ac:spMkLst>
            <pc:docMk/>
            <pc:sldMk cId="332530611" sldId="258"/>
            <ac:spMk id="3" creationId="{EB2698A0-74CA-3E48-D4BE-785426308C58}"/>
          </ac:spMkLst>
        </pc:spChg>
      </pc:sldChg>
      <pc:sldChg chg="modSp mod modClrScheme chgLayout">
        <pc:chgData name="Lucy Springett" userId="f806fb44-b947-4308-bf88-f77b9d76422a" providerId="ADAL" clId="{07FB7510-69F8-45F2-B9CB-1CEA8C2D91B3}" dt="2023-10-12T14:34:51.418" v="78" actId="700"/>
        <pc:sldMkLst>
          <pc:docMk/>
          <pc:sldMk cId="4185381685" sldId="259"/>
        </pc:sldMkLst>
        <pc:spChg chg="mod ord">
          <ac:chgData name="Lucy Springett" userId="f806fb44-b947-4308-bf88-f77b9d76422a" providerId="ADAL" clId="{07FB7510-69F8-45F2-B9CB-1CEA8C2D91B3}" dt="2023-10-12T14:34:51.418" v="78" actId="700"/>
          <ac:spMkLst>
            <pc:docMk/>
            <pc:sldMk cId="4185381685" sldId="259"/>
            <ac:spMk id="2" creationId="{204DB365-8714-40C5-E747-617529FC672F}"/>
          </ac:spMkLst>
        </pc:spChg>
        <pc:spChg chg="mod ord">
          <ac:chgData name="Lucy Springett" userId="f806fb44-b947-4308-bf88-f77b9d76422a" providerId="ADAL" clId="{07FB7510-69F8-45F2-B9CB-1CEA8C2D91B3}" dt="2023-10-12T14:34:51.418" v="78" actId="700"/>
          <ac:spMkLst>
            <pc:docMk/>
            <pc:sldMk cId="4185381685" sldId="259"/>
            <ac:spMk id="3" creationId="{D6C94924-8E0B-8C67-BDE6-585A58B5C74B}"/>
          </ac:spMkLst>
        </pc:spChg>
      </pc:sldChg>
      <pc:sldChg chg="modSp mod modClrScheme chgLayout">
        <pc:chgData name="Lucy Springett" userId="f806fb44-b947-4308-bf88-f77b9d76422a" providerId="ADAL" clId="{07FB7510-69F8-45F2-B9CB-1CEA8C2D91B3}" dt="2023-10-12T14:33:36.572" v="73" actId="700"/>
        <pc:sldMkLst>
          <pc:docMk/>
          <pc:sldMk cId="4162005124" sldId="262"/>
        </pc:sldMkLst>
        <pc:spChg chg="mod ord">
          <ac:chgData name="Lucy Springett" userId="f806fb44-b947-4308-bf88-f77b9d76422a" providerId="ADAL" clId="{07FB7510-69F8-45F2-B9CB-1CEA8C2D91B3}" dt="2023-10-12T14:33:36.572" v="73" actId="700"/>
          <ac:spMkLst>
            <pc:docMk/>
            <pc:sldMk cId="4162005124" sldId="262"/>
            <ac:spMk id="2" creationId="{75850200-09DF-2DA6-8475-48CF1557AD54}"/>
          </ac:spMkLst>
        </pc:spChg>
        <pc:spChg chg="mod ord">
          <ac:chgData name="Lucy Springett" userId="f806fb44-b947-4308-bf88-f77b9d76422a" providerId="ADAL" clId="{07FB7510-69F8-45F2-B9CB-1CEA8C2D91B3}" dt="2023-10-12T14:33:36.572" v="73" actId="700"/>
          <ac:spMkLst>
            <pc:docMk/>
            <pc:sldMk cId="4162005124" sldId="262"/>
            <ac:spMk id="3" creationId="{01AB9476-B05C-D704-7235-531ADC22D464}"/>
          </ac:spMkLst>
        </pc:spChg>
      </pc:sldChg>
      <pc:sldChg chg="modSp mod modClrScheme chgLayout">
        <pc:chgData name="Lucy Springett" userId="f806fb44-b947-4308-bf88-f77b9d76422a" providerId="ADAL" clId="{07FB7510-69F8-45F2-B9CB-1CEA8C2D91B3}" dt="2023-10-12T14:33:40.709" v="75" actId="27636"/>
        <pc:sldMkLst>
          <pc:docMk/>
          <pc:sldMk cId="2909413357" sldId="263"/>
        </pc:sldMkLst>
        <pc:spChg chg="mod ord">
          <ac:chgData name="Lucy Springett" userId="f806fb44-b947-4308-bf88-f77b9d76422a" providerId="ADAL" clId="{07FB7510-69F8-45F2-B9CB-1CEA8C2D91B3}" dt="2023-10-12T14:33:40.693" v="74" actId="700"/>
          <ac:spMkLst>
            <pc:docMk/>
            <pc:sldMk cId="2909413357" sldId="263"/>
            <ac:spMk id="2" creationId="{DEAAD730-77C3-4CBD-9FBD-E12B80A324F6}"/>
          </ac:spMkLst>
        </pc:spChg>
        <pc:spChg chg="mod ord">
          <ac:chgData name="Lucy Springett" userId="f806fb44-b947-4308-bf88-f77b9d76422a" providerId="ADAL" clId="{07FB7510-69F8-45F2-B9CB-1CEA8C2D91B3}" dt="2023-10-12T14:33:40.709" v="75" actId="27636"/>
          <ac:spMkLst>
            <pc:docMk/>
            <pc:sldMk cId="2909413357" sldId="263"/>
            <ac:spMk id="3" creationId="{C43F2335-5F64-7C4D-49D6-B3344E90B0BE}"/>
          </ac:spMkLst>
        </pc:spChg>
      </pc:sldChg>
    </pc:docChg>
  </pc:docChgLst>
  <pc:docChgLst>
    <pc:chgData name="Alicia Pascall" userId="f48d9b52-e07b-4665-86be-07889693307c" providerId="ADAL" clId="{D82A3027-74A4-42BC-9745-B5CC0CFD4215}"/>
    <pc:docChg chg="custSel modMainMaster">
      <pc:chgData name="Alicia Pascall" userId="f48d9b52-e07b-4665-86be-07889693307c" providerId="ADAL" clId="{D82A3027-74A4-42BC-9745-B5CC0CFD4215}" dt="2024-03-13T12:09:15.170" v="35"/>
      <pc:docMkLst>
        <pc:docMk/>
      </pc:docMkLst>
      <pc:sldMasterChg chg="addSp delSp modSp mod">
        <pc:chgData name="Alicia Pascall" userId="f48d9b52-e07b-4665-86be-07889693307c" providerId="ADAL" clId="{D82A3027-74A4-42BC-9745-B5CC0CFD4215}" dt="2024-03-13T12:09:11.341" v="33"/>
        <pc:sldMasterMkLst>
          <pc:docMk/>
          <pc:sldMasterMk cId="622652839" sldId="2147483660"/>
        </pc:sldMasterMkLst>
        <pc:picChg chg="add del mod">
          <ac:chgData name="Alicia Pascall" userId="f48d9b52-e07b-4665-86be-07889693307c" providerId="ADAL" clId="{D82A3027-74A4-42BC-9745-B5CC0CFD4215}" dt="2024-03-13T12:09:10.567" v="32" actId="478"/>
          <ac:picMkLst>
            <pc:docMk/>
            <pc:sldMasterMk cId="622652839" sldId="2147483660"/>
            <ac:picMk id="5" creationId="{4EB8F344-A40D-4919-93C1-DEB0D1F766D4}"/>
          </ac:picMkLst>
        </pc:picChg>
        <pc:picChg chg="add mod">
          <ac:chgData name="Alicia Pascall" userId="f48d9b52-e07b-4665-86be-07889693307c" providerId="ADAL" clId="{D82A3027-74A4-42BC-9745-B5CC0CFD4215}" dt="2024-03-13T12:09:11.341" v="33"/>
          <ac:picMkLst>
            <pc:docMk/>
            <pc:sldMasterMk cId="622652839" sldId="2147483660"/>
            <ac:picMk id="7" creationId="{A663F95C-8549-4616-891A-151DBA514919}"/>
          </ac:picMkLst>
        </pc:picChg>
        <pc:picChg chg="del">
          <ac:chgData name="Alicia Pascall" userId="f48d9b52-e07b-4665-86be-07889693307c" providerId="ADAL" clId="{D82A3027-74A4-42BC-9745-B5CC0CFD4215}" dt="2024-03-13T11:00:03.960" v="0" actId="478"/>
          <ac:picMkLst>
            <pc:docMk/>
            <pc:sldMasterMk cId="622652839" sldId="2147483660"/>
            <ac:picMk id="8" creationId="{9230D249-D5F6-F645-B977-885990401CB6}"/>
          </ac:picMkLst>
        </pc:picChg>
      </pc:sldMasterChg>
      <pc:sldMasterChg chg="addSp delSp modSp mod">
        <pc:chgData name="Alicia Pascall" userId="f48d9b52-e07b-4665-86be-07889693307c" providerId="ADAL" clId="{D82A3027-74A4-42BC-9745-B5CC0CFD4215}" dt="2024-03-13T12:09:15.170" v="35"/>
        <pc:sldMasterMkLst>
          <pc:docMk/>
          <pc:sldMasterMk cId="281682570" sldId="2147483662"/>
        </pc:sldMasterMkLst>
        <pc:picChg chg="del">
          <ac:chgData name="Alicia Pascall" userId="f48d9b52-e07b-4665-86be-07889693307c" providerId="ADAL" clId="{D82A3027-74A4-42BC-9745-B5CC0CFD4215}" dt="2024-03-13T12:07:35.122" v="6" actId="478"/>
          <ac:picMkLst>
            <pc:docMk/>
            <pc:sldMasterMk cId="281682570" sldId="2147483662"/>
            <ac:picMk id="5" creationId="{3C391743-AFAC-6D4F-8303-85AF57AE8DEB}"/>
          </ac:picMkLst>
        </pc:picChg>
        <pc:picChg chg="add del mod">
          <ac:chgData name="Alicia Pascall" userId="f48d9b52-e07b-4665-86be-07889693307c" providerId="ADAL" clId="{D82A3027-74A4-42BC-9745-B5CC0CFD4215}" dt="2024-03-13T12:09:14.391" v="34" actId="478"/>
          <ac:picMkLst>
            <pc:docMk/>
            <pc:sldMasterMk cId="281682570" sldId="2147483662"/>
            <ac:picMk id="6" creationId="{C2B09BEE-0244-4B69-B33F-4CE5F750DFB7}"/>
          </ac:picMkLst>
        </pc:picChg>
        <pc:picChg chg="add mod">
          <ac:chgData name="Alicia Pascall" userId="f48d9b52-e07b-4665-86be-07889693307c" providerId="ADAL" clId="{D82A3027-74A4-42BC-9745-B5CC0CFD4215}" dt="2024-03-13T12:09:15.170" v="35"/>
          <ac:picMkLst>
            <pc:docMk/>
            <pc:sldMasterMk cId="281682570" sldId="2147483662"/>
            <ac:picMk id="7" creationId="{7FA06176-60A1-49C0-99A4-777397E90085}"/>
          </ac:picMkLst>
        </pc:picChg>
      </pc:sldMasterChg>
      <pc:sldMasterChg chg="addSp delSp modSp mod">
        <pc:chgData name="Alicia Pascall" userId="f48d9b52-e07b-4665-86be-07889693307c" providerId="ADAL" clId="{D82A3027-74A4-42BC-9745-B5CC0CFD4215}" dt="2024-03-13T12:07:52.831" v="10" actId="1076"/>
        <pc:sldMasterMkLst>
          <pc:docMk/>
          <pc:sldMasterMk cId="1432149119" sldId="2147483665"/>
        </pc:sldMasterMkLst>
        <pc:picChg chg="del">
          <ac:chgData name="Alicia Pascall" userId="f48d9b52-e07b-4665-86be-07889693307c" providerId="ADAL" clId="{D82A3027-74A4-42BC-9745-B5CC0CFD4215}" dt="2024-03-13T12:07:45.743" v="8" actId="478"/>
          <ac:picMkLst>
            <pc:docMk/>
            <pc:sldMasterMk cId="1432149119" sldId="2147483665"/>
            <ac:picMk id="5" creationId="{1C735545-32A6-A94F-92DD-AC7D5C37231A}"/>
          </ac:picMkLst>
        </pc:picChg>
        <pc:picChg chg="add mod">
          <ac:chgData name="Alicia Pascall" userId="f48d9b52-e07b-4665-86be-07889693307c" providerId="ADAL" clId="{D82A3027-74A4-42BC-9745-B5CC0CFD4215}" dt="2024-03-13T12:07:52.831" v="10" actId="1076"/>
          <ac:picMkLst>
            <pc:docMk/>
            <pc:sldMasterMk cId="1432149119" sldId="2147483665"/>
            <ac:picMk id="6" creationId="{FEBEED1E-94F5-47E7-9000-573A0F322A16}"/>
          </ac:picMkLst>
        </pc:picChg>
      </pc:sldMasterChg>
      <pc:sldMasterChg chg="addSp delSp modSp mod">
        <pc:chgData name="Alicia Pascall" userId="f48d9b52-e07b-4665-86be-07889693307c" providerId="ADAL" clId="{D82A3027-74A4-42BC-9745-B5CC0CFD4215}" dt="2024-03-13T12:08:04.976" v="12"/>
        <pc:sldMasterMkLst>
          <pc:docMk/>
          <pc:sldMasterMk cId="4279358350" sldId="2147483670"/>
        </pc:sldMasterMkLst>
        <pc:picChg chg="del">
          <ac:chgData name="Alicia Pascall" userId="f48d9b52-e07b-4665-86be-07889693307c" providerId="ADAL" clId="{D82A3027-74A4-42BC-9745-B5CC0CFD4215}" dt="2024-03-13T12:08:04.104" v="11" actId="478"/>
          <ac:picMkLst>
            <pc:docMk/>
            <pc:sldMasterMk cId="4279358350" sldId="2147483670"/>
            <ac:picMk id="5" creationId="{C658CBE7-6F8E-2748-B4F4-3D7C8B34B07F}"/>
          </ac:picMkLst>
        </pc:picChg>
        <pc:picChg chg="add mod">
          <ac:chgData name="Alicia Pascall" userId="f48d9b52-e07b-4665-86be-07889693307c" providerId="ADAL" clId="{D82A3027-74A4-42BC-9745-B5CC0CFD4215}" dt="2024-03-13T12:08:04.976" v="12"/>
          <ac:picMkLst>
            <pc:docMk/>
            <pc:sldMasterMk cId="4279358350" sldId="2147483670"/>
            <ac:picMk id="6" creationId="{2C3F843E-2F9E-4C05-B4F6-33C1E25A912E}"/>
          </ac:picMkLst>
        </pc:picChg>
      </pc:sldMasterChg>
      <pc:sldMasterChg chg="addSp delSp modSp mod">
        <pc:chgData name="Alicia Pascall" userId="f48d9b52-e07b-4665-86be-07889693307c" providerId="ADAL" clId="{D82A3027-74A4-42BC-9745-B5CC0CFD4215}" dt="2024-03-13T12:08:14.867" v="14"/>
        <pc:sldMasterMkLst>
          <pc:docMk/>
          <pc:sldMasterMk cId="1331272778" sldId="2147483675"/>
        </pc:sldMasterMkLst>
        <pc:picChg chg="del">
          <ac:chgData name="Alicia Pascall" userId="f48d9b52-e07b-4665-86be-07889693307c" providerId="ADAL" clId="{D82A3027-74A4-42BC-9745-B5CC0CFD4215}" dt="2024-03-13T12:08:11.286" v="13" actId="478"/>
          <ac:picMkLst>
            <pc:docMk/>
            <pc:sldMasterMk cId="1331272778" sldId="2147483675"/>
            <ac:picMk id="5" creationId="{7C8802CD-587F-7B4A-8AED-13E31AB73197}"/>
          </ac:picMkLst>
        </pc:picChg>
        <pc:picChg chg="add mod">
          <ac:chgData name="Alicia Pascall" userId="f48d9b52-e07b-4665-86be-07889693307c" providerId="ADAL" clId="{D82A3027-74A4-42BC-9745-B5CC0CFD4215}" dt="2024-03-13T12:08:14.867" v="14"/>
          <ac:picMkLst>
            <pc:docMk/>
            <pc:sldMasterMk cId="1331272778" sldId="2147483675"/>
            <ac:picMk id="6" creationId="{34B4C77F-337F-4E28-B43C-E7F2F8282725}"/>
          </ac:picMkLst>
        </pc:picChg>
      </pc:sldMasterChg>
      <pc:sldMasterChg chg="addSp delSp modSp mod">
        <pc:chgData name="Alicia Pascall" userId="f48d9b52-e07b-4665-86be-07889693307c" providerId="ADAL" clId="{D82A3027-74A4-42BC-9745-B5CC0CFD4215}" dt="2024-03-13T12:08:24.171" v="16"/>
        <pc:sldMasterMkLst>
          <pc:docMk/>
          <pc:sldMasterMk cId="2001520812" sldId="2147483679"/>
        </pc:sldMasterMkLst>
        <pc:picChg chg="del">
          <ac:chgData name="Alicia Pascall" userId="f48d9b52-e07b-4665-86be-07889693307c" providerId="ADAL" clId="{D82A3027-74A4-42BC-9745-B5CC0CFD4215}" dt="2024-03-13T12:08:23.367" v="15" actId="478"/>
          <ac:picMkLst>
            <pc:docMk/>
            <pc:sldMasterMk cId="2001520812" sldId="2147483679"/>
            <ac:picMk id="5" creationId="{2E0A3D74-291C-FE48-8122-C7D8D6B89BE6}"/>
          </ac:picMkLst>
        </pc:picChg>
        <pc:picChg chg="add mod">
          <ac:chgData name="Alicia Pascall" userId="f48d9b52-e07b-4665-86be-07889693307c" providerId="ADAL" clId="{D82A3027-74A4-42BC-9745-B5CC0CFD4215}" dt="2024-03-13T12:08:24.171" v="16"/>
          <ac:picMkLst>
            <pc:docMk/>
            <pc:sldMasterMk cId="2001520812" sldId="2147483679"/>
            <ac:picMk id="6" creationId="{01DD6473-D461-4456-891F-DB64531681B4}"/>
          </ac:picMkLst>
        </pc:picChg>
      </pc:sldMasterChg>
      <pc:sldMasterChg chg="addSp delSp modSp mod">
        <pc:chgData name="Alicia Pascall" userId="f48d9b52-e07b-4665-86be-07889693307c" providerId="ADAL" clId="{D82A3027-74A4-42BC-9745-B5CC0CFD4215}" dt="2024-03-13T12:08:30.046" v="18"/>
        <pc:sldMasterMkLst>
          <pc:docMk/>
          <pc:sldMasterMk cId="3368977573" sldId="2147483684"/>
        </pc:sldMasterMkLst>
        <pc:picChg chg="del">
          <ac:chgData name="Alicia Pascall" userId="f48d9b52-e07b-4665-86be-07889693307c" providerId="ADAL" clId="{D82A3027-74A4-42BC-9745-B5CC0CFD4215}" dt="2024-03-13T12:08:29.140" v="17" actId="478"/>
          <ac:picMkLst>
            <pc:docMk/>
            <pc:sldMasterMk cId="3368977573" sldId="2147483684"/>
            <ac:picMk id="5" creationId="{D1CCEB6E-0D16-4848-B3CA-8BBF696D3125}"/>
          </ac:picMkLst>
        </pc:picChg>
        <pc:picChg chg="add mod">
          <ac:chgData name="Alicia Pascall" userId="f48d9b52-e07b-4665-86be-07889693307c" providerId="ADAL" clId="{D82A3027-74A4-42BC-9745-B5CC0CFD4215}" dt="2024-03-13T12:08:30.046" v="18"/>
          <ac:picMkLst>
            <pc:docMk/>
            <pc:sldMasterMk cId="3368977573" sldId="2147483684"/>
            <ac:picMk id="6" creationId="{0B221A99-0502-4B78-B648-D5A8DF2DAE84}"/>
          </ac:picMkLst>
        </pc:picChg>
      </pc:sldMasterChg>
      <pc:sldMasterChg chg="addSp delSp modSp mod">
        <pc:chgData name="Alicia Pascall" userId="f48d9b52-e07b-4665-86be-07889693307c" providerId="ADAL" clId="{D82A3027-74A4-42BC-9745-B5CC0CFD4215}" dt="2024-03-13T12:08:37.697" v="20"/>
        <pc:sldMasterMkLst>
          <pc:docMk/>
          <pc:sldMasterMk cId="2703541889" sldId="2147483688"/>
        </pc:sldMasterMkLst>
        <pc:picChg chg="del">
          <ac:chgData name="Alicia Pascall" userId="f48d9b52-e07b-4665-86be-07889693307c" providerId="ADAL" clId="{D82A3027-74A4-42BC-9745-B5CC0CFD4215}" dt="2024-03-13T12:08:35.866" v="19" actId="478"/>
          <ac:picMkLst>
            <pc:docMk/>
            <pc:sldMasterMk cId="2703541889" sldId="2147483688"/>
            <ac:picMk id="5" creationId="{8331099A-0846-594F-9DB7-FD9AA439D8B4}"/>
          </ac:picMkLst>
        </pc:picChg>
        <pc:picChg chg="add mod">
          <ac:chgData name="Alicia Pascall" userId="f48d9b52-e07b-4665-86be-07889693307c" providerId="ADAL" clId="{D82A3027-74A4-42BC-9745-B5CC0CFD4215}" dt="2024-03-13T12:08:37.697" v="20"/>
          <ac:picMkLst>
            <pc:docMk/>
            <pc:sldMasterMk cId="2703541889" sldId="2147483688"/>
            <ac:picMk id="6" creationId="{7CD4F36B-EEF0-49A5-AECE-5087FFDD4E83}"/>
          </ac:picMkLst>
        </pc:picChg>
      </pc:sldMasterChg>
      <pc:sldMasterChg chg="addSp delSp modSp mod">
        <pc:chgData name="Alicia Pascall" userId="f48d9b52-e07b-4665-86be-07889693307c" providerId="ADAL" clId="{D82A3027-74A4-42BC-9745-B5CC0CFD4215}" dt="2024-03-13T12:08:43.938" v="22"/>
        <pc:sldMasterMkLst>
          <pc:docMk/>
          <pc:sldMasterMk cId="278425327" sldId="2147483691"/>
        </pc:sldMasterMkLst>
        <pc:picChg chg="del">
          <ac:chgData name="Alicia Pascall" userId="f48d9b52-e07b-4665-86be-07889693307c" providerId="ADAL" clId="{D82A3027-74A4-42BC-9745-B5CC0CFD4215}" dt="2024-03-13T12:08:43.226" v="21" actId="478"/>
          <ac:picMkLst>
            <pc:docMk/>
            <pc:sldMasterMk cId="278425327" sldId="2147483691"/>
            <ac:picMk id="5" creationId="{2D695BE5-A9DF-BF4B-93A0-3332F0F009DA}"/>
          </ac:picMkLst>
        </pc:picChg>
        <pc:picChg chg="add mod">
          <ac:chgData name="Alicia Pascall" userId="f48d9b52-e07b-4665-86be-07889693307c" providerId="ADAL" clId="{D82A3027-74A4-42BC-9745-B5CC0CFD4215}" dt="2024-03-13T12:08:43.938" v="22"/>
          <ac:picMkLst>
            <pc:docMk/>
            <pc:sldMasterMk cId="278425327" sldId="2147483691"/>
            <ac:picMk id="6" creationId="{371FC417-A092-4860-9B5B-07E305D57CF7}"/>
          </ac:picMkLst>
        </pc:picChg>
      </pc:sldMasterChg>
      <pc:sldMasterChg chg="addSp delSp modSp mod">
        <pc:chgData name="Alicia Pascall" userId="f48d9b52-e07b-4665-86be-07889693307c" providerId="ADAL" clId="{D82A3027-74A4-42BC-9745-B5CC0CFD4215}" dt="2024-03-13T12:08:49.400" v="24"/>
        <pc:sldMasterMkLst>
          <pc:docMk/>
          <pc:sldMasterMk cId="3018992595" sldId="2147483694"/>
        </pc:sldMasterMkLst>
        <pc:picChg chg="del">
          <ac:chgData name="Alicia Pascall" userId="f48d9b52-e07b-4665-86be-07889693307c" providerId="ADAL" clId="{D82A3027-74A4-42BC-9745-B5CC0CFD4215}" dt="2024-03-13T12:08:48.596" v="23" actId="478"/>
          <ac:picMkLst>
            <pc:docMk/>
            <pc:sldMasterMk cId="3018992595" sldId="2147483694"/>
            <ac:picMk id="5" creationId="{4D1EE71B-D75A-D046-A5AF-F8D3AC24081F}"/>
          </ac:picMkLst>
        </pc:picChg>
        <pc:picChg chg="add mod">
          <ac:chgData name="Alicia Pascall" userId="f48d9b52-e07b-4665-86be-07889693307c" providerId="ADAL" clId="{D82A3027-74A4-42BC-9745-B5CC0CFD4215}" dt="2024-03-13T12:08:49.400" v="24"/>
          <ac:picMkLst>
            <pc:docMk/>
            <pc:sldMasterMk cId="3018992595" sldId="2147483694"/>
            <ac:picMk id="6" creationId="{4CB3E5E4-DD12-47A5-9F68-BCC054EF8644}"/>
          </ac:picMkLst>
        </pc:picChg>
      </pc:sldMasterChg>
      <pc:sldMasterChg chg="addSp delSp modSp mod">
        <pc:chgData name="Alicia Pascall" userId="f48d9b52-e07b-4665-86be-07889693307c" providerId="ADAL" clId="{D82A3027-74A4-42BC-9745-B5CC0CFD4215}" dt="2024-03-13T12:08:54.411" v="26"/>
        <pc:sldMasterMkLst>
          <pc:docMk/>
          <pc:sldMasterMk cId="956762486" sldId="2147483697"/>
        </pc:sldMasterMkLst>
        <pc:picChg chg="del">
          <ac:chgData name="Alicia Pascall" userId="f48d9b52-e07b-4665-86be-07889693307c" providerId="ADAL" clId="{D82A3027-74A4-42BC-9745-B5CC0CFD4215}" dt="2024-03-13T12:08:53.559" v="25" actId="478"/>
          <ac:picMkLst>
            <pc:docMk/>
            <pc:sldMasterMk cId="956762486" sldId="2147483697"/>
            <ac:picMk id="5" creationId="{A1A37934-C7D8-9643-9E43-CE219F2986D7}"/>
          </ac:picMkLst>
        </pc:picChg>
        <pc:picChg chg="add mod">
          <ac:chgData name="Alicia Pascall" userId="f48d9b52-e07b-4665-86be-07889693307c" providerId="ADAL" clId="{D82A3027-74A4-42BC-9745-B5CC0CFD4215}" dt="2024-03-13T12:08:54.411" v="26"/>
          <ac:picMkLst>
            <pc:docMk/>
            <pc:sldMasterMk cId="956762486" sldId="2147483697"/>
            <ac:picMk id="6" creationId="{3BFFFE4A-C82B-4D25-9A72-B49E9B273FE0}"/>
          </ac:picMkLst>
        </pc:picChg>
      </pc:sldMasterChg>
      <pc:sldMasterChg chg="addSp delSp modSp mod">
        <pc:chgData name="Alicia Pascall" userId="f48d9b52-e07b-4665-86be-07889693307c" providerId="ADAL" clId="{D82A3027-74A4-42BC-9745-B5CC0CFD4215}" dt="2024-03-13T12:08:59.809" v="28"/>
        <pc:sldMasterMkLst>
          <pc:docMk/>
          <pc:sldMasterMk cId="1050701590" sldId="2147483700"/>
        </pc:sldMasterMkLst>
        <pc:picChg chg="del">
          <ac:chgData name="Alicia Pascall" userId="f48d9b52-e07b-4665-86be-07889693307c" providerId="ADAL" clId="{D82A3027-74A4-42BC-9745-B5CC0CFD4215}" dt="2024-03-13T12:08:59.050" v="27" actId="478"/>
          <ac:picMkLst>
            <pc:docMk/>
            <pc:sldMasterMk cId="1050701590" sldId="2147483700"/>
            <ac:picMk id="5" creationId="{DCFC0ED6-1C28-454E-A8B9-4E0DD76F1476}"/>
          </ac:picMkLst>
        </pc:picChg>
        <pc:picChg chg="add mod">
          <ac:chgData name="Alicia Pascall" userId="f48d9b52-e07b-4665-86be-07889693307c" providerId="ADAL" clId="{D82A3027-74A4-42BC-9745-B5CC0CFD4215}" dt="2024-03-13T12:08:59.809" v="28"/>
          <ac:picMkLst>
            <pc:docMk/>
            <pc:sldMasterMk cId="1050701590" sldId="2147483700"/>
            <ac:picMk id="6" creationId="{D1F14607-8133-461D-862B-87522FED1681}"/>
          </ac:picMkLst>
        </pc:picChg>
      </pc:sldMasterChg>
      <pc:sldMasterChg chg="addSp delSp modSp mod">
        <pc:chgData name="Alicia Pascall" userId="f48d9b52-e07b-4665-86be-07889693307c" providerId="ADAL" clId="{D82A3027-74A4-42BC-9745-B5CC0CFD4215}" dt="2024-03-13T12:09:04.407" v="30"/>
        <pc:sldMasterMkLst>
          <pc:docMk/>
          <pc:sldMasterMk cId="624538119" sldId="2147483703"/>
        </pc:sldMasterMkLst>
        <pc:picChg chg="del">
          <ac:chgData name="Alicia Pascall" userId="f48d9b52-e07b-4665-86be-07889693307c" providerId="ADAL" clId="{D82A3027-74A4-42BC-9745-B5CC0CFD4215}" dt="2024-03-13T12:09:03.521" v="29" actId="478"/>
          <ac:picMkLst>
            <pc:docMk/>
            <pc:sldMasterMk cId="624538119" sldId="2147483703"/>
            <ac:picMk id="5" creationId="{D6F2F800-9B8A-7141-88A6-74F585540ED8}"/>
          </ac:picMkLst>
        </pc:picChg>
        <pc:picChg chg="add mod">
          <ac:chgData name="Alicia Pascall" userId="f48d9b52-e07b-4665-86be-07889693307c" providerId="ADAL" clId="{D82A3027-74A4-42BC-9745-B5CC0CFD4215}" dt="2024-03-13T12:09:04.407" v="30"/>
          <ac:picMkLst>
            <pc:docMk/>
            <pc:sldMasterMk cId="624538119" sldId="2147483703"/>
            <ac:picMk id="6" creationId="{185B2B7F-D0E4-4015-84EA-C594D1DFB31C}"/>
          </ac:picMkLst>
        </pc:picChg>
      </pc:sldMasterChg>
    </pc:docChg>
  </pc:docChgLst>
  <pc:docChgLst>
    <pc:chgData name="Charlotte Smith" userId="3e376658-c16c-4a01-8180-180dc7ab04bd" providerId="ADAL" clId="{CEF8ACE5-2AEA-4333-891E-00F74C04A03A}"/>
    <pc:docChg chg="custSel addSld modSld">
      <pc:chgData name="Charlotte Smith" userId="3e376658-c16c-4a01-8180-180dc7ab04bd" providerId="ADAL" clId="{CEF8ACE5-2AEA-4333-891E-00F74C04A03A}" dt="2024-01-09T16:34:04.303" v="320" actId="1076"/>
      <pc:docMkLst>
        <pc:docMk/>
      </pc:docMkLst>
      <pc:sldChg chg="addSp delSp modSp mod">
        <pc:chgData name="Charlotte Smith" userId="3e376658-c16c-4a01-8180-180dc7ab04bd" providerId="ADAL" clId="{CEF8ACE5-2AEA-4333-891E-00F74C04A03A}" dt="2024-01-09T16:17:29.619" v="200" actId="14100"/>
        <pc:sldMkLst>
          <pc:docMk/>
          <pc:sldMk cId="2502089450" sldId="256"/>
        </pc:sldMkLst>
        <pc:picChg chg="add del mod">
          <ac:chgData name="Charlotte Smith" userId="3e376658-c16c-4a01-8180-180dc7ab04bd" providerId="ADAL" clId="{CEF8ACE5-2AEA-4333-891E-00F74C04A03A}" dt="2024-01-09T16:09:39.042" v="168" actId="478"/>
          <ac:picMkLst>
            <pc:docMk/>
            <pc:sldMk cId="2502089450" sldId="256"/>
            <ac:picMk id="5" creationId="{D9F5C32A-EB6E-50BF-15DF-47287071E239}"/>
          </ac:picMkLst>
        </pc:picChg>
        <pc:picChg chg="add del mod">
          <ac:chgData name="Charlotte Smith" userId="3e376658-c16c-4a01-8180-180dc7ab04bd" providerId="ADAL" clId="{CEF8ACE5-2AEA-4333-891E-00F74C04A03A}" dt="2024-01-09T16:09:41.390" v="169" actId="478"/>
          <ac:picMkLst>
            <pc:docMk/>
            <pc:sldMk cId="2502089450" sldId="256"/>
            <ac:picMk id="7" creationId="{8209B869-3A6D-EA84-FAF0-12D12B95F4C1}"/>
          </ac:picMkLst>
        </pc:picChg>
        <pc:picChg chg="add del mod">
          <ac:chgData name="Charlotte Smith" userId="3e376658-c16c-4a01-8180-180dc7ab04bd" providerId="ADAL" clId="{CEF8ACE5-2AEA-4333-891E-00F74C04A03A}" dt="2024-01-09T16:09:26.965" v="162" actId="478"/>
          <ac:picMkLst>
            <pc:docMk/>
            <pc:sldMk cId="2502089450" sldId="256"/>
            <ac:picMk id="9" creationId="{C12EEE4F-17D9-1E25-2A7F-F816E628BABF}"/>
          </ac:picMkLst>
        </pc:picChg>
        <pc:picChg chg="add del mod">
          <ac:chgData name="Charlotte Smith" userId="3e376658-c16c-4a01-8180-180dc7ab04bd" providerId="ADAL" clId="{CEF8ACE5-2AEA-4333-891E-00F74C04A03A}" dt="2024-01-09T16:09:45.420" v="170" actId="478"/>
          <ac:picMkLst>
            <pc:docMk/>
            <pc:sldMk cId="2502089450" sldId="256"/>
            <ac:picMk id="11" creationId="{B8FC31F4-A703-9E41-8227-6C703F6243F9}"/>
          </ac:picMkLst>
        </pc:picChg>
        <pc:picChg chg="add del mod">
          <ac:chgData name="Charlotte Smith" userId="3e376658-c16c-4a01-8180-180dc7ab04bd" providerId="ADAL" clId="{CEF8ACE5-2AEA-4333-891E-00F74C04A03A}" dt="2024-01-09T16:11:33.395" v="174" actId="478"/>
          <ac:picMkLst>
            <pc:docMk/>
            <pc:sldMk cId="2502089450" sldId="256"/>
            <ac:picMk id="13" creationId="{858BCB3C-E2CB-1866-9F00-FEC9B0333CE6}"/>
          </ac:picMkLst>
        </pc:picChg>
        <pc:picChg chg="add mod">
          <ac:chgData name="Charlotte Smith" userId="3e376658-c16c-4a01-8180-180dc7ab04bd" providerId="ADAL" clId="{CEF8ACE5-2AEA-4333-891E-00F74C04A03A}" dt="2024-01-09T16:17:29.619" v="200" actId="14100"/>
          <ac:picMkLst>
            <pc:docMk/>
            <pc:sldMk cId="2502089450" sldId="256"/>
            <ac:picMk id="15" creationId="{47E054CA-DAC1-A8AB-3255-08F2337366DA}"/>
          </ac:picMkLst>
        </pc:picChg>
        <pc:picChg chg="add mod">
          <ac:chgData name="Charlotte Smith" userId="3e376658-c16c-4a01-8180-180dc7ab04bd" providerId="ADAL" clId="{CEF8ACE5-2AEA-4333-891E-00F74C04A03A}" dt="2024-01-09T16:17:26.698" v="199" actId="1076"/>
          <ac:picMkLst>
            <pc:docMk/>
            <pc:sldMk cId="2502089450" sldId="256"/>
            <ac:picMk id="17" creationId="{2FCFFEDC-E0A4-9EF1-2C28-50822BA60D4C}"/>
          </ac:picMkLst>
        </pc:picChg>
      </pc:sldChg>
      <pc:sldChg chg="modSp mod">
        <pc:chgData name="Charlotte Smith" userId="3e376658-c16c-4a01-8180-180dc7ab04bd" providerId="ADAL" clId="{CEF8ACE5-2AEA-4333-891E-00F74C04A03A}" dt="2024-01-02T10:44:10.562" v="69" actId="1076"/>
        <pc:sldMkLst>
          <pc:docMk/>
          <pc:sldMk cId="3542869249" sldId="257"/>
        </pc:sldMkLst>
        <pc:spChg chg="mod">
          <ac:chgData name="Charlotte Smith" userId="3e376658-c16c-4a01-8180-180dc7ab04bd" providerId="ADAL" clId="{CEF8ACE5-2AEA-4333-891E-00F74C04A03A}" dt="2024-01-02T10:40:43.129" v="60" actId="1076"/>
          <ac:spMkLst>
            <pc:docMk/>
            <pc:sldMk cId="3542869249" sldId="257"/>
            <ac:spMk id="2" creationId="{714269B2-ADA0-2A73-4A64-2C62F720DDB2}"/>
          </ac:spMkLst>
        </pc:spChg>
        <pc:picChg chg="mod">
          <ac:chgData name="Charlotte Smith" userId="3e376658-c16c-4a01-8180-180dc7ab04bd" providerId="ADAL" clId="{CEF8ACE5-2AEA-4333-891E-00F74C04A03A}" dt="2024-01-02T10:41:12.884" v="62" actId="1076"/>
          <ac:picMkLst>
            <pc:docMk/>
            <pc:sldMk cId="3542869249" sldId="257"/>
            <ac:picMk id="6" creationId="{BE4245C5-BC71-15C3-32FF-109BEFF7017E}"/>
          </ac:picMkLst>
        </pc:picChg>
        <pc:picChg chg="mod">
          <ac:chgData name="Charlotte Smith" userId="3e376658-c16c-4a01-8180-180dc7ab04bd" providerId="ADAL" clId="{CEF8ACE5-2AEA-4333-891E-00F74C04A03A}" dt="2024-01-02T10:41:21.591" v="64" actId="1076"/>
          <ac:picMkLst>
            <pc:docMk/>
            <pc:sldMk cId="3542869249" sldId="257"/>
            <ac:picMk id="8" creationId="{F2611175-F486-0444-52F3-0FA75C8BF49A}"/>
          </ac:picMkLst>
        </pc:picChg>
        <pc:picChg chg="mod">
          <ac:chgData name="Charlotte Smith" userId="3e376658-c16c-4a01-8180-180dc7ab04bd" providerId="ADAL" clId="{CEF8ACE5-2AEA-4333-891E-00F74C04A03A}" dt="2024-01-02T10:41:36.671" v="66" actId="1076"/>
          <ac:picMkLst>
            <pc:docMk/>
            <pc:sldMk cId="3542869249" sldId="257"/>
            <ac:picMk id="10" creationId="{49D94A57-B894-E59A-05B4-E4A3BE5E1F39}"/>
          </ac:picMkLst>
        </pc:picChg>
        <pc:picChg chg="mod">
          <ac:chgData name="Charlotte Smith" userId="3e376658-c16c-4a01-8180-180dc7ab04bd" providerId="ADAL" clId="{CEF8ACE5-2AEA-4333-891E-00F74C04A03A}" dt="2024-01-02T10:41:33.619" v="65" actId="1076"/>
          <ac:picMkLst>
            <pc:docMk/>
            <pc:sldMk cId="3542869249" sldId="257"/>
            <ac:picMk id="12" creationId="{E4D220D9-64D4-57D0-3D22-433AB2E48FD6}"/>
          </ac:picMkLst>
        </pc:picChg>
        <pc:picChg chg="mod">
          <ac:chgData name="Charlotte Smith" userId="3e376658-c16c-4a01-8180-180dc7ab04bd" providerId="ADAL" clId="{CEF8ACE5-2AEA-4333-891E-00F74C04A03A}" dt="2024-01-02T10:41:08.345" v="61" actId="1076"/>
          <ac:picMkLst>
            <pc:docMk/>
            <pc:sldMk cId="3542869249" sldId="257"/>
            <ac:picMk id="14" creationId="{5A320663-01F7-BDE2-9EBF-84E3B72493B4}"/>
          </ac:picMkLst>
        </pc:picChg>
        <pc:picChg chg="mod">
          <ac:chgData name="Charlotte Smith" userId="3e376658-c16c-4a01-8180-180dc7ab04bd" providerId="ADAL" clId="{CEF8ACE5-2AEA-4333-891E-00F74C04A03A}" dt="2024-01-02T10:42:02.341" v="67" actId="1076"/>
          <ac:picMkLst>
            <pc:docMk/>
            <pc:sldMk cId="3542869249" sldId="257"/>
            <ac:picMk id="18" creationId="{A20DE717-6FA2-DF9B-BA35-64B61B4FA5B4}"/>
          </ac:picMkLst>
        </pc:picChg>
        <pc:picChg chg="mod">
          <ac:chgData name="Charlotte Smith" userId="3e376658-c16c-4a01-8180-180dc7ab04bd" providerId="ADAL" clId="{CEF8ACE5-2AEA-4333-891E-00F74C04A03A}" dt="2024-01-02T10:41:16.640" v="63" actId="1076"/>
          <ac:picMkLst>
            <pc:docMk/>
            <pc:sldMk cId="3542869249" sldId="257"/>
            <ac:picMk id="20" creationId="{A6EBACE5-2F09-9EC9-F1E0-FB5174E73A62}"/>
          </ac:picMkLst>
        </pc:picChg>
        <pc:picChg chg="mod">
          <ac:chgData name="Charlotte Smith" userId="3e376658-c16c-4a01-8180-180dc7ab04bd" providerId="ADAL" clId="{CEF8ACE5-2AEA-4333-891E-00F74C04A03A}" dt="2024-01-02T10:44:10.562" v="69" actId="1076"/>
          <ac:picMkLst>
            <pc:docMk/>
            <pc:sldMk cId="3542869249" sldId="257"/>
            <ac:picMk id="22" creationId="{C7E54103-7757-0DEC-C707-2129824A85B4}"/>
          </ac:picMkLst>
        </pc:picChg>
      </pc:sldChg>
      <pc:sldChg chg="modSp mod modNotesTx">
        <pc:chgData name="Charlotte Smith" userId="3e376658-c16c-4a01-8180-180dc7ab04bd" providerId="ADAL" clId="{CEF8ACE5-2AEA-4333-891E-00F74C04A03A}" dt="2024-01-02T10:24:19.305" v="1" actId="20577"/>
        <pc:sldMkLst>
          <pc:docMk/>
          <pc:sldMk cId="332530611" sldId="258"/>
        </pc:sldMkLst>
        <pc:spChg chg="mod">
          <ac:chgData name="Charlotte Smith" userId="3e376658-c16c-4a01-8180-180dc7ab04bd" providerId="ADAL" clId="{CEF8ACE5-2AEA-4333-891E-00F74C04A03A}" dt="2024-01-02T10:24:06.846" v="0" actId="20577"/>
          <ac:spMkLst>
            <pc:docMk/>
            <pc:sldMk cId="332530611" sldId="258"/>
            <ac:spMk id="3" creationId="{EB2698A0-74CA-3E48-D4BE-785426308C58}"/>
          </ac:spMkLst>
        </pc:spChg>
      </pc:sldChg>
      <pc:sldChg chg="addSp delSp modSp mod">
        <pc:chgData name="Charlotte Smith" userId="3e376658-c16c-4a01-8180-180dc7ab04bd" providerId="ADAL" clId="{CEF8ACE5-2AEA-4333-891E-00F74C04A03A}" dt="2024-01-08T10:47:57.785" v="146" actId="14100"/>
        <pc:sldMkLst>
          <pc:docMk/>
          <pc:sldMk cId="3640182259" sldId="261"/>
        </pc:sldMkLst>
        <pc:spChg chg="mod">
          <ac:chgData name="Charlotte Smith" userId="3e376658-c16c-4a01-8180-180dc7ab04bd" providerId="ADAL" clId="{CEF8ACE5-2AEA-4333-891E-00F74C04A03A}" dt="2024-01-02T10:38:52.713" v="52" actId="1076"/>
          <ac:spMkLst>
            <pc:docMk/>
            <pc:sldMk cId="3640182259" sldId="261"/>
            <ac:spMk id="2" creationId="{51EAD91B-B6BA-2B7B-5FCF-F3F060A64C74}"/>
          </ac:spMkLst>
        </pc:spChg>
        <pc:spChg chg="mod">
          <ac:chgData name="Charlotte Smith" userId="3e376658-c16c-4a01-8180-180dc7ab04bd" providerId="ADAL" clId="{CEF8ACE5-2AEA-4333-891E-00F74C04A03A}" dt="2024-01-08T10:47:44.065" v="143" actId="21"/>
          <ac:spMkLst>
            <pc:docMk/>
            <pc:sldMk cId="3640182259" sldId="261"/>
            <ac:spMk id="3" creationId="{34B53255-3D9A-949C-4DD1-0F655DA301C8}"/>
          </ac:spMkLst>
        </pc:spChg>
        <pc:spChg chg="add mod ord">
          <ac:chgData name="Charlotte Smith" userId="3e376658-c16c-4a01-8180-180dc7ab04bd" providerId="ADAL" clId="{CEF8ACE5-2AEA-4333-891E-00F74C04A03A}" dt="2024-01-08T10:47:34.437" v="141" actId="167"/>
          <ac:spMkLst>
            <pc:docMk/>
            <pc:sldMk cId="3640182259" sldId="261"/>
            <ac:spMk id="6" creationId="{ADB78151-9EF8-C9AA-E9CC-E39846B225FE}"/>
          </ac:spMkLst>
        </pc:spChg>
        <pc:spChg chg="add mod">
          <ac:chgData name="Charlotte Smith" userId="3e376658-c16c-4a01-8180-180dc7ab04bd" providerId="ADAL" clId="{CEF8ACE5-2AEA-4333-891E-00F74C04A03A}" dt="2024-01-08T10:47:57.785" v="146" actId="14100"/>
          <ac:spMkLst>
            <pc:docMk/>
            <pc:sldMk cId="3640182259" sldId="261"/>
            <ac:spMk id="8" creationId="{900998FB-6766-6C62-2A62-7A053FE98A9E}"/>
          </ac:spMkLst>
        </pc:spChg>
        <pc:picChg chg="add mod">
          <ac:chgData name="Charlotte Smith" userId="3e376658-c16c-4a01-8180-180dc7ab04bd" providerId="ADAL" clId="{CEF8ACE5-2AEA-4333-891E-00F74C04A03A}" dt="2024-01-08T10:47:38.024" v="142" actId="1076"/>
          <ac:picMkLst>
            <pc:docMk/>
            <pc:sldMk cId="3640182259" sldId="261"/>
            <ac:picMk id="5" creationId="{8999EF3E-56EE-D9D2-F733-AABE00E9D77C}"/>
          </ac:picMkLst>
        </pc:picChg>
        <pc:picChg chg="del">
          <ac:chgData name="Charlotte Smith" userId="3e376658-c16c-4a01-8180-180dc7ab04bd" providerId="ADAL" clId="{CEF8ACE5-2AEA-4333-891E-00F74C04A03A}" dt="2024-01-08T10:46:31.555" v="129" actId="478"/>
          <ac:picMkLst>
            <pc:docMk/>
            <pc:sldMk cId="3640182259" sldId="261"/>
            <ac:picMk id="1026" creationId="{03F65B30-4CB6-62D9-0EC8-0E650721E134}"/>
          </ac:picMkLst>
        </pc:picChg>
      </pc:sldChg>
      <pc:sldChg chg="modSp mod">
        <pc:chgData name="Charlotte Smith" userId="3e376658-c16c-4a01-8180-180dc7ab04bd" providerId="ADAL" clId="{CEF8ACE5-2AEA-4333-891E-00F74C04A03A}" dt="2024-01-02T10:39:25.553" v="54" actId="1076"/>
        <pc:sldMkLst>
          <pc:docMk/>
          <pc:sldMk cId="37135935" sldId="265"/>
        </pc:sldMkLst>
        <pc:spChg chg="mod">
          <ac:chgData name="Charlotte Smith" userId="3e376658-c16c-4a01-8180-180dc7ab04bd" providerId="ADAL" clId="{CEF8ACE5-2AEA-4333-891E-00F74C04A03A}" dt="2024-01-02T10:39:25.553" v="54" actId="1076"/>
          <ac:spMkLst>
            <pc:docMk/>
            <pc:sldMk cId="37135935" sldId="265"/>
            <ac:spMk id="2" creationId="{3F480C8F-79F9-FB8F-BDF9-CD5F2B37D614}"/>
          </ac:spMkLst>
        </pc:spChg>
      </pc:sldChg>
      <pc:sldChg chg="modSp mod">
        <pc:chgData name="Charlotte Smith" userId="3e376658-c16c-4a01-8180-180dc7ab04bd" providerId="ADAL" clId="{CEF8ACE5-2AEA-4333-891E-00F74C04A03A}" dt="2024-01-02T10:44:52.683" v="74" actId="255"/>
        <pc:sldMkLst>
          <pc:docMk/>
          <pc:sldMk cId="3741004672" sldId="269"/>
        </pc:sldMkLst>
        <pc:spChg chg="mod">
          <ac:chgData name="Charlotte Smith" userId="3e376658-c16c-4a01-8180-180dc7ab04bd" providerId="ADAL" clId="{CEF8ACE5-2AEA-4333-891E-00F74C04A03A}" dt="2024-01-02T10:40:22.157" v="59" actId="1076"/>
          <ac:spMkLst>
            <pc:docMk/>
            <pc:sldMk cId="3741004672" sldId="269"/>
            <ac:spMk id="2" creationId="{714269B2-ADA0-2A73-4A64-2C62F720DDB2}"/>
          </ac:spMkLst>
        </pc:spChg>
        <pc:graphicFrameChg chg="mod modGraphic">
          <ac:chgData name="Charlotte Smith" userId="3e376658-c16c-4a01-8180-180dc7ab04bd" providerId="ADAL" clId="{CEF8ACE5-2AEA-4333-891E-00F74C04A03A}" dt="2024-01-02T10:44:52.683" v="74" actId="255"/>
          <ac:graphicFrameMkLst>
            <pc:docMk/>
            <pc:sldMk cId="3741004672" sldId="269"/>
            <ac:graphicFrameMk id="11" creationId="{8063289D-FC0C-A7E1-6069-79B62EAD90A8}"/>
          </ac:graphicFrameMkLst>
        </pc:graphicFrameChg>
      </pc:sldChg>
      <pc:sldChg chg="addSp delSp modSp mod modAnim">
        <pc:chgData name="Charlotte Smith" userId="3e376658-c16c-4a01-8180-180dc7ab04bd" providerId="ADAL" clId="{CEF8ACE5-2AEA-4333-891E-00F74C04A03A}" dt="2024-01-03T15:44:42.914" v="77" actId="1076"/>
        <pc:sldMkLst>
          <pc:docMk/>
          <pc:sldMk cId="3433373912" sldId="270"/>
        </pc:sldMkLst>
        <pc:picChg chg="add mod">
          <ac:chgData name="Charlotte Smith" userId="3e376658-c16c-4a01-8180-180dc7ab04bd" providerId="ADAL" clId="{CEF8ACE5-2AEA-4333-891E-00F74C04A03A}" dt="2024-01-03T15:44:42.914" v="77" actId="1076"/>
          <ac:picMkLst>
            <pc:docMk/>
            <pc:sldMk cId="3433373912" sldId="270"/>
            <ac:picMk id="4" creationId="{73743105-862F-B38B-3F1A-5E60764E94F2}"/>
          </ac:picMkLst>
        </pc:picChg>
        <pc:picChg chg="add mod">
          <ac:chgData name="Charlotte Smith" userId="3e376658-c16c-4a01-8180-180dc7ab04bd" providerId="ADAL" clId="{CEF8ACE5-2AEA-4333-891E-00F74C04A03A}" dt="2024-01-02T10:28:47.431" v="38" actId="1076"/>
          <ac:picMkLst>
            <pc:docMk/>
            <pc:sldMk cId="3433373912" sldId="270"/>
            <ac:picMk id="6" creationId="{40BFBCAF-2A2C-4B23-E7A6-FC5358D74660}"/>
          </ac:picMkLst>
        </pc:picChg>
        <pc:picChg chg="mod">
          <ac:chgData name="Charlotte Smith" userId="3e376658-c16c-4a01-8180-180dc7ab04bd" providerId="ADAL" clId="{CEF8ACE5-2AEA-4333-891E-00F74C04A03A}" dt="2024-01-02T10:28:42.224" v="37" actId="1076"/>
          <ac:picMkLst>
            <pc:docMk/>
            <pc:sldMk cId="3433373912" sldId="270"/>
            <ac:picMk id="2054" creationId="{9483985C-BADE-8517-612A-17CF9211CA5A}"/>
          </ac:picMkLst>
        </pc:picChg>
        <pc:picChg chg="mod">
          <ac:chgData name="Charlotte Smith" userId="3e376658-c16c-4a01-8180-180dc7ab04bd" providerId="ADAL" clId="{CEF8ACE5-2AEA-4333-891E-00F74C04A03A}" dt="2024-01-03T15:44:32.138" v="76" actId="1076"/>
          <ac:picMkLst>
            <pc:docMk/>
            <pc:sldMk cId="3433373912" sldId="270"/>
            <ac:picMk id="2056" creationId="{EF138C88-307E-BDB1-2409-343BA9DA398B}"/>
          </ac:picMkLst>
        </pc:picChg>
        <pc:picChg chg="mod">
          <ac:chgData name="Charlotte Smith" userId="3e376658-c16c-4a01-8180-180dc7ab04bd" providerId="ADAL" clId="{CEF8ACE5-2AEA-4333-891E-00F74C04A03A}" dt="2024-01-02T10:28:56.255" v="39" actId="1076"/>
          <ac:picMkLst>
            <pc:docMk/>
            <pc:sldMk cId="3433373912" sldId="270"/>
            <ac:picMk id="2058" creationId="{936BF4CA-0D83-32A1-4338-49E25444849D}"/>
          </ac:picMkLst>
        </pc:picChg>
        <pc:picChg chg="del">
          <ac:chgData name="Charlotte Smith" userId="3e376658-c16c-4a01-8180-180dc7ab04bd" providerId="ADAL" clId="{CEF8ACE5-2AEA-4333-891E-00F74C04A03A}" dt="2024-01-02T10:25:55.520" v="9" actId="478"/>
          <ac:picMkLst>
            <pc:docMk/>
            <pc:sldMk cId="3433373912" sldId="270"/>
            <ac:picMk id="2060" creationId="{6F421FD3-480E-8AD3-9BF9-9E702A87FB6F}"/>
          </ac:picMkLst>
        </pc:picChg>
        <pc:picChg chg="mod">
          <ac:chgData name="Charlotte Smith" userId="3e376658-c16c-4a01-8180-180dc7ab04bd" providerId="ADAL" clId="{CEF8ACE5-2AEA-4333-891E-00F74C04A03A}" dt="2024-01-02T10:28:26.065" v="34" actId="1076"/>
          <ac:picMkLst>
            <pc:docMk/>
            <pc:sldMk cId="3433373912" sldId="270"/>
            <ac:picMk id="2062" creationId="{E29F8AC5-0C48-A491-425B-20D2D542BEBD}"/>
          </ac:picMkLst>
        </pc:picChg>
        <pc:picChg chg="mod">
          <ac:chgData name="Charlotte Smith" userId="3e376658-c16c-4a01-8180-180dc7ab04bd" providerId="ADAL" clId="{CEF8ACE5-2AEA-4333-891E-00F74C04A03A}" dt="2024-01-02T10:29:05.967" v="41" actId="1076"/>
          <ac:picMkLst>
            <pc:docMk/>
            <pc:sldMk cId="3433373912" sldId="270"/>
            <ac:picMk id="2070" creationId="{4CC1AE88-4968-4B2D-5670-51F68684176D}"/>
          </ac:picMkLst>
        </pc:picChg>
        <pc:picChg chg="mod">
          <ac:chgData name="Charlotte Smith" userId="3e376658-c16c-4a01-8180-180dc7ab04bd" providerId="ADAL" clId="{CEF8ACE5-2AEA-4333-891E-00F74C04A03A}" dt="2024-01-02T10:29:01.035" v="40" actId="1076"/>
          <ac:picMkLst>
            <pc:docMk/>
            <pc:sldMk cId="3433373912" sldId="270"/>
            <ac:picMk id="2072" creationId="{02B0F94F-EEE0-46DD-BC94-F3B3E5CB880F}"/>
          </ac:picMkLst>
        </pc:picChg>
        <pc:picChg chg="mod">
          <ac:chgData name="Charlotte Smith" userId="3e376658-c16c-4a01-8180-180dc7ab04bd" providerId="ADAL" clId="{CEF8ACE5-2AEA-4333-891E-00F74C04A03A}" dt="2024-01-02T10:29:24.618" v="44" actId="1076"/>
          <ac:picMkLst>
            <pc:docMk/>
            <pc:sldMk cId="3433373912" sldId="270"/>
            <ac:picMk id="2074" creationId="{7A943B12-6498-8ED3-F127-DFEE85B56DE4}"/>
          </ac:picMkLst>
        </pc:picChg>
        <pc:picChg chg="mod">
          <ac:chgData name="Charlotte Smith" userId="3e376658-c16c-4a01-8180-180dc7ab04bd" providerId="ADAL" clId="{CEF8ACE5-2AEA-4333-891E-00F74C04A03A}" dt="2024-01-02T10:29:08.121" v="42" actId="1076"/>
          <ac:picMkLst>
            <pc:docMk/>
            <pc:sldMk cId="3433373912" sldId="270"/>
            <ac:picMk id="2076" creationId="{AADA572F-EC6C-E5F6-0A64-88BECA131F95}"/>
          </ac:picMkLst>
        </pc:picChg>
        <pc:picChg chg="del">
          <ac:chgData name="Charlotte Smith" userId="3e376658-c16c-4a01-8180-180dc7ab04bd" providerId="ADAL" clId="{CEF8ACE5-2AEA-4333-891E-00F74C04A03A}" dt="2024-01-02T10:24:59.459" v="2" actId="478"/>
          <ac:picMkLst>
            <pc:docMk/>
            <pc:sldMk cId="3433373912" sldId="270"/>
            <ac:picMk id="2078" creationId="{4918A78B-C5B8-B339-545C-8E2241152AE8}"/>
          </ac:picMkLst>
        </pc:picChg>
      </pc:sldChg>
      <pc:sldChg chg="modSp mod">
        <pc:chgData name="Charlotte Smith" userId="3e376658-c16c-4a01-8180-180dc7ab04bd" providerId="ADAL" clId="{CEF8ACE5-2AEA-4333-891E-00F74C04A03A}" dt="2024-01-02T10:39:07.456" v="53" actId="1076"/>
        <pc:sldMkLst>
          <pc:docMk/>
          <pc:sldMk cId="927109547" sldId="274"/>
        </pc:sldMkLst>
        <pc:spChg chg="mod">
          <ac:chgData name="Charlotte Smith" userId="3e376658-c16c-4a01-8180-180dc7ab04bd" providerId="ADAL" clId="{CEF8ACE5-2AEA-4333-891E-00F74C04A03A}" dt="2024-01-02T10:39:07.456" v="53" actId="1076"/>
          <ac:spMkLst>
            <pc:docMk/>
            <pc:sldMk cId="927109547" sldId="274"/>
            <ac:spMk id="2" creationId="{F8369F40-9109-3D7D-D2CB-3BBDD1739A75}"/>
          </ac:spMkLst>
        </pc:spChg>
      </pc:sldChg>
      <pc:sldChg chg="addSp delSp modSp mod">
        <pc:chgData name="Charlotte Smith" userId="3e376658-c16c-4a01-8180-180dc7ab04bd" providerId="ADAL" clId="{CEF8ACE5-2AEA-4333-891E-00F74C04A03A}" dt="2024-01-08T10:47:13.007" v="136" actId="1076"/>
        <pc:sldMkLst>
          <pc:docMk/>
          <pc:sldMk cId="774013357" sldId="278"/>
        </pc:sldMkLst>
        <pc:spChg chg="mod">
          <ac:chgData name="Charlotte Smith" userId="3e376658-c16c-4a01-8180-180dc7ab04bd" providerId="ADAL" clId="{CEF8ACE5-2AEA-4333-891E-00F74C04A03A}" dt="2024-01-02T10:39:58.808" v="57" actId="1076"/>
          <ac:spMkLst>
            <pc:docMk/>
            <pc:sldMk cId="774013357" sldId="278"/>
            <ac:spMk id="2" creationId="{F8369F40-9109-3D7D-D2CB-3BBDD1739A75}"/>
          </ac:spMkLst>
        </pc:spChg>
        <pc:spChg chg="mod">
          <ac:chgData name="Charlotte Smith" userId="3e376658-c16c-4a01-8180-180dc7ab04bd" providerId="ADAL" clId="{CEF8ACE5-2AEA-4333-891E-00F74C04A03A}" dt="2024-01-03T16:27:19.145" v="91" actId="13926"/>
          <ac:spMkLst>
            <pc:docMk/>
            <pc:sldMk cId="774013357" sldId="278"/>
            <ac:spMk id="8" creationId="{E6BE02C3-3B4B-4D41-8E4A-6A5ACBBC4E20}"/>
          </ac:spMkLst>
        </pc:spChg>
        <pc:picChg chg="del">
          <ac:chgData name="Charlotte Smith" userId="3e376658-c16c-4a01-8180-180dc7ab04bd" providerId="ADAL" clId="{CEF8ACE5-2AEA-4333-891E-00F74C04A03A}" dt="2024-01-03T15:51:37.077" v="78" actId="478"/>
          <ac:picMkLst>
            <pc:docMk/>
            <pc:sldMk cId="774013357" sldId="278"/>
            <ac:picMk id="5" creationId="{AB1F832B-F79F-7C7D-BD24-14EC8530801C}"/>
          </ac:picMkLst>
        </pc:picChg>
        <pc:picChg chg="mod">
          <ac:chgData name="Charlotte Smith" userId="3e376658-c16c-4a01-8180-180dc7ab04bd" providerId="ADAL" clId="{CEF8ACE5-2AEA-4333-891E-00F74C04A03A}" dt="2024-01-02T10:40:04.747" v="58" actId="1076"/>
          <ac:picMkLst>
            <pc:docMk/>
            <pc:sldMk cId="774013357" sldId="278"/>
            <ac:picMk id="6" creationId="{7916AF8D-F32E-1210-1542-7510AF0956BD}"/>
          </ac:picMkLst>
        </pc:picChg>
        <pc:picChg chg="add mod">
          <ac:chgData name="Charlotte Smith" userId="3e376658-c16c-4a01-8180-180dc7ab04bd" providerId="ADAL" clId="{CEF8ACE5-2AEA-4333-891E-00F74C04A03A}" dt="2024-01-08T10:47:13.007" v="136" actId="1076"/>
          <ac:picMkLst>
            <pc:docMk/>
            <pc:sldMk cId="774013357" sldId="278"/>
            <ac:picMk id="7" creationId="{86B2A759-B1B5-FB76-DBAC-692E840E99FF}"/>
          </ac:picMkLst>
        </pc:picChg>
      </pc:sldChg>
      <pc:sldChg chg="addSp delSp modSp new mod modClrScheme chgLayout">
        <pc:chgData name="Charlotte Smith" userId="3e376658-c16c-4a01-8180-180dc7ab04bd" providerId="ADAL" clId="{CEF8ACE5-2AEA-4333-891E-00F74C04A03A}" dt="2024-01-09T16:34:04.303" v="320" actId="1076"/>
        <pc:sldMkLst>
          <pc:docMk/>
          <pc:sldMk cId="1357341152" sldId="281"/>
        </pc:sldMkLst>
        <pc:spChg chg="del mod ord">
          <ac:chgData name="Charlotte Smith" userId="3e376658-c16c-4a01-8180-180dc7ab04bd" providerId="ADAL" clId="{CEF8ACE5-2AEA-4333-891E-00F74C04A03A}" dt="2024-01-09T16:19:42.126" v="202" actId="700"/>
          <ac:spMkLst>
            <pc:docMk/>
            <pc:sldMk cId="1357341152" sldId="281"/>
            <ac:spMk id="2" creationId="{1AC7F148-CC73-3775-BFA8-40D2336E6ABA}"/>
          </ac:spMkLst>
        </pc:spChg>
        <pc:spChg chg="del">
          <ac:chgData name="Charlotte Smith" userId="3e376658-c16c-4a01-8180-180dc7ab04bd" providerId="ADAL" clId="{CEF8ACE5-2AEA-4333-891E-00F74C04A03A}" dt="2024-01-09T16:19:42.126" v="202" actId="700"/>
          <ac:spMkLst>
            <pc:docMk/>
            <pc:sldMk cId="1357341152" sldId="281"/>
            <ac:spMk id="3" creationId="{7F628539-A8DD-7A37-2A45-C5519645DD0D}"/>
          </ac:spMkLst>
        </pc:spChg>
        <pc:spChg chg="add mod ord">
          <ac:chgData name="Charlotte Smith" userId="3e376658-c16c-4a01-8180-180dc7ab04bd" providerId="ADAL" clId="{CEF8ACE5-2AEA-4333-891E-00F74C04A03A}" dt="2024-01-09T16:34:04.303" v="320" actId="1076"/>
          <ac:spMkLst>
            <pc:docMk/>
            <pc:sldMk cId="1357341152" sldId="281"/>
            <ac:spMk id="4" creationId="{A56078E2-4817-A4B5-039F-969177A20931}"/>
          </ac:spMkLst>
        </pc:spChg>
        <pc:spChg chg="add mod">
          <ac:chgData name="Charlotte Smith" userId="3e376658-c16c-4a01-8180-180dc7ab04bd" providerId="ADAL" clId="{CEF8ACE5-2AEA-4333-891E-00F74C04A03A}" dt="2024-01-09T16:33:49.154" v="319" actId="1076"/>
          <ac:spMkLst>
            <pc:docMk/>
            <pc:sldMk cId="1357341152" sldId="281"/>
            <ac:spMk id="8" creationId="{B91437AD-4FA4-A700-748B-071C3444DF84}"/>
          </ac:spMkLst>
        </pc:spChg>
        <pc:picChg chg="add mod">
          <ac:chgData name="Charlotte Smith" userId="3e376658-c16c-4a01-8180-180dc7ab04bd" providerId="ADAL" clId="{CEF8ACE5-2AEA-4333-891E-00F74C04A03A}" dt="2024-01-09T16:32:38.093" v="308" actId="14100"/>
          <ac:picMkLst>
            <pc:docMk/>
            <pc:sldMk cId="1357341152" sldId="281"/>
            <ac:picMk id="6" creationId="{B74C38B7-F23A-E92E-1EE5-A345B9FE6C0C}"/>
          </ac:picMkLst>
        </pc:picChg>
        <pc:picChg chg="add mod">
          <ac:chgData name="Charlotte Smith" userId="3e376658-c16c-4a01-8180-180dc7ab04bd" providerId="ADAL" clId="{CEF8ACE5-2AEA-4333-891E-00F74C04A03A}" dt="2024-01-09T16:32:50.362" v="310" actId="1076"/>
          <ac:picMkLst>
            <pc:docMk/>
            <pc:sldMk cId="1357341152" sldId="281"/>
            <ac:picMk id="7" creationId="{E9682F66-4658-A08B-566E-31C6ED4D8DBA}"/>
          </ac:picMkLst>
        </pc:picChg>
      </pc:sldChg>
    </pc:docChg>
  </pc:docChgLst>
  <pc:docChgLst>
    <pc:chgData name="Lucy Springett" userId="f806fb44-b947-4308-bf88-f77b9d76422a" providerId="ADAL" clId="{3E2DA3C3-1F6A-4DCC-8BF6-718D0BA7EE78}"/>
    <pc:docChg chg="undo redo custSel addSld modSld sldOrd">
      <pc:chgData name="Lucy Springett" userId="f806fb44-b947-4308-bf88-f77b9d76422a" providerId="ADAL" clId="{3E2DA3C3-1F6A-4DCC-8BF6-718D0BA7EE78}" dt="2023-09-15T10:41:42.598" v="504" actId="5793"/>
      <pc:docMkLst>
        <pc:docMk/>
      </pc:docMkLst>
      <pc:sldChg chg="modSp mod">
        <pc:chgData name="Lucy Springett" userId="f806fb44-b947-4308-bf88-f77b9d76422a" providerId="ADAL" clId="{3E2DA3C3-1F6A-4DCC-8BF6-718D0BA7EE78}" dt="2023-09-15T09:27:11.881" v="268" actId="20577"/>
        <pc:sldMkLst>
          <pc:docMk/>
          <pc:sldMk cId="3542869249" sldId="257"/>
        </pc:sldMkLst>
        <pc:spChg chg="mod">
          <ac:chgData name="Lucy Springett" userId="f806fb44-b947-4308-bf88-f77b9d76422a" providerId="ADAL" clId="{3E2DA3C3-1F6A-4DCC-8BF6-718D0BA7EE78}" dt="2023-09-15T09:27:11.881" v="268" actId="20577"/>
          <ac:spMkLst>
            <pc:docMk/>
            <pc:sldMk cId="3542869249" sldId="257"/>
            <ac:spMk id="3" creationId="{B171A13D-F473-5B36-B5FD-152DCD78769D}"/>
          </ac:spMkLst>
        </pc:spChg>
      </pc:sldChg>
      <pc:sldChg chg="modSp mod">
        <pc:chgData name="Lucy Springett" userId="f806fb44-b947-4308-bf88-f77b9d76422a" providerId="ADAL" clId="{3E2DA3C3-1F6A-4DCC-8BF6-718D0BA7EE78}" dt="2023-09-15T10:25:59.401" v="430" actId="20577"/>
        <pc:sldMkLst>
          <pc:docMk/>
          <pc:sldMk cId="332530611" sldId="258"/>
        </pc:sldMkLst>
        <pc:spChg chg="mod">
          <ac:chgData name="Lucy Springett" userId="f806fb44-b947-4308-bf88-f77b9d76422a" providerId="ADAL" clId="{3E2DA3C3-1F6A-4DCC-8BF6-718D0BA7EE78}" dt="2023-09-15T10:25:59.401" v="430" actId="20577"/>
          <ac:spMkLst>
            <pc:docMk/>
            <pc:sldMk cId="332530611" sldId="258"/>
            <ac:spMk id="3" creationId="{EB2698A0-74CA-3E48-D4BE-785426308C58}"/>
          </ac:spMkLst>
        </pc:spChg>
      </pc:sldChg>
      <pc:sldChg chg="ord">
        <pc:chgData name="Lucy Springett" userId="f806fb44-b947-4308-bf88-f77b9d76422a" providerId="ADAL" clId="{3E2DA3C3-1F6A-4DCC-8BF6-718D0BA7EE78}" dt="2023-09-15T09:24:48.428" v="99"/>
        <pc:sldMkLst>
          <pc:docMk/>
          <pc:sldMk cId="4185381685" sldId="259"/>
        </pc:sldMkLst>
      </pc:sldChg>
      <pc:sldChg chg="modSp mod">
        <pc:chgData name="Lucy Springett" userId="f806fb44-b947-4308-bf88-f77b9d76422a" providerId="ADAL" clId="{3E2DA3C3-1F6A-4DCC-8BF6-718D0BA7EE78}" dt="2023-09-15T09:25:22.063" v="133" actId="20577"/>
        <pc:sldMkLst>
          <pc:docMk/>
          <pc:sldMk cId="1347846413" sldId="260"/>
        </pc:sldMkLst>
        <pc:spChg chg="mod">
          <ac:chgData name="Lucy Springett" userId="f806fb44-b947-4308-bf88-f77b9d76422a" providerId="ADAL" clId="{3E2DA3C3-1F6A-4DCC-8BF6-718D0BA7EE78}" dt="2023-09-15T09:25:22.063" v="133" actId="20577"/>
          <ac:spMkLst>
            <pc:docMk/>
            <pc:sldMk cId="1347846413" sldId="260"/>
            <ac:spMk id="3" creationId="{C76833A1-055D-6AE9-F71D-30718E7474A0}"/>
          </ac:spMkLst>
        </pc:spChg>
      </pc:sldChg>
      <pc:sldChg chg="modSp mod">
        <pc:chgData name="Lucy Springett" userId="f806fb44-b947-4308-bf88-f77b9d76422a" providerId="ADAL" clId="{3E2DA3C3-1F6A-4DCC-8BF6-718D0BA7EE78}" dt="2023-09-15T10:11:57.202" v="345" actId="20577"/>
        <pc:sldMkLst>
          <pc:docMk/>
          <pc:sldMk cId="3640182259" sldId="261"/>
        </pc:sldMkLst>
        <pc:spChg chg="mod">
          <ac:chgData name="Lucy Springett" userId="f806fb44-b947-4308-bf88-f77b9d76422a" providerId="ADAL" clId="{3E2DA3C3-1F6A-4DCC-8BF6-718D0BA7EE78}" dt="2023-09-15T10:11:57.202" v="345" actId="20577"/>
          <ac:spMkLst>
            <pc:docMk/>
            <pc:sldMk cId="3640182259" sldId="261"/>
            <ac:spMk id="3" creationId="{34B53255-3D9A-949C-4DD1-0F655DA301C8}"/>
          </ac:spMkLst>
        </pc:spChg>
      </pc:sldChg>
      <pc:sldChg chg="modSp mod">
        <pc:chgData name="Lucy Springett" userId="f806fb44-b947-4308-bf88-f77b9d76422a" providerId="ADAL" clId="{3E2DA3C3-1F6A-4DCC-8BF6-718D0BA7EE78}" dt="2023-09-15T09:28:47.798" v="341" actId="20577"/>
        <pc:sldMkLst>
          <pc:docMk/>
          <pc:sldMk cId="2909413357" sldId="263"/>
        </pc:sldMkLst>
        <pc:spChg chg="mod">
          <ac:chgData name="Lucy Springett" userId="f806fb44-b947-4308-bf88-f77b9d76422a" providerId="ADAL" clId="{3E2DA3C3-1F6A-4DCC-8BF6-718D0BA7EE78}" dt="2023-09-15T09:28:47.798" v="341" actId="20577"/>
          <ac:spMkLst>
            <pc:docMk/>
            <pc:sldMk cId="2909413357" sldId="263"/>
            <ac:spMk id="3" creationId="{C43F2335-5F64-7C4D-49D6-B3344E90B0BE}"/>
          </ac:spMkLst>
        </pc:spChg>
      </pc:sldChg>
      <pc:sldChg chg="modSp new mod">
        <pc:chgData name="Lucy Springett" userId="f806fb44-b947-4308-bf88-f77b9d76422a" providerId="ADAL" clId="{3E2DA3C3-1F6A-4DCC-8BF6-718D0BA7EE78}" dt="2023-09-15T09:25:31.902" v="146" actId="20577"/>
        <pc:sldMkLst>
          <pc:docMk/>
          <pc:sldMk cId="1681137643" sldId="264"/>
        </pc:sldMkLst>
        <pc:spChg chg="mod">
          <ac:chgData name="Lucy Springett" userId="f806fb44-b947-4308-bf88-f77b9d76422a" providerId="ADAL" clId="{3E2DA3C3-1F6A-4DCC-8BF6-718D0BA7EE78}" dt="2023-09-15T09:25:28.062" v="139" actId="20577"/>
          <ac:spMkLst>
            <pc:docMk/>
            <pc:sldMk cId="1681137643" sldId="264"/>
            <ac:spMk id="2" creationId="{2DFC4719-BB13-1C87-14FF-A00C3F7CA323}"/>
          </ac:spMkLst>
        </pc:spChg>
        <pc:spChg chg="mod">
          <ac:chgData name="Lucy Springett" userId="f806fb44-b947-4308-bf88-f77b9d76422a" providerId="ADAL" clId="{3E2DA3C3-1F6A-4DCC-8BF6-718D0BA7EE78}" dt="2023-09-15T09:25:31.902" v="146" actId="20577"/>
          <ac:spMkLst>
            <pc:docMk/>
            <pc:sldMk cId="1681137643" sldId="264"/>
            <ac:spMk id="3" creationId="{50CAC842-7231-125F-B66F-089EE2A09AA8}"/>
          </ac:spMkLst>
        </pc:spChg>
      </pc:sldChg>
      <pc:sldChg chg="modSp new mod">
        <pc:chgData name="Lucy Springett" userId="f806fb44-b947-4308-bf88-f77b9d76422a" providerId="ADAL" clId="{3E2DA3C3-1F6A-4DCC-8BF6-718D0BA7EE78}" dt="2023-09-15T10:41:42.598" v="504" actId="5793"/>
        <pc:sldMkLst>
          <pc:docMk/>
          <pc:sldMk cId="37135935" sldId="265"/>
        </pc:sldMkLst>
        <pc:spChg chg="mod">
          <ac:chgData name="Lucy Springett" userId="f806fb44-b947-4308-bf88-f77b9d76422a" providerId="ADAL" clId="{3E2DA3C3-1F6A-4DCC-8BF6-718D0BA7EE78}" dt="2023-09-15T10:41:31.752" v="445" actId="20577"/>
          <ac:spMkLst>
            <pc:docMk/>
            <pc:sldMk cId="37135935" sldId="265"/>
            <ac:spMk id="2" creationId="{3F480C8F-79F9-FB8F-BDF9-CD5F2B37D614}"/>
          </ac:spMkLst>
        </pc:spChg>
        <pc:spChg chg="mod">
          <ac:chgData name="Lucy Springett" userId="f806fb44-b947-4308-bf88-f77b9d76422a" providerId="ADAL" clId="{3E2DA3C3-1F6A-4DCC-8BF6-718D0BA7EE78}" dt="2023-09-15T10:41:42.598" v="504" actId="5793"/>
          <ac:spMkLst>
            <pc:docMk/>
            <pc:sldMk cId="37135935" sldId="265"/>
            <ac:spMk id="3" creationId="{6AB4C1A8-963F-AF02-DD2B-DC1548617291}"/>
          </ac:spMkLst>
        </pc:spChg>
      </pc:sldChg>
    </pc:docChg>
  </pc:docChgLst>
  <pc:docChgLst>
    <pc:chgData name="Lucy Springett" userId="f806fb44-b947-4308-bf88-f77b9d76422a" providerId="ADAL" clId="{109CADDA-52BE-4AD4-9032-A6C8278BCD6E}"/>
    <pc:docChg chg="undo custSel addSld delSld modSld sldOrd delMainMaster">
      <pc:chgData name="Lucy Springett" userId="f806fb44-b947-4308-bf88-f77b9d76422a" providerId="ADAL" clId="{109CADDA-52BE-4AD4-9032-A6C8278BCD6E}" dt="2023-11-22T16:56:22.820" v="14813" actId="20577"/>
      <pc:docMkLst>
        <pc:docMk/>
      </pc:docMkLst>
      <pc:sldChg chg="addSp delSp modSp mod modNotesTx">
        <pc:chgData name="Lucy Springett" userId="f806fb44-b947-4308-bf88-f77b9d76422a" providerId="ADAL" clId="{109CADDA-52BE-4AD4-9032-A6C8278BCD6E}" dt="2023-11-20T22:03:33.262" v="6059" actId="20577"/>
        <pc:sldMkLst>
          <pc:docMk/>
          <pc:sldMk cId="2502089450" sldId="256"/>
        </pc:sldMkLst>
        <pc:graphicFrameChg chg="add del mod modGraphic">
          <ac:chgData name="Lucy Springett" userId="f806fb44-b947-4308-bf88-f77b9d76422a" providerId="ADAL" clId="{109CADDA-52BE-4AD4-9032-A6C8278BCD6E}" dt="2023-11-20T21:20:55.207" v="5723" actId="478"/>
          <ac:graphicFrameMkLst>
            <pc:docMk/>
            <pc:sldMk cId="2502089450" sldId="256"/>
            <ac:graphicFrameMk id="3" creationId="{91BF1F40-CF18-6298-5A8E-2E48C0CFD564}"/>
          </ac:graphicFrameMkLst>
        </pc:graphicFrameChg>
      </pc:sldChg>
      <pc:sldChg chg="addSp delSp modSp mod modClrScheme chgLayout modNotesTx">
        <pc:chgData name="Lucy Springett" userId="f806fb44-b947-4308-bf88-f77b9d76422a" providerId="ADAL" clId="{109CADDA-52BE-4AD4-9032-A6C8278BCD6E}" dt="2023-11-22T15:37:06.329" v="10104" actId="20577"/>
        <pc:sldMkLst>
          <pc:docMk/>
          <pc:sldMk cId="3542869249" sldId="257"/>
        </pc:sldMkLst>
        <pc:spChg chg="mod ord">
          <ac:chgData name="Lucy Springett" userId="f806fb44-b947-4308-bf88-f77b9d76422a" providerId="ADAL" clId="{109CADDA-52BE-4AD4-9032-A6C8278BCD6E}" dt="2023-11-10T08:11:36.392" v="1684" actId="20577"/>
          <ac:spMkLst>
            <pc:docMk/>
            <pc:sldMk cId="3542869249" sldId="257"/>
            <ac:spMk id="2" creationId="{714269B2-ADA0-2A73-4A64-2C62F720DDB2}"/>
          </ac:spMkLst>
        </pc:spChg>
        <pc:spChg chg="del mod ord">
          <ac:chgData name="Lucy Springett" userId="f806fb44-b947-4308-bf88-f77b9d76422a" providerId="ADAL" clId="{109CADDA-52BE-4AD4-9032-A6C8278BCD6E}" dt="2023-11-20T20:46:18.979" v="5418" actId="478"/>
          <ac:spMkLst>
            <pc:docMk/>
            <pc:sldMk cId="3542869249" sldId="257"/>
            <ac:spMk id="3" creationId="{B171A13D-F473-5B36-B5FD-152DCD78769D}"/>
          </ac:spMkLst>
        </pc:spChg>
        <pc:spChg chg="add del mod ord">
          <ac:chgData name="Lucy Springett" userId="f806fb44-b947-4308-bf88-f77b9d76422a" providerId="ADAL" clId="{109CADDA-52BE-4AD4-9032-A6C8278BCD6E}" dt="2023-11-10T08:08:47.883" v="1522" actId="700"/>
          <ac:spMkLst>
            <pc:docMk/>
            <pc:sldMk cId="3542869249" sldId="257"/>
            <ac:spMk id="4" creationId="{624D9FB3-0A7E-A5A2-FF6A-2F7D7E543030}"/>
          </ac:spMkLst>
        </pc:spChg>
        <pc:spChg chg="add del mod ord">
          <ac:chgData name="Lucy Springett" userId="f806fb44-b947-4308-bf88-f77b9d76422a" providerId="ADAL" clId="{109CADDA-52BE-4AD4-9032-A6C8278BCD6E}" dt="2023-11-20T20:19:06.627" v="5349" actId="478"/>
          <ac:spMkLst>
            <pc:docMk/>
            <pc:sldMk cId="3542869249" sldId="257"/>
            <ac:spMk id="5" creationId="{48699A7A-7A40-8C96-F610-2E4F9C1A6D1A}"/>
          </ac:spMkLst>
        </pc:spChg>
        <pc:spChg chg="add del mod">
          <ac:chgData name="Lucy Springett" userId="f806fb44-b947-4308-bf88-f77b9d76422a" providerId="ADAL" clId="{109CADDA-52BE-4AD4-9032-A6C8278BCD6E}" dt="2023-11-20T20:46:22.104" v="5419" actId="478"/>
          <ac:spMkLst>
            <pc:docMk/>
            <pc:sldMk cId="3542869249" sldId="257"/>
            <ac:spMk id="16" creationId="{4D539B9E-3A30-02FD-35B1-0F4466510E85}"/>
          </ac:spMkLst>
        </pc:spChg>
        <pc:graphicFrameChg chg="add del mod modGraphic">
          <ac:chgData name="Lucy Springett" userId="f806fb44-b947-4308-bf88-f77b9d76422a" providerId="ADAL" clId="{109CADDA-52BE-4AD4-9032-A6C8278BCD6E}" dt="2023-11-20T21:17:45.715" v="5563" actId="478"/>
          <ac:graphicFrameMkLst>
            <pc:docMk/>
            <pc:sldMk cId="3542869249" sldId="257"/>
            <ac:graphicFrameMk id="23" creationId="{DFEF235D-374D-234B-6F3C-45C6F63C275A}"/>
          </ac:graphicFrameMkLst>
        </pc:graphicFrameChg>
        <pc:picChg chg="add mod ord modCrop">
          <ac:chgData name="Lucy Springett" userId="f806fb44-b947-4308-bf88-f77b9d76422a" providerId="ADAL" clId="{109CADDA-52BE-4AD4-9032-A6C8278BCD6E}" dt="2023-11-20T21:00:23.684" v="5532" actId="14100"/>
          <ac:picMkLst>
            <pc:docMk/>
            <pc:sldMk cId="3542869249" sldId="257"/>
            <ac:picMk id="6" creationId="{BE4245C5-BC71-15C3-32FF-109BEFF7017E}"/>
          </ac:picMkLst>
        </pc:picChg>
        <pc:picChg chg="add mod ord modCrop">
          <ac:chgData name="Lucy Springett" userId="f806fb44-b947-4308-bf88-f77b9d76422a" providerId="ADAL" clId="{109CADDA-52BE-4AD4-9032-A6C8278BCD6E}" dt="2023-11-20T21:01:25.729" v="5543" actId="1076"/>
          <ac:picMkLst>
            <pc:docMk/>
            <pc:sldMk cId="3542869249" sldId="257"/>
            <ac:picMk id="8" creationId="{F2611175-F486-0444-52F3-0FA75C8BF49A}"/>
          </ac:picMkLst>
        </pc:picChg>
        <pc:picChg chg="add mod ord modCrop">
          <ac:chgData name="Lucy Springett" userId="f806fb44-b947-4308-bf88-f77b9d76422a" providerId="ADAL" clId="{109CADDA-52BE-4AD4-9032-A6C8278BCD6E}" dt="2023-11-20T21:00:46.664" v="5535" actId="14100"/>
          <ac:picMkLst>
            <pc:docMk/>
            <pc:sldMk cId="3542869249" sldId="257"/>
            <ac:picMk id="10" creationId="{49D94A57-B894-E59A-05B4-E4A3BE5E1F39}"/>
          </ac:picMkLst>
        </pc:picChg>
        <pc:picChg chg="add mod ord modCrop">
          <ac:chgData name="Lucy Springett" userId="f806fb44-b947-4308-bf88-f77b9d76422a" providerId="ADAL" clId="{109CADDA-52BE-4AD4-9032-A6C8278BCD6E}" dt="2023-11-20T21:00:17.099" v="5530" actId="1076"/>
          <ac:picMkLst>
            <pc:docMk/>
            <pc:sldMk cId="3542869249" sldId="257"/>
            <ac:picMk id="12" creationId="{E4D220D9-64D4-57D0-3D22-433AB2E48FD6}"/>
          </ac:picMkLst>
        </pc:picChg>
        <pc:picChg chg="add mod modCrop">
          <ac:chgData name="Lucy Springett" userId="f806fb44-b947-4308-bf88-f77b9d76422a" providerId="ADAL" clId="{109CADDA-52BE-4AD4-9032-A6C8278BCD6E}" dt="2023-11-20T21:00:08.700" v="5527" actId="1076"/>
          <ac:picMkLst>
            <pc:docMk/>
            <pc:sldMk cId="3542869249" sldId="257"/>
            <ac:picMk id="14" creationId="{5A320663-01F7-BDE2-9EBF-84E3B72493B4}"/>
          </ac:picMkLst>
        </pc:picChg>
        <pc:picChg chg="add mod modCrop">
          <ac:chgData name="Lucy Springett" userId="f806fb44-b947-4308-bf88-f77b9d76422a" providerId="ADAL" clId="{109CADDA-52BE-4AD4-9032-A6C8278BCD6E}" dt="2023-11-20T21:01:17.132" v="5541" actId="1076"/>
          <ac:picMkLst>
            <pc:docMk/>
            <pc:sldMk cId="3542869249" sldId="257"/>
            <ac:picMk id="18" creationId="{A20DE717-6FA2-DF9B-BA35-64B61B4FA5B4}"/>
          </ac:picMkLst>
        </pc:picChg>
        <pc:picChg chg="add mod modCrop">
          <ac:chgData name="Lucy Springett" userId="f806fb44-b947-4308-bf88-f77b9d76422a" providerId="ADAL" clId="{109CADDA-52BE-4AD4-9032-A6C8278BCD6E}" dt="2023-11-20T21:01:03.343" v="5538" actId="1076"/>
          <ac:picMkLst>
            <pc:docMk/>
            <pc:sldMk cId="3542869249" sldId="257"/>
            <ac:picMk id="20" creationId="{A6EBACE5-2F09-9EC9-F1E0-FB5174E73A62}"/>
          </ac:picMkLst>
        </pc:picChg>
        <pc:picChg chg="add mod modCrop">
          <ac:chgData name="Lucy Springett" userId="f806fb44-b947-4308-bf88-f77b9d76422a" providerId="ADAL" clId="{109CADDA-52BE-4AD4-9032-A6C8278BCD6E}" dt="2023-11-20T21:01:33.247" v="5544" actId="1076"/>
          <ac:picMkLst>
            <pc:docMk/>
            <pc:sldMk cId="3542869249" sldId="257"/>
            <ac:picMk id="22" creationId="{C7E54103-7757-0DEC-C707-2129824A85B4}"/>
          </ac:picMkLst>
        </pc:picChg>
      </pc:sldChg>
      <pc:sldChg chg="modSp mod ord modNotesTx">
        <pc:chgData name="Lucy Springett" userId="f806fb44-b947-4308-bf88-f77b9d76422a" providerId="ADAL" clId="{109CADDA-52BE-4AD4-9032-A6C8278BCD6E}" dt="2023-11-22T15:36:04.167" v="10063" actId="20577"/>
        <pc:sldMkLst>
          <pc:docMk/>
          <pc:sldMk cId="332530611" sldId="258"/>
        </pc:sldMkLst>
        <pc:spChg chg="mod">
          <ac:chgData name="Lucy Springett" userId="f806fb44-b947-4308-bf88-f77b9d76422a" providerId="ADAL" clId="{109CADDA-52BE-4AD4-9032-A6C8278BCD6E}" dt="2023-11-10T08:23:01.151" v="2680" actId="20577"/>
          <ac:spMkLst>
            <pc:docMk/>
            <pc:sldMk cId="332530611" sldId="258"/>
            <ac:spMk id="2" creationId="{F18A7C17-A62A-F548-8D7F-D3C378114F16}"/>
          </ac:spMkLst>
        </pc:spChg>
        <pc:spChg chg="mod">
          <ac:chgData name="Lucy Springett" userId="f806fb44-b947-4308-bf88-f77b9d76422a" providerId="ADAL" clId="{109CADDA-52BE-4AD4-9032-A6C8278BCD6E}" dt="2023-11-22T15:34:16.817" v="9796" actId="20577"/>
          <ac:spMkLst>
            <pc:docMk/>
            <pc:sldMk cId="332530611" sldId="258"/>
            <ac:spMk id="3" creationId="{EB2698A0-74CA-3E48-D4BE-785426308C58}"/>
          </ac:spMkLst>
        </pc:spChg>
      </pc:sldChg>
      <pc:sldChg chg="addSp delSp modSp mod modClrScheme modAnim chgLayout modNotesTx">
        <pc:chgData name="Lucy Springett" userId="f806fb44-b947-4308-bf88-f77b9d76422a" providerId="ADAL" clId="{109CADDA-52BE-4AD4-9032-A6C8278BCD6E}" dt="2023-11-22T15:52:02.327" v="12572" actId="20577"/>
        <pc:sldMkLst>
          <pc:docMk/>
          <pc:sldMk cId="4185381685" sldId="259"/>
        </pc:sldMkLst>
        <pc:spChg chg="mod ord">
          <ac:chgData name="Lucy Springett" userId="f806fb44-b947-4308-bf88-f77b9d76422a" providerId="ADAL" clId="{109CADDA-52BE-4AD4-9032-A6C8278BCD6E}" dt="2023-11-10T08:18:36.082" v="2035" actId="20577"/>
          <ac:spMkLst>
            <pc:docMk/>
            <pc:sldMk cId="4185381685" sldId="259"/>
            <ac:spMk id="2" creationId="{204DB365-8714-40C5-E747-617529FC672F}"/>
          </ac:spMkLst>
        </pc:spChg>
        <pc:spChg chg="del mod ord">
          <ac:chgData name="Lucy Springett" userId="f806fb44-b947-4308-bf88-f77b9d76422a" providerId="ADAL" clId="{109CADDA-52BE-4AD4-9032-A6C8278BCD6E}" dt="2023-11-10T08:15:38.784" v="1904" actId="478"/>
          <ac:spMkLst>
            <pc:docMk/>
            <pc:sldMk cId="4185381685" sldId="259"/>
            <ac:spMk id="3" creationId="{D6C94924-8E0B-8C67-BDE6-585A58B5C74B}"/>
          </ac:spMkLst>
        </pc:spChg>
        <pc:spChg chg="add del mod ord">
          <ac:chgData name="Lucy Springett" userId="f806fb44-b947-4308-bf88-f77b9d76422a" providerId="ADAL" clId="{109CADDA-52BE-4AD4-9032-A6C8278BCD6E}" dt="2023-11-10T08:15:39.352" v="1905" actId="478"/>
          <ac:spMkLst>
            <pc:docMk/>
            <pc:sldMk cId="4185381685" sldId="259"/>
            <ac:spMk id="4" creationId="{349AA39C-7AA8-F1D9-8E51-127C40C01B52}"/>
          </ac:spMkLst>
        </pc:spChg>
        <pc:spChg chg="add del mod">
          <ac:chgData name="Lucy Springett" userId="f806fb44-b947-4308-bf88-f77b9d76422a" providerId="ADAL" clId="{109CADDA-52BE-4AD4-9032-A6C8278BCD6E}" dt="2023-11-10T08:17:28.975" v="1931" actId="478"/>
          <ac:spMkLst>
            <pc:docMk/>
            <pc:sldMk cId="4185381685" sldId="259"/>
            <ac:spMk id="5" creationId="{AC06AAB2-BFE2-3A31-4F57-3371A14AD42F}"/>
          </ac:spMkLst>
        </pc:spChg>
        <pc:spChg chg="add del mod">
          <ac:chgData name="Lucy Springett" userId="f806fb44-b947-4308-bf88-f77b9d76422a" providerId="ADAL" clId="{109CADDA-52BE-4AD4-9032-A6C8278BCD6E}" dt="2023-11-10T08:18:37.530" v="2036" actId="478"/>
          <ac:spMkLst>
            <pc:docMk/>
            <pc:sldMk cId="4185381685" sldId="259"/>
            <ac:spMk id="16" creationId="{5F34A4F5-6FD0-D97E-DDD5-AB35B199B683}"/>
          </ac:spMkLst>
        </pc:spChg>
        <pc:picChg chg="add mod">
          <ac:chgData name="Lucy Springett" userId="f806fb44-b947-4308-bf88-f77b9d76422a" providerId="ADAL" clId="{109CADDA-52BE-4AD4-9032-A6C8278BCD6E}" dt="2023-11-10T08:17:45.072" v="1938" actId="1076"/>
          <ac:picMkLst>
            <pc:docMk/>
            <pc:sldMk cId="4185381685" sldId="259"/>
            <ac:picMk id="6" creationId="{B4553DE5-825D-6A61-2565-8FBBF53F03F4}"/>
          </ac:picMkLst>
        </pc:picChg>
        <pc:picChg chg="add mod">
          <ac:chgData name="Lucy Springett" userId="f806fb44-b947-4308-bf88-f77b9d76422a" providerId="ADAL" clId="{109CADDA-52BE-4AD4-9032-A6C8278BCD6E}" dt="2023-11-10T09:41:49.825" v="3870" actId="1076"/>
          <ac:picMkLst>
            <pc:docMk/>
            <pc:sldMk cId="4185381685" sldId="259"/>
            <ac:picMk id="7" creationId="{BADA31A7-FA13-2553-A2F2-651399A18B73}"/>
          </ac:picMkLst>
        </pc:picChg>
        <pc:picChg chg="add mod">
          <ac:chgData name="Lucy Springett" userId="f806fb44-b947-4308-bf88-f77b9d76422a" providerId="ADAL" clId="{109CADDA-52BE-4AD4-9032-A6C8278BCD6E}" dt="2023-11-10T09:41:55.194" v="3874" actId="1076"/>
          <ac:picMkLst>
            <pc:docMk/>
            <pc:sldMk cId="4185381685" sldId="259"/>
            <ac:picMk id="8" creationId="{0E1EED7A-35FE-7105-EED8-FE7BEB459F09}"/>
          </ac:picMkLst>
        </pc:picChg>
        <pc:picChg chg="add mod">
          <ac:chgData name="Lucy Springett" userId="f806fb44-b947-4308-bf88-f77b9d76422a" providerId="ADAL" clId="{109CADDA-52BE-4AD4-9032-A6C8278BCD6E}" dt="2023-11-10T09:41:47.965" v="3869" actId="1076"/>
          <ac:picMkLst>
            <pc:docMk/>
            <pc:sldMk cId="4185381685" sldId="259"/>
            <ac:picMk id="9" creationId="{5FEAECC1-1C45-AD95-724B-64F7678ED55D}"/>
          </ac:picMkLst>
        </pc:picChg>
        <pc:picChg chg="add mod">
          <ac:chgData name="Lucy Springett" userId="f806fb44-b947-4308-bf88-f77b9d76422a" providerId="ADAL" clId="{109CADDA-52BE-4AD4-9032-A6C8278BCD6E}" dt="2023-11-10T09:41:51.148" v="3871" actId="1076"/>
          <ac:picMkLst>
            <pc:docMk/>
            <pc:sldMk cId="4185381685" sldId="259"/>
            <ac:picMk id="10" creationId="{0089078D-3612-03EF-FFEA-BEF61D25694E}"/>
          </ac:picMkLst>
        </pc:picChg>
        <pc:picChg chg="add mod">
          <ac:chgData name="Lucy Springett" userId="f806fb44-b947-4308-bf88-f77b9d76422a" providerId="ADAL" clId="{109CADDA-52BE-4AD4-9032-A6C8278BCD6E}" dt="2023-11-10T09:41:45.790" v="3868" actId="1076"/>
          <ac:picMkLst>
            <pc:docMk/>
            <pc:sldMk cId="4185381685" sldId="259"/>
            <ac:picMk id="11" creationId="{8CEBC66C-B05E-80AB-2FC0-3AB41AE229F7}"/>
          </ac:picMkLst>
        </pc:picChg>
        <pc:picChg chg="add mod">
          <ac:chgData name="Lucy Springett" userId="f806fb44-b947-4308-bf88-f77b9d76422a" providerId="ADAL" clId="{109CADDA-52BE-4AD4-9032-A6C8278BCD6E}" dt="2023-11-10T08:17:48.804" v="1940" actId="1076"/>
          <ac:picMkLst>
            <pc:docMk/>
            <pc:sldMk cId="4185381685" sldId="259"/>
            <ac:picMk id="12" creationId="{5F431F0D-E69B-E7D6-6375-93B4239F0AD2}"/>
          </ac:picMkLst>
        </pc:picChg>
        <pc:picChg chg="add mod">
          <ac:chgData name="Lucy Springett" userId="f806fb44-b947-4308-bf88-f77b9d76422a" providerId="ADAL" clId="{109CADDA-52BE-4AD4-9032-A6C8278BCD6E}" dt="2023-11-10T09:41:53.777" v="3873" actId="1076"/>
          <ac:picMkLst>
            <pc:docMk/>
            <pc:sldMk cId="4185381685" sldId="259"/>
            <ac:picMk id="13" creationId="{F9FEA61E-ECF2-2239-ED0B-986B007CCFC0}"/>
          </ac:picMkLst>
        </pc:picChg>
        <pc:picChg chg="add mod">
          <ac:chgData name="Lucy Springett" userId="f806fb44-b947-4308-bf88-f77b9d76422a" providerId="ADAL" clId="{109CADDA-52BE-4AD4-9032-A6C8278BCD6E}" dt="2023-11-10T09:41:52.690" v="3872" actId="1076"/>
          <ac:picMkLst>
            <pc:docMk/>
            <pc:sldMk cId="4185381685" sldId="259"/>
            <ac:picMk id="14" creationId="{F01420FF-CDDE-7CAA-FD53-AD9984E9C38B}"/>
          </ac:picMkLst>
        </pc:picChg>
        <pc:picChg chg="add mod">
          <ac:chgData name="Lucy Springett" userId="f806fb44-b947-4308-bf88-f77b9d76422a" providerId="ADAL" clId="{109CADDA-52BE-4AD4-9032-A6C8278BCD6E}" dt="2023-11-10T08:17:50.582" v="1941" actId="1076"/>
          <ac:picMkLst>
            <pc:docMk/>
            <pc:sldMk cId="4185381685" sldId="259"/>
            <ac:picMk id="15" creationId="{F0803FD6-BE22-9490-CE74-07C53843ED99}"/>
          </ac:picMkLst>
        </pc:picChg>
        <pc:picChg chg="add mod">
          <ac:chgData name="Lucy Springett" userId="f806fb44-b947-4308-bf88-f77b9d76422a" providerId="ADAL" clId="{109CADDA-52BE-4AD4-9032-A6C8278BCD6E}" dt="2023-11-10T09:41:41.871" v="3866" actId="1076"/>
          <ac:picMkLst>
            <pc:docMk/>
            <pc:sldMk cId="4185381685" sldId="259"/>
            <ac:picMk id="17" creationId="{99688CB4-7B9C-29EF-159F-758CE87CDE3D}"/>
          </ac:picMkLst>
        </pc:picChg>
        <pc:picChg chg="add del mod">
          <ac:chgData name="Lucy Springett" userId="f806fb44-b947-4308-bf88-f77b9d76422a" providerId="ADAL" clId="{109CADDA-52BE-4AD4-9032-A6C8278BCD6E}" dt="2023-11-10T09:41:24.419" v="3858" actId="478"/>
          <ac:picMkLst>
            <pc:docMk/>
            <pc:sldMk cId="4185381685" sldId="259"/>
            <ac:picMk id="18" creationId="{F43D99D0-1936-17CB-C234-40D40E677C8E}"/>
          </ac:picMkLst>
        </pc:picChg>
        <pc:picChg chg="add mod">
          <ac:chgData name="Lucy Springett" userId="f806fb44-b947-4308-bf88-f77b9d76422a" providerId="ADAL" clId="{109CADDA-52BE-4AD4-9032-A6C8278BCD6E}" dt="2023-11-10T09:41:43.105" v="3867" actId="1076"/>
          <ac:picMkLst>
            <pc:docMk/>
            <pc:sldMk cId="4185381685" sldId="259"/>
            <ac:picMk id="19" creationId="{F3B22E43-7AFE-03EC-8B86-DFCCBF4F7080}"/>
          </ac:picMkLst>
        </pc:picChg>
        <pc:picChg chg="add mod">
          <ac:chgData name="Lucy Springett" userId="f806fb44-b947-4308-bf88-f77b9d76422a" providerId="ADAL" clId="{109CADDA-52BE-4AD4-9032-A6C8278BCD6E}" dt="2023-11-10T09:41:36.482" v="3862" actId="1076"/>
          <ac:picMkLst>
            <pc:docMk/>
            <pc:sldMk cId="4185381685" sldId="259"/>
            <ac:picMk id="20" creationId="{345AEEAA-AADC-2191-C18A-0016A489F131}"/>
          </ac:picMkLst>
        </pc:picChg>
      </pc:sldChg>
      <pc:sldChg chg="modSp del mod modClrScheme chgLayout">
        <pc:chgData name="Lucy Springett" userId="f806fb44-b947-4308-bf88-f77b9d76422a" providerId="ADAL" clId="{109CADDA-52BE-4AD4-9032-A6C8278BCD6E}" dt="2023-11-10T09:56:37.672" v="5289" actId="47"/>
        <pc:sldMkLst>
          <pc:docMk/>
          <pc:sldMk cId="1347846413" sldId="260"/>
        </pc:sldMkLst>
        <pc:spChg chg="mod ord">
          <ac:chgData name="Lucy Springett" userId="f806fb44-b947-4308-bf88-f77b9d76422a" providerId="ADAL" clId="{109CADDA-52BE-4AD4-9032-A6C8278BCD6E}" dt="2023-11-10T07:57:03.459" v="1" actId="700"/>
          <ac:spMkLst>
            <pc:docMk/>
            <pc:sldMk cId="1347846413" sldId="260"/>
            <ac:spMk id="2" creationId="{28519C49-37CC-1AC6-5379-42DA8B96E2AA}"/>
          </ac:spMkLst>
        </pc:spChg>
        <pc:spChg chg="mod ord">
          <ac:chgData name="Lucy Springett" userId="f806fb44-b947-4308-bf88-f77b9d76422a" providerId="ADAL" clId="{109CADDA-52BE-4AD4-9032-A6C8278BCD6E}" dt="2023-11-10T07:57:03.459" v="1" actId="700"/>
          <ac:spMkLst>
            <pc:docMk/>
            <pc:sldMk cId="1347846413" sldId="260"/>
            <ac:spMk id="3" creationId="{C76833A1-055D-6AE9-F71D-30718E7474A0}"/>
          </ac:spMkLst>
        </pc:spChg>
      </pc:sldChg>
      <pc:sldChg chg="addSp delSp modSp mod ord modClrScheme chgLayout modNotesTx">
        <pc:chgData name="Lucy Springett" userId="f806fb44-b947-4308-bf88-f77b9d76422a" providerId="ADAL" clId="{109CADDA-52BE-4AD4-9032-A6C8278BCD6E}" dt="2023-11-22T16:54:19.273" v="14395" actId="20577"/>
        <pc:sldMkLst>
          <pc:docMk/>
          <pc:sldMk cId="3640182259" sldId="261"/>
        </pc:sldMkLst>
        <pc:spChg chg="mod ord">
          <ac:chgData name="Lucy Springett" userId="f806fb44-b947-4308-bf88-f77b9d76422a" providerId="ADAL" clId="{109CADDA-52BE-4AD4-9032-A6C8278BCD6E}" dt="2023-11-21T15:48:07.013" v="9415" actId="700"/>
          <ac:spMkLst>
            <pc:docMk/>
            <pc:sldMk cId="3640182259" sldId="261"/>
            <ac:spMk id="2" creationId="{51EAD91B-B6BA-2B7B-5FCF-F3F060A64C74}"/>
          </ac:spMkLst>
        </pc:spChg>
        <pc:spChg chg="mod ord">
          <ac:chgData name="Lucy Springett" userId="f806fb44-b947-4308-bf88-f77b9d76422a" providerId="ADAL" clId="{109CADDA-52BE-4AD4-9032-A6C8278BCD6E}" dt="2023-11-21T15:58:34.375" v="9435" actId="113"/>
          <ac:spMkLst>
            <pc:docMk/>
            <pc:sldMk cId="3640182259" sldId="261"/>
            <ac:spMk id="3" creationId="{34B53255-3D9A-949C-4DD1-0F655DA301C8}"/>
          </ac:spMkLst>
        </pc:spChg>
        <pc:spChg chg="add del mod ord">
          <ac:chgData name="Lucy Springett" userId="f806fb44-b947-4308-bf88-f77b9d76422a" providerId="ADAL" clId="{109CADDA-52BE-4AD4-9032-A6C8278BCD6E}" dt="2023-11-21T15:48:16.220" v="9416" actId="478"/>
          <ac:spMkLst>
            <pc:docMk/>
            <pc:sldMk cId="3640182259" sldId="261"/>
            <ac:spMk id="4" creationId="{0A4E1FBE-B418-822D-ACC9-894CE26D342C}"/>
          </ac:spMkLst>
        </pc:spChg>
        <pc:picChg chg="add mod">
          <ac:chgData name="Lucy Springett" userId="f806fb44-b947-4308-bf88-f77b9d76422a" providerId="ADAL" clId="{109CADDA-52BE-4AD4-9032-A6C8278BCD6E}" dt="2023-11-21T15:54:06.123" v="9423" actId="1440"/>
          <ac:picMkLst>
            <pc:docMk/>
            <pc:sldMk cId="3640182259" sldId="261"/>
            <ac:picMk id="1026" creationId="{03F65B30-4CB6-62D9-0EC8-0E650721E134}"/>
          </ac:picMkLst>
        </pc:picChg>
      </pc:sldChg>
      <pc:sldChg chg="modSp del mod modClrScheme chgLayout">
        <pc:chgData name="Lucy Springett" userId="f806fb44-b947-4308-bf88-f77b9d76422a" providerId="ADAL" clId="{109CADDA-52BE-4AD4-9032-A6C8278BCD6E}" dt="2023-11-20T22:00:25.681" v="5930" actId="47"/>
        <pc:sldMkLst>
          <pc:docMk/>
          <pc:sldMk cId="4162005124" sldId="262"/>
        </pc:sldMkLst>
        <pc:spChg chg="mod ord">
          <ac:chgData name="Lucy Springett" userId="f806fb44-b947-4308-bf88-f77b9d76422a" providerId="ADAL" clId="{109CADDA-52BE-4AD4-9032-A6C8278BCD6E}" dt="2023-11-10T08:24:27.499" v="2770" actId="700"/>
          <ac:spMkLst>
            <pc:docMk/>
            <pc:sldMk cId="4162005124" sldId="262"/>
            <ac:spMk id="2" creationId="{75850200-09DF-2DA6-8475-48CF1557AD54}"/>
          </ac:spMkLst>
        </pc:spChg>
        <pc:spChg chg="mod ord">
          <ac:chgData name="Lucy Springett" userId="f806fb44-b947-4308-bf88-f77b9d76422a" providerId="ADAL" clId="{109CADDA-52BE-4AD4-9032-A6C8278BCD6E}" dt="2023-11-10T08:24:33.766" v="2772" actId="13926"/>
          <ac:spMkLst>
            <pc:docMk/>
            <pc:sldMk cId="4162005124" sldId="262"/>
            <ac:spMk id="3" creationId="{01AB9476-B05C-D704-7235-531ADC22D464}"/>
          </ac:spMkLst>
        </pc:spChg>
      </pc:sldChg>
      <pc:sldChg chg="modSp del mod">
        <pc:chgData name="Lucy Springett" userId="f806fb44-b947-4308-bf88-f77b9d76422a" providerId="ADAL" clId="{109CADDA-52BE-4AD4-9032-A6C8278BCD6E}" dt="2023-11-20T22:14:31.225" v="6213" actId="47"/>
        <pc:sldMkLst>
          <pc:docMk/>
          <pc:sldMk cId="2909413357" sldId="263"/>
        </pc:sldMkLst>
        <pc:spChg chg="mod">
          <ac:chgData name="Lucy Springett" userId="f806fb44-b947-4308-bf88-f77b9d76422a" providerId="ADAL" clId="{109CADDA-52BE-4AD4-9032-A6C8278BCD6E}" dt="2023-11-10T08:25:04.802" v="2803" actId="13926"/>
          <ac:spMkLst>
            <pc:docMk/>
            <pc:sldMk cId="2909413357" sldId="263"/>
            <ac:spMk id="2" creationId="{DEAAD730-77C3-4CBD-9FBD-E12B80A324F6}"/>
          </ac:spMkLst>
        </pc:spChg>
        <pc:spChg chg="mod">
          <ac:chgData name="Lucy Springett" userId="f806fb44-b947-4308-bf88-f77b9d76422a" providerId="ADAL" clId="{109CADDA-52BE-4AD4-9032-A6C8278BCD6E}" dt="2023-11-10T09:54:43.256" v="5174" actId="13926"/>
          <ac:spMkLst>
            <pc:docMk/>
            <pc:sldMk cId="2909413357" sldId="263"/>
            <ac:spMk id="3" creationId="{C43F2335-5F64-7C4D-49D6-B3344E90B0BE}"/>
          </ac:spMkLst>
        </pc:spChg>
      </pc:sldChg>
      <pc:sldChg chg="addSp delSp modSp mod modClrScheme chgLayout modNotesTx">
        <pc:chgData name="Lucy Springett" userId="f806fb44-b947-4308-bf88-f77b9d76422a" providerId="ADAL" clId="{109CADDA-52BE-4AD4-9032-A6C8278BCD6E}" dt="2023-11-22T16:56:22.820" v="14813" actId="20577"/>
        <pc:sldMkLst>
          <pc:docMk/>
          <pc:sldMk cId="1681137643" sldId="264"/>
        </pc:sldMkLst>
        <pc:spChg chg="mod ord">
          <ac:chgData name="Lucy Springett" userId="f806fb44-b947-4308-bf88-f77b9d76422a" providerId="ADAL" clId="{109CADDA-52BE-4AD4-9032-A6C8278BCD6E}" dt="2023-11-20T22:15:02.926" v="6216" actId="700"/>
          <ac:spMkLst>
            <pc:docMk/>
            <pc:sldMk cId="1681137643" sldId="264"/>
            <ac:spMk id="2" creationId="{2DFC4719-BB13-1C87-14FF-A00C3F7CA323}"/>
          </ac:spMkLst>
        </pc:spChg>
        <pc:spChg chg="mod ord">
          <ac:chgData name="Lucy Springett" userId="f806fb44-b947-4308-bf88-f77b9d76422a" providerId="ADAL" clId="{109CADDA-52BE-4AD4-9032-A6C8278BCD6E}" dt="2023-11-21T16:04:00.734" v="9541" actId="6549"/>
          <ac:spMkLst>
            <pc:docMk/>
            <pc:sldMk cId="1681137643" sldId="264"/>
            <ac:spMk id="3" creationId="{50CAC842-7231-125F-B66F-089EE2A09AA8}"/>
          </ac:spMkLst>
        </pc:spChg>
        <pc:spChg chg="add del mod ord">
          <ac:chgData name="Lucy Springett" userId="f806fb44-b947-4308-bf88-f77b9d76422a" providerId="ADAL" clId="{109CADDA-52BE-4AD4-9032-A6C8278BCD6E}" dt="2023-11-20T22:03:13.906" v="6050" actId="478"/>
          <ac:spMkLst>
            <pc:docMk/>
            <pc:sldMk cId="1681137643" sldId="264"/>
            <ac:spMk id="4" creationId="{C632E4DA-B9B3-0061-B2CE-40DBC92D13C9}"/>
          </ac:spMkLst>
        </pc:spChg>
      </pc:sldChg>
      <pc:sldChg chg="addSp delSp modSp mod modClrScheme delAnim modAnim chgLayout modNotesTx">
        <pc:chgData name="Lucy Springett" userId="f806fb44-b947-4308-bf88-f77b9d76422a" providerId="ADAL" clId="{109CADDA-52BE-4AD4-9032-A6C8278BCD6E}" dt="2023-11-21T15:30:19.805" v="9222" actId="1076"/>
        <pc:sldMkLst>
          <pc:docMk/>
          <pc:sldMk cId="37135935" sldId="265"/>
        </pc:sldMkLst>
        <pc:spChg chg="mod ord">
          <ac:chgData name="Lucy Springett" userId="f806fb44-b947-4308-bf88-f77b9d76422a" providerId="ADAL" clId="{109CADDA-52BE-4AD4-9032-A6C8278BCD6E}" dt="2023-11-10T09:55:55.499" v="5271" actId="20577"/>
          <ac:spMkLst>
            <pc:docMk/>
            <pc:sldMk cId="37135935" sldId="265"/>
            <ac:spMk id="2" creationId="{3F480C8F-79F9-FB8F-BDF9-CD5F2B37D614}"/>
          </ac:spMkLst>
        </pc:spChg>
        <pc:spChg chg="del mod ord">
          <ac:chgData name="Lucy Springett" userId="f806fb44-b947-4308-bf88-f77b9d76422a" providerId="ADAL" clId="{109CADDA-52BE-4AD4-9032-A6C8278BCD6E}" dt="2023-11-20T22:06:11.733" v="6074" actId="478"/>
          <ac:spMkLst>
            <pc:docMk/>
            <pc:sldMk cId="37135935" sldId="265"/>
            <ac:spMk id="3" creationId="{6AB4C1A8-963F-AF02-DD2B-DC1548617291}"/>
          </ac:spMkLst>
        </pc:spChg>
        <pc:spChg chg="add del mod ord">
          <ac:chgData name="Lucy Springett" userId="f806fb44-b947-4308-bf88-f77b9d76422a" providerId="ADAL" clId="{109CADDA-52BE-4AD4-9032-A6C8278BCD6E}" dt="2023-11-20T22:06:01.766" v="6073" actId="478"/>
          <ac:spMkLst>
            <pc:docMk/>
            <pc:sldMk cId="37135935" sldId="265"/>
            <ac:spMk id="4" creationId="{0DE7281F-1EA9-00C9-B3A0-0BA650DCDBFB}"/>
          </ac:spMkLst>
        </pc:spChg>
        <pc:spChg chg="add del mod">
          <ac:chgData name="Lucy Springett" userId="f806fb44-b947-4308-bf88-f77b9d76422a" providerId="ADAL" clId="{109CADDA-52BE-4AD4-9032-A6C8278BCD6E}" dt="2023-11-20T22:06:14.500" v="6076" actId="478"/>
          <ac:spMkLst>
            <pc:docMk/>
            <pc:sldMk cId="37135935" sldId="265"/>
            <ac:spMk id="6" creationId="{1836885D-34F7-E0B6-214E-E9F1377BA229}"/>
          </ac:spMkLst>
        </pc:spChg>
        <pc:spChg chg="add mod">
          <ac:chgData name="Lucy Springett" userId="f806fb44-b947-4308-bf88-f77b9d76422a" providerId="ADAL" clId="{109CADDA-52BE-4AD4-9032-A6C8278BCD6E}" dt="2023-11-21T15:30:15.097" v="9221" actId="1076"/>
          <ac:spMkLst>
            <pc:docMk/>
            <pc:sldMk cId="37135935" sldId="265"/>
            <ac:spMk id="11" creationId="{A2E35C89-74C9-CE0A-53E6-B9D3C3A4BA5A}"/>
          </ac:spMkLst>
        </pc:spChg>
        <pc:picChg chg="add del mod modCrop">
          <ac:chgData name="Lucy Springett" userId="f806fb44-b947-4308-bf88-f77b9d76422a" providerId="ADAL" clId="{109CADDA-52BE-4AD4-9032-A6C8278BCD6E}" dt="2023-11-20T22:08:59.381" v="6094" actId="478"/>
          <ac:picMkLst>
            <pc:docMk/>
            <pc:sldMk cId="37135935" sldId="265"/>
            <ac:picMk id="7" creationId="{FBCE081E-4144-86B0-9BC6-D01D8732E65E}"/>
          </ac:picMkLst>
        </pc:picChg>
        <pc:picChg chg="add del mod modCrop">
          <ac:chgData name="Lucy Springett" userId="f806fb44-b947-4308-bf88-f77b9d76422a" providerId="ADAL" clId="{109CADDA-52BE-4AD4-9032-A6C8278BCD6E}" dt="2023-11-20T22:08:59.063" v="6093" actId="478"/>
          <ac:picMkLst>
            <pc:docMk/>
            <pc:sldMk cId="37135935" sldId="265"/>
            <ac:picMk id="8" creationId="{A856BB0C-FAA5-A62C-9FB3-3ECAD8DB3FD0}"/>
          </ac:picMkLst>
        </pc:picChg>
        <pc:picChg chg="add mod">
          <ac:chgData name="Lucy Springett" userId="f806fb44-b947-4308-bf88-f77b9d76422a" providerId="ADAL" clId="{109CADDA-52BE-4AD4-9032-A6C8278BCD6E}" dt="2023-11-21T15:30:19.805" v="9222" actId="1076"/>
          <ac:picMkLst>
            <pc:docMk/>
            <pc:sldMk cId="37135935" sldId="265"/>
            <ac:picMk id="10" creationId="{EFACEF55-F61F-15C3-96C0-434425C30DC6}"/>
          </ac:picMkLst>
        </pc:picChg>
        <pc:picChg chg="add mod">
          <ac:chgData name="Lucy Springett" userId="f806fb44-b947-4308-bf88-f77b9d76422a" providerId="ADAL" clId="{109CADDA-52BE-4AD4-9032-A6C8278BCD6E}" dt="2023-11-20T22:12:52.368" v="6174" actId="1076"/>
          <ac:picMkLst>
            <pc:docMk/>
            <pc:sldMk cId="37135935" sldId="265"/>
            <ac:picMk id="3074" creationId="{4C7228EE-8C01-884B-0466-CB441016123B}"/>
          </ac:picMkLst>
        </pc:picChg>
        <pc:picChg chg="add del">
          <ac:chgData name="Lucy Springett" userId="f806fb44-b947-4308-bf88-f77b9d76422a" providerId="ADAL" clId="{109CADDA-52BE-4AD4-9032-A6C8278BCD6E}" dt="2023-11-20T22:09:47.356" v="6101" actId="478"/>
          <ac:picMkLst>
            <pc:docMk/>
            <pc:sldMk cId="37135935" sldId="265"/>
            <ac:picMk id="3076" creationId="{27AA9DC4-644A-B2AB-0030-79A9B1D310DD}"/>
          </ac:picMkLst>
        </pc:picChg>
        <pc:picChg chg="add mod">
          <ac:chgData name="Lucy Springett" userId="f806fb44-b947-4308-bf88-f77b9d76422a" providerId="ADAL" clId="{109CADDA-52BE-4AD4-9032-A6C8278BCD6E}" dt="2023-11-20T22:12:52.368" v="6174" actId="1076"/>
          <ac:picMkLst>
            <pc:docMk/>
            <pc:sldMk cId="37135935" sldId="265"/>
            <ac:picMk id="3078" creationId="{7B532D95-29FF-CFDD-A7A7-6166F705C0A9}"/>
          </ac:picMkLst>
        </pc:picChg>
        <pc:picChg chg="add mod">
          <ac:chgData name="Lucy Springett" userId="f806fb44-b947-4308-bf88-f77b9d76422a" providerId="ADAL" clId="{109CADDA-52BE-4AD4-9032-A6C8278BCD6E}" dt="2023-11-20T22:12:52.368" v="6174" actId="1076"/>
          <ac:picMkLst>
            <pc:docMk/>
            <pc:sldMk cId="37135935" sldId="265"/>
            <ac:picMk id="3080" creationId="{24778B91-8CF1-1B14-6EE0-75E5AC1965A7}"/>
          </ac:picMkLst>
        </pc:picChg>
        <pc:picChg chg="add mod">
          <ac:chgData name="Lucy Springett" userId="f806fb44-b947-4308-bf88-f77b9d76422a" providerId="ADAL" clId="{109CADDA-52BE-4AD4-9032-A6C8278BCD6E}" dt="2023-11-20T22:12:52.368" v="6174" actId="1076"/>
          <ac:picMkLst>
            <pc:docMk/>
            <pc:sldMk cId="37135935" sldId="265"/>
            <ac:picMk id="3082" creationId="{BF6F2E3D-A4E6-3C4E-DC16-9E4DEEB7830F}"/>
          </ac:picMkLst>
        </pc:picChg>
      </pc:sldChg>
      <pc:sldChg chg="addSp delSp modSp new mod modClrScheme modShow chgLayout">
        <pc:chgData name="Lucy Springett" userId="f806fb44-b947-4308-bf88-f77b9d76422a" providerId="ADAL" clId="{109CADDA-52BE-4AD4-9032-A6C8278BCD6E}" dt="2023-11-21T15:44:06.943" v="9412" actId="5793"/>
        <pc:sldMkLst>
          <pc:docMk/>
          <pc:sldMk cId="1669754111" sldId="266"/>
        </pc:sldMkLst>
        <pc:spChg chg="del mod ord">
          <ac:chgData name="Lucy Springett" userId="f806fb44-b947-4308-bf88-f77b9d76422a" providerId="ADAL" clId="{109CADDA-52BE-4AD4-9032-A6C8278BCD6E}" dt="2023-11-10T07:58:52.869" v="3" actId="700"/>
          <ac:spMkLst>
            <pc:docMk/>
            <pc:sldMk cId="1669754111" sldId="266"/>
            <ac:spMk id="2" creationId="{9CF86CE5-6A38-62F7-D3D9-EF9898056FB8}"/>
          </ac:spMkLst>
        </pc:spChg>
        <pc:spChg chg="del mod ord">
          <ac:chgData name="Lucy Springett" userId="f806fb44-b947-4308-bf88-f77b9d76422a" providerId="ADAL" clId="{109CADDA-52BE-4AD4-9032-A6C8278BCD6E}" dt="2023-11-10T07:58:52.869" v="3" actId="700"/>
          <ac:spMkLst>
            <pc:docMk/>
            <pc:sldMk cId="1669754111" sldId="266"/>
            <ac:spMk id="3" creationId="{86785D35-2AF6-F598-C73A-0EA0F689369C}"/>
          </ac:spMkLst>
        </pc:spChg>
        <pc:spChg chg="add mod ord">
          <ac:chgData name="Lucy Springett" userId="f806fb44-b947-4308-bf88-f77b9d76422a" providerId="ADAL" clId="{109CADDA-52BE-4AD4-9032-A6C8278BCD6E}" dt="2023-11-10T07:59:05.943" v="22" actId="1076"/>
          <ac:spMkLst>
            <pc:docMk/>
            <pc:sldMk cId="1669754111" sldId="266"/>
            <ac:spMk id="4" creationId="{18E5BD28-569A-3CF6-8F14-B2E45949E85E}"/>
          </ac:spMkLst>
        </pc:spChg>
        <pc:spChg chg="add mod ord">
          <ac:chgData name="Lucy Springett" userId="f806fb44-b947-4308-bf88-f77b9d76422a" providerId="ADAL" clId="{109CADDA-52BE-4AD4-9032-A6C8278BCD6E}" dt="2023-11-21T15:44:06.943" v="9412" actId="5793"/>
          <ac:spMkLst>
            <pc:docMk/>
            <pc:sldMk cId="1669754111" sldId="266"/>
            <ac:spMk id="5" creationId="{9B193184-90D6-CCFE-7572-DB70F89EC414}"/>
          </ac:spMkLst>
        </pc:spChg>
        <pc:spChg chg="add del mod ord">
          <ac:chgData name="Lucy Springett" userId="f806fb44-b947-4308-bf88-f77b9d76422a" providerId="ADAL" clId="{109CADDA-52BE-4AD4-9032-A6C8278BCD6E}" dt="2023-11-10T07:59:13.389" v="24" actId="478"/>
          <ac:spMkLst>
            <pc:docMk/>
            <pc:sldMk cId="1669754111" sldId="266"/>
            <ac:spMk id="6" creationId="{F6BE8E44-ADF3-92B4-50D9-442C294D19F4}"/>
          </ac:spMkLst>
        </pc:spChg>
      </pc:sldChg>
      <pc:sldChg chg="addSp delSp modSp new del mod modClrScheme chgLayout">
        <pc:chgData name="Lucy Springett" userId="f806fb44-b947-4308-bf88-f77b9d76422a" providerId="ADAL" clId="{109CADDA-52BE-4AD4-9032-A6C8278BCD6E}" dt="2023-11-10T08:10:22.303" v="1577" actId="47"/>
        <pc:sldMkLst>
          <pc:docMk/>
          <pc:sldMk cId="3539538685" sldId="267"/>
        </pc:sldMkLst>
        <pc:spChg chg="mod ord">
          <ac:chgData name="Lucy Springett" userId="f806fb44-b947-4308-bf88-f77b9d76422a" providerId="ADAL" clId="{109CADDA-52BE-4AD4-9032-A6C8278BCD6E}" dt="2023-11-10T08:10:01.910" v="1575" actId="700"/>
          <ac:spMkLst>
            <pc:docMk/>
            <pc:sldMk cId="3539538685" sldId="267"/>
            <ac:spMk id="2" creationId="{E2858477-6C9D-ACBA-0314-3325E4A8EB5F}"/>
          </ac:spMkLst>
        </pc:spChg>
        <pc:spChg chg="del mod ord">
          <ac:chgData name="Lucy Springett" userId="f806fb44-b947-4308-bf88-f77b9d76422a" providerId="ADAL" clId="{109CADDA-52BE-4AD4-9032-A6C8278BCD6E}" dt="2023-11-10T08:10:01.910" v="1575" actId="700"/>
          <ac:spMkLst>
            <pc:docMk/>
            <pc:sldMk cId="3539538685" sldId="267"/>
            <ac:spMk id="3" creationId="{20BFC802-5D6F-A0BA-346E-9168D2686CB1}"/>
          </ac:spMkLst>
        </pc:spChg>
        <pc:spChg chg="add mod ord">
          <ac:chgData name="Lucy Springett" userId="f806fb44-b947-4308-bf88-f77b9d76422a" providerId="ADAL" clId="{109CADDA-52BE-4AD4-9032-A6C8278BCD6E}" dt="2023-11-10T08:10:01.910" v="1575" actId="700"/>
          <ac:spMkLst>
            <pc:docMk/>
            <pc:sldMk cId="3539538685" sldId="267"/>
            <ac:spMk id="4" creationId="{00797980-3EA3-65EF-3E56-AF180F1420C9}"/>
          </ac:spMkLst>
        </pc:spChg>
        <pc:spChg chg="add mod ord">
          <ac:chgData name="Lucy Springett" userId="f806fb44-b947-4308-bf88-f77b9d76422a" providerId="ADAL" clId="{109CADDA-52BE-4AD4-9032-A6C8278BCD6E}" dt="2023-11-10T08:10:01.910" v="1575" actId="700"/>
          <ac:spMkLst>
            <pc:docMk/>
            <pc:sldMk cId="3539538685" sldId="267"/>
            <ac:spMk id="5" creationId="{C396A227-7F82-77E0-C840-3C20DA706397}"/>
          </ac:spMkLst>
        </pc:spChg>
      </pc:sldChg>
      <pc:sldChg chg="addSp delSp modSp new mod ord modClrScheme modAnim chgLayout modNotesTx">
        <pc:chgData name="Lucy Springett" userId="f806fb44-b947-4308-bf88-f77b9d76422a" providerId="ADAL" clId="{109CADDA-52BE-4AD4-9032-A6C8278BCD6E}" dt="2023-11-22T15:56:01.281" v="13397" actId="20577"/>
        <pc:sldMkLst>
          <pc:docMk/>
          <pc:sldMk cId="2478783332" sldId="268"/>
        </pc:sldMkLst>
        <pc:spChg chg="del mod ord">
          <ac:chgData name="Lucy Springett" userId="f806fb44-b947-4308-bf88-f77b9d76422a" providerId="ADAL" clId="{109CADDA-52BE-4AD4-9032-A6C8278BCD6E}" dt="2023-11-10T08:09:00.720" v="1524" actId="700"/>
          <ac:spMkLst>
            <pc:docMk/>
            <pc:sldMk cId="2478783332" sldId="268"/>
            <ac:spMk id="2" creationId="{48397F45-5B82-4C41-C760-CE06CB385BBF}"/>
          </ac:spMkLst>
        </pc:spChg>
        <pc:spChg chg="del mod ord">
          <ac:chgData name="Lucy Springett" userId="f806fb44-b947-4308-bf88-f77b9d76422a" providerId="ADAL" clId="{109CADDA-52BE-4AD4-9032-A6C8278BCD6E}" dt="2023-11-10T08:09:00.720" v="1524" actId="700"/>
          <ac:spMkLst>
            <pc:docMk/>
            <pc:sldMk cId="2478783332" sldId="268"/>
            <ac:spMk id="3" creationId="{755B00C8-B534-BBF6-F556-9FCED4806D84}"/>
          </ac:spMkLst>
        </pc:spChg>
        <pc:spChg chg="add mod ord">
          <ac:chgData name="Lucy Springett" userId="f806fb44-b947-4308-bf88-f77b9d76422a" providerId="ADAL" clId="{109CADDA-52BE-4AD4-9032-A6C8278BCD6E}" dt="2023-11-10T08:09:22.669" v="1566" actId="1076"/>
          <ac:spMkLst>
            <pc:docMk/>
            <pc:sldMk cId="2478783332" sldId="268"/>
            <ac:spMk id="4" creationId="{6A663CBD-6FA7-A923-8152-CC96CF1D94E3}"/>
          </ac:spMkLst>
        </pc:spChg>
        <pc:spChg chg="add del mod ord">
          <ac:chgData name="Lucy Springett" userId="f806fb44-b947-4308-bf88-f77b9d76422a" providerId="ADAL" clId="{109CADDA-52BE-4AD4-9032-A6C8278BCD6E}" dt="2023-11-10T08:09:03.001" v="1525" actId="478"/>
          <ac:spMkLst>
            <pc:docMk/>
            <pc:sldMk cId="2478783332" sldId="268"/>
            <ac:spMk id="5" creationId="{BE742CC8-AA31-A1CC-A5A8-BB100F47FDD2}"/>
          </ac:spMkLst>
        </pc:spChg>
        <pc:spChg chg="add del mod ord">
          <ac:chgData name="Lucy Springett" userId="f806fb44-b947-4308-bf88-f77b9d76422a" providerId="ADAL" clId="{109CADDA-52BE-4AD4-9032-A6C8278BCD6E}" dt="2023-11-10T08:09:04.437" v="1526" actId="478"/>
          <ac:spMkLst>
            <pc:docMk/>
            <pc:sldMk cId="2478783332" sldId="268"/>
            <ac:spMk id="6" creationId="{685D42FB-7690-6A5B-6BF7-85B31DD3BAFF}"/>
          </ac:spMkLst>
        </pc:spChg>
        <pc:spChg chg="add del mod">
          <ac:chgData name="Lucy Springett" userId="f806fb44-b947-4308-bf88-f77b9d76422a" providerId="ADAL" clId="{109CADDA-52BE-4AD4-9032-A6C8278BCD6E}" dt="2023-11-20T21:21:11.864" v="5724" actId="478"/>
          <ac:spMkLst>
            <pc:docMk/>
            <pc:sldMk cId="2478783332" sldId="268"/>
            <ac:spMk id="9" creationId="{293EEF1A-80C1-C791-CD49-604950780E0A}"/>
          </ac:spMkLst>
        </pc:spChg>
        <pc:picChg chg="add del mod ord">
          <ac:chgData name="Lucy Springett" userId="f806fb44-b947-4308-bf88-f77b9d76422a" providerId="ADAL" clId="{109CADDA-52BE-4AD4-9032-A6C8278BCD6E}" dt="2023-11-20T21:24:52.618" v="5750" actId="478"/>
          <ac:picMkLst>
            <pc:docMk/>
            <pc:sldMk cId="2478783332" sldId="268"/>
            <ac:picMk id="3" creationId="{7611EFB5-0087-F3FF-97B7-C7B56E47FD76}"/>
          </ac:picMkLst>
        </pc:picChg>
        <pc:picChg chg="add del mod">
          <ac:chgData name="Lucy Springett" userId="f806fb44-b947-4308-bf88-f77b9d76422a" providerId="ADAL" clId="{109CADDA-52BE-4AD4-9032-A6C8278BCD6E}" dt="2023-11-20T21:21:28.946" v="5729" actId="478"/>
          <ac:picMkLst>
            <pc:docMk/>
            <pc:sldMk cId="2478783332" sldId="268"/>
            <ac:picMk id="7" creationId="{FC9F761F-8EF0-48F5-5928-0F249087A7A2}"/>
          </ac:picMkLst>
        </pc:picChg>
        <pc:picChg chg="add mod ord">
          <ac:chgData name="Lucy Springett" userId="f806fb44-b947-4308-bf88-f77b9d76422a" providerId="ADAL" clId="{109CADDA-52BE-4AD4-9032-A6C8278BCD6E}" dt="2023-11-20T21:23:24.423" v="5748" actId="167"/>
          <ac:picMkLst>
            <pc:docMk/>
            <pc:sldMk cId="2478783332" sldId="268"/>
            <ac:picMk id="8" creationId="{BD968B2A-0F08-D74F-E6B5-44BCC7210FEE}"/>
          </ac:picMkLst>
        </pc:picChg>
      </pc:sldChg>
      <pc:sldChg chg="addSp delSp modSp add mod modNotesTx">
        <pc:chgData name="Lucy Springett" userId="f806fb44-b947-4308-bf88-f77b9d76422a" providerId="ADAL" clId="{109CADDA-52BE-4AD4-9032-A6C8278BCD6E}" dt="2023-11-22T15:49:15.791" v="12293" actId="20577"/>
        <pc:sldMkLst>
          <pc:docMk/>
          <pc:sldMk cId="3741004672" sldId="269"/>
        </pc:sldMkLst>
        <pc:spChg chg="mod">
          <ac:chgData name="Lucy Springett" userId="f806fb44-b947-4308-bf88-f77b9d76422a" providerId="ADAL" clId="{109CADDA-52BE-4AD4-9032-A6C8278BCD6E}" dt="2023-11-10T08:11:12.156" v="1627" actId="20577"/>
          <ac:spMkLst>
            <pc:docMk/>
            <pc:sldMk cId="3741004672" sldId="269"/>
            <ac:spMk id="2" creationId="{714269B2-ADA0-2A73-4A64-2C62F720DDB2}"/>
          </ac:spMkLst>
        </pc:spChg>
        <pc:spChg chg="del mod">
          <ac:chgData name="Lucy Springett" userId="f806fb44-b947-4308-bf88-f77b9d76422a" providerId="ADAL" clId="{109CADDA-52BE-4AD4-9032-A6C8278BCD6E}" dt="2023-11-20T21:03:40.079" v="5546" actId="478"/>
          <ac:spMkLst>
            <pc:docMk/>
            <pc:sldMk cId="3741004672" sldId="269"/>
            <ac:spMk id="3" creationId="{B171A13D-F473-5B36-B5FD-152DCD78769D}"/>
          </ac:spMkLst>
        </pc:spChg>
        <pc:spChg chg="del">
          <ac:chgData name="Lucy Springett" userId="f806fb44-b947-4308-bf88-f77b9d76422a" providerId="ADAL" clId="{109CADDA-52BE-4AD4-9032-A6C8278BCD6E}" dt="2023-11-20T21:02:19.190" v="5545" actId="478"/>
          <ac:spMkLst>
            <pc:docMk/>
            <pc:sldMk cId="3741004672" sldId="269"/>
            <ac:spMk id="5" creationId="{48699A7A-7A40-8C96-F610-2E4F9C1A6D1A}"/>
          </ac:spMkLst>
        </pc:spChg>
        <pc:spChg chg="add del mod">
          <ac:chgData name="Lucy Springett" userId="f806fb44-b947-4308-bf88-f77b9d76422a" providerId="ADAL" clId="{109CADDA-52BE-4AD4-9032-A6C8278BCD6E}" dt="2023-11-20T21:03:41.309" v="5547" actId="478"/>
          <ac:spMkLst>
            <pc:docMk/>
            <pc:sldMk cId="3741004672" sldId="269"/>
            <ac:spMk id="6" creationId="{C3CF29E5-AD11-A866-6F44-9275E8CC17E0}"/>
          </ac:spMkLst>
        </pc:spChg>
        <pc:graphicFrameChg chg="add del mod">
          <ac:chgData name="Lucy Springett" userId="f806fb44-b947-4308-bf88-f77b9d76422a" providerId="ADAL" clId="{109CADDA-52BE-4AD4-9032-A6C8278BCD6E}" dt="2023-11-20T21:17:40.903" v="5561" actId="478"/>
          <ac:graphicFrameMkLst>
            <pc:docMk/>
            <pc:sldMk cId="3741004672" sldId="269"/>
            <ac:graphicFrameMk id="9" creationId="{FC1DDAD8-BE54-4837-CBB4-32B9AEAE36D6}"/>
          </ac:graphicFrameMkLst>
        </pc:graphicFrameChg>
        <pc:graphicFrameChg chg="add del mod modGraphic">
          <ac:chgData name="Lucy Springett" userId="f806fb44-b947-4308-bf88-f77b9d76422a" providerId="ADAL" clId="{109CADDA-52BE-4AD4-9032-A6C8278BCD6E}" dt="2023-11-20T21:20:49.171" v="5721" actId="478"/>
          <ac:graphicFrameMkLst>
            <pc:docMk/>
            <pc:sldMk cId="3741004672" sldId="269"/>
            <ac:graphicFrameMk id="10" creationId="{C2CCE419-BA13-CC9E-30A3-F6A26DCBE8E8}"/>
          </ac:graphicFrameMkLst>
        </pc:graphicFrameChg>
        <pc:graphicFrameChg chg="add mod">
          <ac:chgData name="Lucy Springett" userId="f806fb44-b947-4308-bf88-f77b9d76422a" providerId="ADAL" clId="{109CADDA-52BE-4AD4-9032-A6C8278BCD6E}" dt="2023-11-20T21:20:49.336" v="5722"/>
          <ac:graphicFrameMkLst>
            <pc:docMk/>
            <pc:sldMk cId="3741004672" sldId="269"/>
            <ac:graphicFrameMk id="11" creationId="{8063289D-FC0C-A7E1-6069-79B62EAD90A8}"/>
          </ac:graphicFrameMkLst>
        </pc:graphicFrameChg>
        <pc:picChg chg="add del mod">
          <ac:chgData name="Lucy Springett" userId="f806fb44-b947-4308-bf88-f77b9d76422a" providerId="ADAL" clId="{109CADDA-52BE-4AD4-9032-A6C8278BCD6E}" dt="2023-11-20T21:16:21.396" v="5556" actId="478"/>
          <ac:picMkLst>
            <pc:docMk/>
            <pc:sldMk cId="3741004672" sldId="269"/>
            <ac:picMk id="8" creationId="{3157BC9A-6D39-DC22-FC58-41D02481AD74}"/>
          </ac:picMkLst>
        </pc:picChg>
      </pc:sldChg>
      <pc:sldChg chg="addSp delSp modSp add mod modAnim modNotesTx">
        <pc:chgData name="Lucy Springett" userId="f806fb44-b947-4308-bf88-f77b9d76422a" providerId="ADAL" clId="{109CADDA-52BE-4AD4-9032-A6C8278BCD6E}" dt="2023-11-22T15:55:27.312" v="13351" actId="20577"/>
        <pc:sldMkLst>
          <pc:docMk/>
          <pc:sldMk cId="3433373912" sldId="270"/>
        </pc:sldMkLst>
        <pc:spChg chg="mod">
          <ac:chgData name="Lucy Springett" userId="f806fb44-b947-4308-bf88-f77b9d76422a" providerId="ADAL" clId="{109CADDA-52BE-4AD4-9032-A6C8278BCD6E}" dt="2023-11-10T08:18:54.093" v="2042" actId="20577"/>
          <ac:spMkLst>
            <pc:docMk/>
            <pc:sldMk cId="3433373912" sldId="270"/>
            <ac:spMk id="2" creationId="{204DB365-8714-40C5-E747-617529FC672F}"/>
          </ac:spMkLst>
        </pc:spChg>
        <pc:spChg chg="add del mod">
          <ac:chgData name="Lucy Springett" userId="f806fb44-b947-4308-bf88-f77b9d76422a" providerId="ADAL" clId="{109CADDA-52BE-4AD4-9032-A6C8278BCD6E}" dt="2023-11-20T21:25:59.990" v="5751" actId="478"/>
          <ac:spMkLst>
            <pc:docMk/>
            <pc:sldMk cId="3433373912" sldId="270"/>
            <ac:spMk id="3" creationId="{CF50BB4D-EF88-9CCE-DCD2-7D36A439F6B3}"/>
          </ac:spMkLst>
        </pc:spChg>
        <pc:spChg chg="add del mod">
          <ac:chgData name="Lucy Springett" userId="f806fb44-b947-4308-bf88-f77b9d76422a" providerId="ADAL" clId="{109CADDA-52BE-4AD4-9032-A6C8278BCD6E}" dt="2023-11-20T21:35:16.532" v="5784" actId="478"/>
          <ac:spMkLst>
            <pc:docMk/>
            <pc:sldMk cId="3433373912" sldId="270"/>
            <ac:spMk id="6" creationId="{E632EB8A-D65A-AEC7-B27E-ED17F52D2E46}"/>
          </ac:spMkLst>
        </pc:spChg>
        <pc:graphicFrameChg chg="add del mod">
          <ac:chgData name="Lucy Springett" userId="f806fb44-b947-4308-bf88-f77b9d76422a" providerId="ADAL" clId="{109CADDA-52BE-4AD4-9032-A6C8278BCD6E}" dt="2023-11-20T21:29:28.027" v="5753" actId="478"/>
          <ac:graphicFrameMkLst>
            <pc:docMk/>
            <pc:sldMk cId="3433373912" sldId="270"/>
            <ac:graphicFrameMk id="4" creationId="{52A47A3F-D9D9-CFC7-2FB0-E903BF36302A}"/>
          </ac:graphicFrameMkLst>
        </pc:graphicFrameChg>
        <pc:graphicFrameChg chg="add del mod">
          <ac:chgData name="Lucy Springett" userId="f806fb44-b947-4308-bf88-f77b9d76422a" providerId="ADAL" clId="{109CADDA-52BE-4AD4-9032-A6C8278BCD6E}" dt="2023-11-20T21:29:32.352" v="5755" actId="478"/>
          <ac:graphicFrameMkLst>
            <pc:docMk/>
            <pc:sldMk cId="3433373912" sldId="270"/>
            <ac:graphicFrameMk id="5" creationId="{CE950AD4-E1FA-2755-1E54-71FF76949DC1}"/>
          </ac:graphicFrameMkLst>
        </pc:graphicFrameChg>
        <pc:picChg chg="del">
          <ac:chgData name="Lucy Springett" userId="f806fb44-b947-4308-bf88-f77b9d76422a" providerId="ADAL" clId="{109CADDA-52BE-4AD4-9032-A6C8278BCD6E}" dt="2023-11-10T08:19:36.975" v="2156" actId="478"/>
          <ac:picMkLst>
            <pc:docMk/>
            <pc:sldMk cId="3433373912" sldId="270"/>
            <ac:picMk id="6" creationId="{B4553DE5-825D-6A61-2565-8FBBF53F03F4}"/>
          </ac:picMkLst>
        </pc:picChg>
        <pc:picChg chg="del">
          <ac:chgData name="Lucy Springett" userId="f806fb44-b947-4308-bf88-f77b9d76422a" providerId="ADAL" clId="{109CADDA-52BE-4AD4-9032-A6C8278BCD6E}" dt="2023-11-10T08:18:58.213" v="2044" actId="478"/>
          <ac:picMkLst>
            <pc:docMk/>
            <pc:sldMk cId="3433373912" sldId="270"/>
            <ac:picMk id="7" creationId="{BADA31A7-FA13-2553-A2F2-651399A18B73}"/>
          </ac:picMkLst>
        </pc:picChg>
        <pc:picChg chg="del">
          <ac:chgData name="Lucy Springett" userId="f806fb44-b947-4308-bf88-f77b9d76422a" providerId="ADAL" clId="{109CADDA-52BE-4AD4-9032-A6C8278BCD6E}" dt="2023-11-10T08:18:58.858" v="2046" actId="478"/>
          <ac:picMkLst>
            <pc:docMk/>
            <pc:sldMk cId="3433373912" sldId="270"/>
            <ac:picMk id="8" creationId="{0E1EED7A-35FE-7105-EED8-FE7BEB459F09}"/>
          </ac:picMkLst>
        </pc:picChg>
        <pc:picChg chg="del">
          <ac:chgData name="Lucy Springett" userId="f806fb44-b947-4308-bf88-f77b9d76422a" providerId="ADAL" clId="{109CADDA-52BE-4AD4-9032-A6C8278BCD6E}" dt="2023-11-10T08:19:38.117" v="2158" actId="478"/>
          <ac:picMkLst>
            <pc:docMk/>
            <pc:sldMk cId="3433373912" sldId="270"/>
            <ac:picMk id="9" creationId="{5FEAECC1-1C45-AD95-724B-64F7678ED55D}"/>
          </ac:picMkLst>
        </pc:picChg>
        <pc:picChg chg="del">
          <ac:chgData name="Lucy Springett" userId="f806fb44-b947-4308-bf88-f77b9d76422a" providerId="ADAL" clId="{109CADDA-52BE-4AD4-9032-A6C8278BCD6E}" dt="2023-11-10T08:19:36.413" v="2154" actId="478"/>
          <ac:picMkLst>
            <pc:docMk/>
            <pc:sldMk cId="3433373912" sldId="270"/>
            <ac:picMk id="10" creationId="{0089078D-3612-03EF-FFEA-BEF61D25694E}"/>
          </ac:picMkLst>
        </pc:picChg>
        <pc:picChg chg="del">
          <ac:chgData name="Lucy Springett" userId="f806fb44-b947-4308-bf88-f77b9d76422a" providerId="ADAL" clId="{109CADDA-52BE-4AD4-9032-A6C8278BCD6E}" dt="2023-11-10T08:18:57.512" v="2043" actId="478"/>
          <ac:picMkLst>
            <pc:docMk/>
            <pc:sldMk cId="3433373912" sldId="270"/>
            <ac:picMk id="11" creationId="{8CEBC66C-B05E-80AB-2FC0-3AB41AE229F7}"/>
          </ac:picMkLst>
        </pc:picChg>
        <pc:picChg chg="del">
          <ac:chgData name="Lucy Springett" userId="f806fb44-b947-4308-bf88-f77b9d76422a" providerId="ADAL" clId="{109CADDA-52BE-4AD4-9032-A6C8278BCD6E}" dt="2023-11-10T08:18:59.142" v="2047" actId="478"/>
          <ac:picMkLst>
            <pc:docMk/>
            <pc:sldMk cId="3433373912" sldId="270"/>
            <ac:picMk id="12" creationId="{5F431F0D-E69B-E7D6-6375-93B4239F0AD2}"/>
          </ac:picMkLst>
        </pc:picChg>
        <pc:picChg chg="del">
          <ac:chgData name="Lucy Springett" userId="f806fb44-b947-4308-bf88-f77b9d76422a" providerId="ADAL" clId="{109CADDA-52BE-4AD4-9032-A6C8278BCD6E}" dt="2023-11-10T08:18:58.528" v="2045" actId="478"/>
          <ac:picMkLst>
            <pc:docMk/>
            <pc:sldMk cId="3433373912" sldId="270"/>
            <ac:picMk id="13" creationId="{F9FEA61E-ECF2-2239-ED0B-986B007CCFC0}"/>
          </ac:picMkLst>
        </pc:picChg>
        <pc:picChg chg="del">
          <ac:chgData name="Lucy Springett" userId="f806fb44-b947-4308-bf88-f77b9d76422a" providerId="ADAL" clId="{109CADDA-52BE-4AD4-9032-A6C8278BCD6E}" dt="2023-11-10T08:19:36.654" v="2155" actId="478"/>
          <ac:picMkLst>
            <pc:docMk/>
            <pc:sldMk cId="3433373912" sldId="270"/>
            <ac:picMk id="14" creationId="{F01420FF-CDDE-7CAA-FD53-AD9984E9C38B}"/>
          </ac:picMkLst>
        </pc:picChg>
        <pc:picChg chg="del">
          <ac:chgData name="Lucy Springett" userId="f806fb44-b947-4308-bf88-f77b9d76422a" providerId="ADAL" clId="{109CADDA-52BE-4AD4-9032-A6C8278BCD6E}" dt="2023-11-10T08:19:37.485" v="2157" actId="478"/>
          <ac:picMkLst>
            <pc:docMk/>
            <pc:sldMk cId="3433373912" sldId="270"/>
            <ac:picMk id="15" creationId="{F0803FD6-BE22-9490-CE74-07C53843ED99}"/>
          </ac:picMkLst>
        </pc:picChg>
        <pc:picChg chg="add del mod">
          <ac:chgData name="Lucy Springett" userId="f806fb44-b947-4308-bf88-f77b9d76422a" providerId="ADAL" clId="{109CADDA-52BE-4AD4-9032-A6C8278BCD6E}" dt="2023-11-20T21:29:28.027" v="5753" actId="478"/>
          <ac:picMkLst>
            <pc:docMk/>
            <pc:sldMk cId="3433373912" sldId="270"/>
            <ac:picMk id="2050" creationId="{D491AC91-436B-A73C-47FA-92EA9EB4888B}"/>
          </ac:picMkLst>
        </pc:picChg>
        <pc:picChg chg="add del mod">
          <ac:chgData name="Lucy Springett" userId="f806fb44-b947-4308-bf88-f77b9d76422a" providerId="ADAL" clId="{109CADDA-52BE-4AD4-9032-A6C8278BCD6E}" dt="2023-11-20T21:29:32.352" v="5755" actId="478"/>
          <ac:picMkLst>
            <pc:docMk/>
            <pc:sldMk cId="3433373912" sldId="270"/>
            <ac:picMk id="2052" creationId="{0808DCD1-C87B-739C-1C10-71DE138B9D53}"/>
          </ac:picMkLst>
        </pc:picChg>
        <pc:picChg chg="add mod">
          <ac:chgData name="Lucy Springett" userId="f806fb44-b947-4308-bf88-f77b9d76422a" providerId="ADAL" clId="{109CADDA-52BE-4AD4-9032-A6C8278BCD6E}" dt="2023-11-20T21:29:37.468" v="5757" actId="1076"/>
          <ac:picMkLst>
            <pc:docMk/>
            <pc:sldMk cId="3433373912" sldId="270"/>
            <ac:picMk id="2054" creationId="{9483985C-BADE-8517-612A-17CF9211CA5A}"/>
          </ac:picMkLst>
        </pc:picChg>
        <pc:picChg chg="add mod">
          <ac:chgData name="Lucy Springett" userId="f806fb44-b947-4308-bf88-f77b9d76422a" providerId="ADAL" clId="{109CADDA-52BE-4AD4-9032-A6C8278BCD6E}" dt="2023-11-20T21:31:32.482" v="5761" actId="1076"/>
          <ac:picMkLst>
            <pc:docMk/>
            <pc:sldMk cId="3433373912" sldId="270"/>
            <ac:picMk id="2056" creationId="{EF138C88-307E-BDB1-2409-343BA9DA398B}"/>
          </ac:picMkLst>
        </pc:picChg>
        <pc:picChg chg="add mod">
          <ac:chgData name="Lucy Springett" userId="f806fb44-b947-4308-bf88-f77b9d76422a" providerId="ADAL" clId="{109CADDA-52BE-4AD4-9032-A6C8278BCD6E}" dt="2023-11-20T21:31:50.432" v="5763" actId="1076"/>
          <ac:picMkLst>
            <pc:docMk/>
            <pc:sldMk cId="3433373912" sldId="270"/>
            <ac:picMk id="2058" creationId="{936BF4CA-0D83-32A1-4338-49E25444849D}"/>
          </ac:picMkLst>
        </pc:picChg>
        <pc:picChg chg="add mod">
          <ac:chgData name="Lucy Springett" userId="f806fb44-b947-4308-bf88-f77b9d76422a" providerId="ADAL" clId="{109CADDA-52BE-4AD4-9032-A6C8278BCD6E}" dt="2023-11-20T21:32:15.928" v="5767" actId="14100"/>
          <ac:picMkLst>
            <pc:docMk/>
            <pc:sldMk cId="3433373912" sldId="270"/>
            <ac:picMk id="2060" creationId="{6F421FD3-480E-8AD3-9BF9-9E702A87FB6F}"/>
          </ac:picMkLst>
        </pc:picChg>
        <pc:picChg chg="add mod">
          <ac:chgData name="Lucy Springett" userId="f806fb44-b947-4308-bf88-f77b9d76422a" providerId="ADAL" clId="{109CADDA-52BE-4AD4-9032-A6C8278BCD6E}" dt="2023-11-20T21:32:51.982" v="5771" actId="1076"/>
          <ac:picMkLst>
            <pc:docMk/>
            <pc:sldMk cId="3433373912" sldId="270"/>
            <ac:picMk id="2062" creationId="{E29F8AC5-0C48-A491-425B-20D2D542BEBD}"/>
          </ac:picMkLst>
        </pc:picChg>
        <pc:picChg chg="add del mod">
          <ac:chgData name="Lucy Springett" userId="f806fb44-b947-4308-bf88-f77b9d76422a" providerId="ADAL" clId="{109CADDA-52BE-4AD4-9032-A6C8278BCD6E}" dt="2023-11-20T21:34:12.371" v="5782" actId="478"/>
          <ac:picMkLst>
            <pc:docMk/>
            <pc:sldMk cId="3433373912" sldId="270"/>
            <ac:picMk id="2064" creationId="{5DC0E5C6-9494-CC18-1963-3BC42D41BD1E}"/>
          </ac:picMkLst>
        </pc:picChg>
        <pc:picChg chg="add del mod">
          <ac:chgData name="Lucy Springett" userId="f806fb44-b947-4308-bf88-f77b9d76422a" providerId="ADAL" clId="{109CADDA-52BE-4AD4-9032-A6C8278BCD6E}" dt="2023-11-20T21:34:01.422" v="5781" actId="478"/>
          <ac:picMkLst>
            <pc:docMk/>
            <pc:sldMk cId="3433373912" sldId="270"/>
            <ac:picMk id="2066" creationId="{35821107-8A62-289A-1AB4-F7DEDD1F9F9B}"/>
          </ac:picMkLst>
        </pc:picChg>
        <pc:picChg chg="add mod">
          <ac:chgData name="Lucy Springett" userId="f806fb44-b947-4308-bf88-f77b9d76422a" providerId="ADAL" clId="{109CADDA-52BE-4AD4-9032-A6C8278BCD6E}" dt="2023-11-20T21:36:08.028" v="5788" actId="1076"/>
          <ac:picMkLst>
            <pc:docMk/>
            <pc:sldMk cId="3433373912" sldId="270"/>
            <ac:picMk id="2070" creationId="{4CC1AE88-4968-4B2D-5670-51F68684176D}"/>
          </ac:picMkLst>
        </pc:picChg>
        <pc:picChg chg="add mod">
          <ac:chgData name="Lucy Springett" userId="f806fb44-b947-4308-bf88-f77b9d76422a" providerId="ADAL" clId="{109CADDA-52BE-4AD4-9032-A6C8278BCD6E}" dt="2023-11-20T21:36:55.298" v="5792" actId="1076"/>
          <ac:picMkLst>
            <pc:docMk/>
            <pc:sldMk cId="3433373912" sldId="270"/>
            <ac:picMk id="2072" creationId="{02B0F94F-EEE0-46DD-BC94-F3B3E5CB880F}"/>
          </ac:picMkLst>
        </pc:picChg>
        <pc:picChg chg="add mod">
          <ac:chgData name="Lucy Springett" userId="f806fb44-b947-4308-bf88-f77b9d76422a" providerId="ADAL" clId="{109CADDA-52BE-4AD4-9032-A6C8278BCD6E}" dt="2023-11-20T21:37:06.049" v="5796" actId="1076"/>
          <ac:picMkLst>
            <pc:docMk/>
            <pc:sldMk cId="3433373912" sldId="270"/>
            <ac:picMk id="2074" creationId="{7A943B12-6498-8ED3-F127-DFEE85B56DE4}"/>
          </ac:picMkLst>
        </pc:picChg>
        <pc:picChg chg="add mod">
          <ac:chgData name="Lucy Springett" userId="f806fb44-b947-4308-bf88-f77b9d76422a" providerId="ADAL" clId="{109CADDA-52BE-4AD4-9032-A6C8278BCD6E}" dt="2023-11-20T21:38:04.814" v="5805" actId="1076"/>
          <ac:picMkLst>
            <pc:docMk/>
            <pc:sldMk cId="3433373912" sldId="270"/>
            <ac:picMk id="2076" creationId="{AADA572F-EC6C-E5F6-0A64-88BECA131F95}"/>
          </ac:picMkLst>
        </pc:picChg>
        <pc:picChg chg="add mod">
          <ac:chgData name="Lucy Springett" userId="f806fb44-b947-4308-bf88-f77b9d76422a" providerId="ADAL" clId="{109CADDA-52BE-4AD4-9032-A6C8278BCD6E}" dt="2023-11-20T21:37:58.261" v="5804" actId="14100"/>
          <ac:picMkLst>
            <pc:docMk/>
            <pc:sldMk cId="3433373912" sldId="270"/>
            <ac:picMk id="2078" creationId="{4918A78B-C5B8-B339-545C-8E2241152AE8}"/>
          </ac:picMkLst>
        </pc:picChg>
      </pc:sldChg>
      <pc:sldChg chg="add del">
        <pc:chgData name="Lucy Springett" userId="f806fb44-b947-4308-bf88-f77b9d76422a" providerId="ADAL" clId="{109CADDA-52BE-4AD4-9032-A6C8278BCD6E}" dt="2023-11-10T08:25:57.109" v="2877" actId="47"/>
        <pc:sldMkLst>
          <pc:docMk/>
          <pc:sldMk cId="1258899648" sldId="271"/>
        </pc:sldMkLst>
      </pc:sldChg>
      <pc:sldChg chg="add del">
        <pc:chgData name="Lucy Springett" userId="f806fb44-b947-4308-bf88-f77b9d76422a" providerId="ADAL" clId="{109CADDA-52BE-4AD4-9032-A6C8278BCD6E}" dt="2023-11-10T08:26:00.452" v="2879" actId="47"/>
        <pc:sldMkLst>
          <pc:docMk/>
          <pc:sldMk cId="1360762177" sldId="272"/>
        </pc:sldMkLst>
      </pc:sldChg>
      <pc:sldChg chg="add del">
        <pc:chgData name="Lucy Springett" userId="f806fb44-b947-4308-bf88-f77b9d76422a" providerId="ADAL" clId="{109CADDA-52BE-4AD4-9032-A6C8278BCD6E}" dt="2023-11-10T09:35:39.368" v="3171" actId="47"/>
        <pc:sldMkLst>
          <pc:docMk/>
          <pc:sldMk cId="1537596717" sldId="273"/>
        </pc:sldMkLst>
      </pc:sldChg>
      <pc:sldChg chg="addSp delSp modSp new mod ord addAnim delAnim modAnim modNotesTx">
        <pc:chgData name="Lucy Springett" userId="f806fb44-b947-4308-bf88-f77b9d76422a" providerId="ADAL" clId="{109CADDA-52BE-4AD4-9032-A6C8278BCD6E}" dt="2023-11-22T16:55:41.593" v="14637" actId="20577"/>
        <pc:sldMkLst>
          <pc:docMk/>
          <pc:sldMk cId="927109547" sldId="274"/>
        </pc:sldMkLst>
        <pc:spChg chg="mod">
          <ac:chgData name="Lucy Springett" userId="f806fb44-b947-4308-bf88-f77b9d76422a" providerId="ADAL" clId="{109CADDA-52BE-4AD4-9032-A6C8278BCD6E}" dt="2023-11-21T15:36:41.164" v="9255" actId="20577"/>
          <ac:spMkLst>
            <pc:docMk/>
            <pc:sldMk cId="927109547" sldId="274"/>
            <ac:spMk id="2" creationId="{F8369F40-9109-3D7D-D2CB-3BBDD1739A75}"/>
          </ac:spMkLst>
        </pc:spChg>
        <pc:spChg chg="del">
          <ac:chgData name="Lucy Springett" userId="f806fb44-b947-4308-bf88-f77b9d76422a" providerId="ADAL" clId="{109CADDA-52BE-4AD4-9032-A6C8278BCD6E}" dt="2023-11-10T08:26:37.267" v="2915" actId="478"/>
          <ac:spMkLst>
            <pc:docMk/>
            <pc:sldMk cId="927109547" sldId="274"/>
            <ac:spMk id="3" creationId="{FD060E2E-B50D-59F1-0D3D-4129597FB36C}"/>
          </ac:spMkLst>
        </pc:spChg>
        <pc:spChg chg="del">
          <ac:chgData name="Lucy Springett" userId="f806fb44-b947-4308-bf88-f77b9d76422a" providerId="ADAL" clId="{109CADDA-52BE-4AD4-9032-A6C8278BCD6E}" dt="2023-11-10T08:26:38.620" v="2916" actId="478"/>
          <ac:spMkLst>
            <pc:docMk/>
            <pc:sldMk cId="927109547" sldId="274"/>
            <ac:spMk id="4" creationId="{2CD82E99-D0CC-69B9-9A4C-9FE840E49BFC}"/>
          </ac:spMkLst>
        </pc:spChg>
        <pc:spChg chg="mod">
          <ac:chgData name="Lucy Springett" userId="f806fb44-b947-4308-bf88-f77b9d76422a" providerId="ADAL" clId="{109CADDA-52BE-4AD4-9032-A6C8278BCD6E}" dt="2023-11-10T08:26:53.302" v="2917"/>
          <ac:spMkLst>
            <pc:docMk/>
            <pc:sldMk cId="927109547" sldId="274"/>
            <ac:spMk id="6" creationId="{9E3275BF-D26D-8AB8-EE09-FE597AD29E6D}"/>
          </ac:spMkLst>
        </pc:spChg>
        <pc:spChg chg="mod">
          <ac:chgData name="Lucy Springett" userId="f806fb44-b947-4308-bf88-f77b9d76422a" providerId="ADAL" clId="{109CADDA-52BE-4AD4-9032-A6C8278BCD6E}" dt="2023-11-10T08:26:53.302" v="2917"/>
          <ac:spMkLst>
            <pc:docMk/>
            <pc:sldMk cId="927109547" sldId="274"/>
            <ac:spMk id="7" creationId="{6E1898C8-8CB7-CEE6-9F7B-A474D2363434}"/>
          </ac:spMkLst>
        </pc:spChg>
        <pc:spChg chg="mod">
          <ac:chgData name="Lucy Springett" userId="f806fb44-b947-4308-bf88-f77b9d76422a" providerId="ADAL" clId="{109CADDA-52BE-4AD4-9032-A6C8278BCD6E}" dt="2023-11-10T08:26:53.302" v="2917"/>
          <ac:spMkLst>
            <pc:docMk/>
            <pc:sldMk cId="927109547" sldId="274"/>
            <ac:spMk id="14" creationId="{8562871C-044D-CB17-1ACD-5C0E578D6C0E}"/>
          </ac:spMkLst>
        </pc:spChg>
        <pc:spChg chg="mod">
          <ac:chgData name="Lucy Springett" userId="f806fb44-b947-4308-bf88-f77b9d76422a" providerId="ADAL" clId="{109CADDA-52BE-4AD4-9032-A6C8278BCD6E}" dt="2023-11-10T08:27:20.458" v="2924" actId="6549"/>
          <ac:spMkLst>
            <pc:docMk/>
            <pc:sldMk cId="927109547" sldId="274"/>
            <ac:spMk id="15" creationId="{9FE941F4-1CCF-1787-21EB-C187D3888639}"/>
          </ac:spMkLst>
        </pc:spChg>
        <pc:spChg chg="mod">
          <ac:chgData name="Lucy Springett" userId="f806fb44-b947-4308-bf88-f77b9d76422a" providerId="ADAL" clId="{109CADDA-52BE-4AD4-9032-A6C8278BCD6E}" dt="2023-11-10T08:26:53.302" v="2917"/>
          <ac:spMkLst>
            <pc:docMk/>
            <pc:sldMk cId="927109547" sldId="274"/>
            <ac:spMk id="17" creationId="{14EE6AB6-2FEE-C467-248B-F99776944B72}"/>
          </ac:spMkLst>
        </pc:spChg>
        <pc:spChg chg="mod">
          <ac:chgData name="Lucy Springett" userId="f806fb44-b947-4308-bf88-f77b9d76422a" providerId="ADAL" clId="{109CADDA-52BE-4AD4-9032-A6C8278BCD6E}" dt="2023-11-10T08:26:53.302" v="2917"/>
          <ac:spMkLst>
            <pc:docMk/>
            <pc:sldMk cId="927109547" sldId="274"/>
            <ac:spMk id="18" creationId="{A7BD3D63-8821-CD90-CA0C-B9F109A69020}"/>
          </ac:spMkLst>
        </pc:spChg>
        <pc:spChg chg="mod">
          <ac:chgData name="Lucy Springett" userId="f806fb44-b947-4308-bf88-f77b9d76422a" providerId="ADAL" clId="{109CADDA-52BE-4AD4-9032-A6C8278BCD6E}" dt="2023-11-10T08:26:53.302" v="2917"/>
          <ac:spMkLst>
            <pc:docMk/>
            <pc:sldMk cId="927109547" sldId="274"/>
            <ac:spMk id="20" creationId="{BCBAE6AC-4B4C-9348-3F10-860DA8BFB4FF}"/>
          </ac:spMkLst>
        </pc:spChg>
        <pc:spChg chg="mod">
          <ac:chgData name="Lucy Springett" userId="f806fb44-b947-4308-bf88-f77b9d76422a" providerId="ADAL" clId="{109CADDA-52BE-4AD4-9032-A6C8278BCD6E}" dt="2023-11-10T08:26:53.302" v="2917"/>
          <ac:spMkLst>
            <pc:docMk/>
            <pc:sldMk cId="927109547" sldId="274"/>
            <ac:spMk id="21" creationId="{51A60490-37FB-D93A-B043-5887D402342E}"/>
          </ac:spMkLst>
        </pc:spChg>
        <pc:spChg chg="add mod">
          <ac:chgData name="Lucy Springett" userId="f806fb44-b947-4308-bf88-f77b9d76422a" providerId="ADAL" clId="{109CADDA-52BE-4AD4-9032-A6C8278BCD6E}" dt="2023-11-20T21:54:38.693" v="5922" actId="1076"/>
          <ac:spMkLst>
            <pc:docMk/>
            <pc:sldMk cId="927109547" sldId="274"/>
            <ac:spMk id="29" creationId="{70AF3629-E7EB-90BE-E3BF-59A1991E6901}"/>
          </ac:spMkLst>
        </pc:spChg>
        <pc:spChg chg="add mod">
          <ac:chgData name="Lucy Springett" userId="f806fb44-b947-4308-bf88-f77b9d76422a" providerId="ADAL" clId="{109CADDA-52BE-4AD4-9032-A6C8278BCD6E}" dt="2023-11-20T21:54:38.693" v="5922" actId="1076"/>
          <ac:spMkLst>
            <pc:docMk/>
            <pc:sldMk cId="927109547" sldId="274"/>
            <ac:spMk id="30" creationId="{3A2B9024-554D-06B5-3986-6D06E68F6BF1}"/>
          </ac:spMkLst>
        </pc:spChg>
        <pc:spChg chg="add mod">
          <ac:chgData name="Lucy Springett" userId="f806fb44-b947-4308-bf88-f77b9d76422a" providerId="ADAL" clId="{109CADDA-52BE-4AD4-9032-A6C8278BCD6E}" dt="2023-11-20T21:54:54.832" v="5924" actId="1076"/>
          <ac:spMkLst>
            <pc:docMk/>
            <pc:sldMk cId="927109547" sldId="274"/>
            <ac:spMk id="31" creationId="{B5AEAA34-FC53-08A7-625F-668F14C33707}"/>
          </ac:spMkLst>
        </pc:spChg>
        <pc:spChg chg="add mod">
          <ac:chgData name="Lucy Springett" userId="f806fb44-b947-4308-bf88-f77b9d76422a" providerId="ADAL" clId="{109CADDA-52BE-4AD4-9032-A6C8278BCD6E}" dt="2023-11-20T21:54:46.056" v="5923" actId="1076"/>
          <ac:spMkLst>
            <pc:docMk/>
            <pc:sldMk cId="927109547" sldId="274"/>
            <ac:spMk id="32" creationId="{53226A80-41D8-4C8E-03DC-9431A56D11A8}"/>
          </ac:spMkLst>
        </pc:spChg>
        <pc:grpChg chg="add del mod">
          <ac:chgData name="Lucy Springett" userId="f806fb44-b947-4308-bf88-f77b9d76422a" providerId="ADAL" clId="{109CADDA-52BE-4AD4-9032-A6C8278BCD6E}" dt="2023-11-10T08:27:17.221" v="2921" actId="478"/>
          <ac:grpSpMkLst>
            <pc:docMk/>
            <pc:sldMk cId="927109547" sldId="274"/>
            <ac:grpSpMk id="5" creationId="{823201D0-1CCD-09DB-A602-566176111AE8}"/>
          </ac:grpSpMkLst>
        </pc:grpChg>
        <pc:grpChg chg="add del mod">
          <ac:chgData name="Lucy Springett" userId="f806fb44-b947-4308-bf88-f77b9d76422a" providerId="ADAL" clId="{109CADDA-52BE-4AD4-9032-A6C8278BCD6E}" dt="2023-11-20T21:54:38.693" v="5922" actId="1076"/>
          <ac:grpSpMkLst>
            <pc:docMk/>
            <pc:sldMk cId="927109547" sldId="274"/>
            <ac:grpSpMk id="8" creationId="{B2D4882A-A34C-F4A0-5CA4-19E4BD28EEDF}"/>
          </ac:grpSpMkLst>
        </pc:grpChg>
        <pc:grpChg chg="mod">
          <ac:chgData name="Lucy Springett" userId="f806fb44-b947-4308-bf88-f77b9d76422a" providerId="ADAL" clId="{109CADDA-52BE-4AD4-9032-A6C8278BCD6E}" dt="2023-11-10T08:26:53.302" v="2917"/>
          <ac:grpSpMkLst>
            <pc:docMk/>
            <pc:sldMk cId="927109547" sldId="274"/>
            <ac:grpSpMk id="9" creationId="{51656D1D-E389-3554-7F30-6B39E1AE0237}"/>
          </ac:grpSpMkLst>
        </pc:grpChg>
        <pc:grpChg chg="add del mod">
          <ac:chgData name="Lucy Springett" userId="f806fb44-b947-4308-bf88-f77b9d76422a" providerId="ADAL" clId="{109CADDA-52BE-4AD4-9032-A6C8278BCD6E}" dt="2023-11-10T08:27:23.272" v="2925" actId="478"/>
          <ac:grpSpMkLst>
            <pc:docMk/>
            <pc:sldMk cId="927109547" sldId="274"/>
            <ac:grpSpMk id="13" creationId="{1D8B6BAB-095E-9E7C-0AB8-B6B177346465}"/>
          </ac:grpSpMkLst>
        </pc:grpChg>
        <pc:grpChg chg="add del mod">
          <ac:chgData name="Lucy Springett" userId="f806fb44-b947-4308-bf88-f77b9d76422a" providerId="ADAL" clId="{109CADDA-52BE-4AD4-9032-A6C8278BCD6E}" dt="2023-11-10T08:27:19.686" v="2923" actId="478"/>
          <ac:grpSpMkLst>
            <pc:docMk/>
            <pc:sldMk cId="927109547" sldId="274"/>
            <ac:grpSpMk id="16" creationId="{952801ED-0157-D00D-8E83-D2C39B6587E0}"/>
          </ac:grpSpMkLst>
        </pc:grpChg>
        <pc:grpChg chg="add del mod">
          <ac:chgData name="Lucy Springett" userId="f806fb44-b947-4308-bf88-f77b9d76422a" providerId="ADAL" clId="{109CADDA-52BE-4AD4-9032-A6C8278BCD6E}" dt="2023-11-10T08:27:18.459" v="2922" actId="478"/>
          <ac:grpSpMkLst>
            <pc:docMk/>
            <pc:sldMk cId="927109547" sldId="274"/>
            <ac:grpSpMk id="19" creationId="{18E5A326-7663-171E-DD8F-F9CE669F9A03}"/>
          </ac:grpSpMkLst>
        </pc:grpChg>
        <pc:picChg chg="add mod modCrop">
          <ac:chgData name="Lucy Springett" userId="f806fb44-b947-4308-bf88-f77b9d76422a" providerId="ADAL" clId="{109CADDA-52BE-4AD4-9032-A6C8278BCD6E}" dt="2023-11-20T21:54:38.693" v="5922" actId="1076"/>
          <ac:picMkLst>
            <pc:docMk/>
            <pc:sldMk cId="927109547" sldId="274"/>
            <ac:picMk id="4" creationId="{BD933C67-D409-C90C-4C68-BDF25C05BDC4}"/>
          </ac:picMkLst>
        </pc:picChg>
        <pc:picChg chg="add del mod modCrop">
          <ac:chgData name="Lucy Springett" userId="f806fb44-b947-4308-bf88-f77b9d76422a" providerId="ADAL" clId="{109CADDA-52BE-4AD4-9032-A6C8278BCD6E}" dt="2023-11-20T21:48:18.585" v="5848" actId="478"/>
          <ac:picMkLst>
            <pc:docMk/>
            <pc:sldMk cId="927109547" sldId="274"/>
            <ac:picMk id="6" creationId="{318377AC-70DA-F0CE-A4FA-1BD151FB126A}"/>
          </ac:picMkLst>
        </pc:picChg>
        <pc:picChg chg="mod">
          <ac:chgData name="Lucy Springett" userId="f806fb44-b947-4308-bf88-f77b9d76422a" providerId="ADAL" clId="{109CADDA-52BE-4AD4-9032-A6C8278BCD6E}" dt="2023-11-10T08:26:53.302" v="2917"/>
          <ac:picMkLst>
            <pc:docMk/>
            <pc:sldMk cId="927109547" sldId="274"/>
            <ac:picMk id="10" creationId="{50BAE0A9-6645-3A3E-27C1-EEE5410BA9A5}"/>
          </ac:picMkLst>
        </pc:picChg>
        <pc:picChg chg="mod">
          <ac:chgData name="Lucy Springett" userId="f806fb44-b947-4308-bf88-f77b9d76422a" providerId="ADAL" clId="{109CADDA-52BE-4AD4-9032-A6C8278BCD6E}" dt="2023-11-10T08:26:53.302" v="2917"/>
          <ac:picMkLst>
            <pc:docMk/>
            <pc:sldMk cId="927109547" sldId="274"/>
            <ac:picMk id="11" creationId="{E0F42167-3100-F4DF-93BF-0F550918559B}"/>
          </ac:picMkLst>
        </pc:picChg>
        <pc:picChg chg="mod">
          <ac:chgData name="Lucy Springett" userId="f806fb44-b947-4308-bf88-f77b9d76422a" providerId="ADAL" clId="{109CADDA-52BE-4AD4-9032-A6C8278BCD6E}" dt="2023-11-10T08:26:53.302" v="2917"/>
          <ac:picMkLst>
            <pc:docMk/>
            <pc:sldMk cId="927109547" sldId="274"/>
            <ac:picMk id="12" creationId="{48D37B1B-16C4-3414-289E-5A362446B9CC}"/>
          </ac:picMkLst>
        </pc:picChg>
        <pc:picChg chg="add mod modCrop">
          <ac:chgData name="Lucy Springett" userId="f806fb44-b947-4308-bf88-f77b9d76422a" providerId="ADAL" clId="{109CADDA-52BE-4AD4-9032-A6C8278BCD6E}" dt="2023-11-20T21:54:38.693" v="5922" actId="1076"/>
          <ac:picMkLst>
            <pc:docMk/>
            <pc:sldMk cId="927109547" sldId="274"/>
            <ac:picMk id="13" creationId="{CB9826E8-3176-DB36-FE95-8D8341C74B9C}"/>
          </ac:picMkLst>
        </pc:picChg>
        <pc:picChg chg="add mod modCrop">
          <ac:chgData name="Lucy Springett" userId="f806fb44-b947-4308-bf88-f77b9d76422a" providerId="ADAL" clId="{109CADDA-52BE-4AD4-9032-A6C8278BCD6E}" dt="2023-11-20T21:54:38.693" v="5922" actId="1076"/>
          <ac:picMkLst>
            <pc:docMk/>
            <pc:sldMk cId="927109547" sldId="274"/>
            <ac:picMk id="15" creationId="{A6B2FCD6-AEAE-D7E1-3C39-3F0908A0AC8C}"/>
          </ac:picMkLst>
        </pc:picChg>
        <pc:picChg chg="add del mod">
          <ac:chgData name="Lucy Springett" userId="f806fb44-b947-4308-bf88-f77b9d76422a" providerId="ADAL" clId="{109CADDA-52BE-4AD4-9032-A6C8278BCD6E}" dt="2023-11-20T21:39:59.037" v="5820" actId="478"/>
          <ac:picMkLst>
            <pc:docMk/>
            <pc:sldMk cId="927109547" sldId="274"/>
            <ac:picMk id="22" creationId="{C1DE6B98-EAAC-87DF-A524-A8EA93882158}"/>
          </ac:picMkLst>
        </pc:picChg>
        <pc:picChg chg="add del mod">
          <ac:chgData name="Lucy Springett" userId="f806fb44-b947-4308-bf88-f77b9d76422a" providerId="ADAL" clId="{109CADDA-52BE-4AD4-9032-A6C8278BCD6E}" dt="2023-11-20T21:42:36.587" v="5834" actId="478"/>
          <ac:picMkLst>
            <pc:docMk/>
            <pc:sldMk cId="927109547" sldId="274"/>
            <ac:picMk id="23" creationId="{6E918FAA-1F37-3630-550B-971F90F09E18}"/>
          </ac:picMkLst>
        </pc:picChg>
        <pc:picChg chg="add del mod">
          <ac:chgData name="Lucy Springett" userId="f806fb44-b947-4308-bf88-f77b9d76422a" providerId="ADAL" clId="{109CADDA-52BE-4AD4-9032-A6C8278BCD6E}" dt="2023-11-20T21:38:38.619" v="5806" actId="478"/>
          <ac:picMkLst>
            <pc:docMk/>
            <pc:sldMk cId="927109547" sldId="274"/>
            <ac:picMk id="24" creationId="{679C4C6A-048E-F1F0-9580-06548775EE8D}"/>
          </ac:picMkLst>
        </pc:picChg>
        <pc:picChg chg="add mod">
          <ac:chgData name="Lucy Springett" userId="f806fb44-b947-4308-bf88-f77b9d76422a" providerId="ADAL" clId="{109CADDA-52BE-4AD4-9032-A6C8278BCD6E}" dt="2023-11-20T21:54:38.693" v="5922" actId="1076"/>
          <ac:picMkLst>
            <pc:docMk/>
            <pc:sldMk cId="927109547" sldId="274"/>
            <ac:picMk id="26" creationId="{AAD88072-F3FA-6917-B7D0-7A5B69F8CD5D}"/>
          </ac:picMkLst>
        </pc:picChg>
        <pc:picChg chg="add mod">
          <ac:chgData name="Lucy Springett" userId="f806fb44-b947-4308-bf88-f77b9d76422a" providerId="ADAL" clId="{109CADDA-52BE-4AD4-9032-A6C8278BCD6E}" dt="2023-11-20T21:54:38.693" v="5922" actId="1076"/>
          <ac:picMkLst>
            <pc:docMk/>
            <pc:sldMk cId="927109547" sldId="274"/>
            <ac:picMk id="28" creationId="{9E5DE9AC-EA14-F983-0FD8-144C0996BAB4}"/>
          </ac:picMkLst>
        </pc:picChg>
        <pc:picChg chg="add mod">
          <ac:chgData name="Lucy Springett" userId="f806fb44-b947-4308-bf88-f77b9d76422a" providerId="ADAL" clId="{109CADDA-52BE-4AD4-9032-A6C8278BCD6E}" dt="2023-11-20T21:54:38.693" v="5922" actId="1076"/>
          <ac:picMkLst>
            <pc:docMk/>
            <pc:sldMk cId="927109547" sldId="274"/>
            <ac:picMk id="34" creationId="{6B26C0AA-CCCD-856A-6FB6-A52AAACA69DD}"/>
          </ac:picMkLst>
        </pc:picChg>
        <pc:picChg chg="add mod">
          <ac:chgData name="Lucy Springett" userId="f806fb44-b947-4308-bf88-f77b9d76422a" providerId="ADAL" clId="{109CADDA-52BE-4AD4-9032-A6C8278BCD6E}" dt="2023-11-20T21:54:38.693" v="5922" actId="1076"/>
          <ac:picMkLst>
            <pc:docMk/>
            <pc:sldMk cId="927109547" sldId="274"/>
            <ac:picMk id="36" creationId="{CA8D8B9A-3089-7332-E2D3-51C265655E02}"/>
          </ac:picMkLst>
        </pc:picChg>
      </pc:sldChg>
      <pc:sldChg chg="new del">
        <pc:chgData name="Lucy Springett" userId="f806fb44-b947-4308-bf88-f77b9d76422a" providerId="ADAL" clId="{109CADDA-52BE-4AD4-9032-A6C8278BCD6E}" dt="2023-11-10T08:31:04.845" v="3038" actId="47"/>
        <pc:sldMkLst>
          <pc:docMk/>
          <pc:sldMk cId="2130780311" sldId="275"/>
        </pc:sldMkLst>
      </pc:sldChg>
      <pc:sldChg chg="addSp delSp modSp add del mod delAnim">
        <pc:chgData name="Lucy Springett" userId="f806fb44-b947-4308-bf88-f77b9d76422a" providerId="ADAL" clId="{109CADDA-52BE-4AD4-9032-A6C8278BCD6E}" dt="2023-11-10T09:34:28.781" v="3159" actId="47"/>
        <pc:sldMkLst>
          <pc:docMk/>
          <pc:sldMk cId="3168186996" sldId="276"/>
        </pc:sldMkLst>
        <pc:spChg chg="del">
          <ac:chgData name="Lucy Springett" userId="f806fb44-b947-4308-bf88-f77b9d76422a" providerId="ADAL" clId="{109CADDA-52BE-4AD4-9032-A6C8278BCD6E}" dt="2023-11-10T08:31:13.917" v="3047" actId="478"/>
          <ac:spMkLst>
            <pc:docMk/>
            <pc:sldMk cId="3168186996" sldId="276"/>
            <ac:spMk id="29" creationId="{70AF3629-E7EB-90BE-E3BF-59A1991E6901}"/>
          </ac:spMkLst>
        </pc:spChg>
        <pc:spChg chg="del">
          <ac:chgData name="Lucy Springett" userId="f806fb44-b947-4308-bf88-f77b9d76422a" providerId="ADAL" clId="{109CADDA-52BE-4AD4-9032-A6C8278BCD6E}" dt="2023-11-10T08:31:10.594" v="3044" actId="478"/>
          <ac:spMkLst>
            <pc:docMk/>
            <pc:sldMk cId="3168186996" sldId="276"/>
            <ac:spMk id="30" creationId="{3A2B9024-554D-06B5-3986-6D06E68F6BF1}"/>
          </ac:spMkLst>
        </pc:spChg>
        <pc:spChg chg="del">
          <ac:chgData name="Lucy Springett" userId="f806fb44-b947-4308-bf88-f77b9d76422a" providerId="ADAL" clId="{109CADDA-52BE-4AD4-9032-A6C8278BCD6E}" dt="2023-11-10T08:31:15.101" v="3048" actId="478"/>
          <ac:spMkLst>
            <pc:docMk/>
            <pc:sldMk cId="3168186996" sldId="276"/>
            <ac:spMk id="31" creationId="{B5AEAA34-FC53-08A7-625F-668F14C33707}"/>
          </ac:spMkLst>
        </pc:spChg>
        <pc:spChg chg="del">
          <ac:chgData name="Lucy Springett" userId="f806fb44-b947-4308-bf88-f77b9d76422a" providerId="ADAL" clId="{109CADDA-52BE-4AD4-9032-A6C8278BCD6E}" dt="2023-11-10T08:31:12.122" v="3045" actId="478"/>
          <ac:spMkLst>
            <pc:docMk/>
            <pc:sldMk cId="3168186996" sldId="276"/>
            <ac:spMk id="32" creationId="{53226A80-41D8-4C8E-03DC-9431A56D11A8}"/>
          </ac:spMkLst>
        </pc:spChg>
        <pc:grpChg chg="del">
          <ac:chgData name="Lucy Springett" userId="f806fb44-b947-4308-bf88-f77b9d76422a" providerId="ADAL" clId="{109CADDA-52BE-4AD4-9032-A6C8278BCD6E}" dt="2023-11-10T08:31:07.759" v="3039" actId="478"/>
          <ac:grpSpMkLst>
            <pc:docMk/>
            <pc:sldMk cId="3168186996" sldId="276"/>
            <ac:grpSpMk id="8" creationId="{B2D4882A-A34C-F4A0-5CA4-19E4BD28EEDF}"/>
          </ac:grpSpMkLst>
        </pc:grpChg>
        <pc:picChg chg="add del mod">
          <ac:chgData name="Lucy Springett" userId="f806fb44-b947-4308-bf88-f77b9d76422a" providerId="ADAL" clId="{109CADDA-52BE-4AD4-9032-A6C8278BCD6E}" dt="2023-11-10T09:32:52.498" v="3058" actId="478"/>
          <ac:picMkLst>
            <pc:docMk/>
            <pc:sldMk cId="3168186996" sldId="276"/>
            <ac:picMk id="4" creationId="{8BB75C8A-FAE4-28A4-D252-40D82E0AF073}"/>
          </ac:picMkLst>
        </pc:picChg>
        <pc:picChg chg="add mod">
          <ac:chgData name="Lucy Springett" userId="f806fb44-b947-4308-bf88-f77b9d76422a" providerId="ADAL" clId="{109CADDA-52BE-4AD4-9032-A6C8278BCD6E}" dt="2023-11-10T09:33:14.875" v="3061" actId="1076"/>
          <ac:picMkLst>
            <pc:docMk/>
            <pc:sldMk cId="3168186996" sldId="276"/>
            <ac:picMk id="6" creationId="{13D2E852-084E-697F-1CA2-44C7F6718D6A}"/>
          </ac:picMkLst>
        </pc:picChg>
        <pc:picChg chg="del">
          <ac:chgData name="Lucy Springett" userId="f806fb44-b947-4308-bf88-f77b9d76422a" providerId="ADAL" clId="{109CADDA-52BE-4AD4-9032-A6C8278BCD6E}" dt="2023-11-10T08:31:12.753" v="3046" actId="478"/>
          <ac:picMkLst>
            <pc:docMk/>
            <pc:sldMk cId="3168186996" sldId="276"/>
            <ac:picMk id="22" creationId="{C1DE6B98-EAAC-87DF-A524-A8EA93882158}"/>
          </ac:picMkLst>
        </pc:picChg>
        <pc:picChg chg="del">
          <ac:chgData name="Lucy Springett" userId="f806fb44-b947-4308-bf88-f77b9d76422a" providerId="ADAL" clId="{109CADDA-52BE-4AD4-9032-A6C8278BCD6E}" dt="2023-11-10T08:31:08.406" v="3041" actId="478"/>
          <ac:picMkLst>
            <pc:docMk/>
            <pc:sldMk cId="3168186996" sldId="276"/>
            <ac:picMk id="23" creationId="{6E918FAA-1F37-3630-550B-971F90F09E18}"/>
          </ac:picMkLst>
        </pc:picChg>
        <pc:picChg chg="del">
          <ac:chgData name="Lucy Springett" userId="f806fb44-b947-4308-bf88-f77b9d76422a" providerId="ADAL" clId="{109CADDA-52BE-4AD4-9032-A6C8278BCD6E}" dt="2023-11-10T08:31:08.063" v="3040" actId="478"/>
          <ac:picMkLst>
            <pc:docMk/>
            <pc:sldMk cId="3168186996" sldId="276"/>
            <ac:picMk id="24" creationId="{679C4C6A-048E-F1F0-9580-06548775EE8D}"/>
          </ac:picMkLst>
        </pc:picChg>
        <pc:picChg chg="del">
          <ac:chgData name="Lucy Springett" userId="f806fb44-b947-4308-bf88-f77b9d76422a" providerId="ADAL" clId="{109CADDA-52BE-4AD4-9032-A6C8278BCD6E}" dt="2023-11-10T08:31:16.138" v="3050" actId="478"/>
          <ac:picMkLst>
            <pc:docMk/>
            <pc:sldMk cId="3168186996" sldId="276"/>
            <ac:picMk id="26" creationId="{AAD88072-F3FA-6917-B7D0-7A5B69F8CD5D}"/>
          </ac:picMkLst>
        </pc:picChg>
        <pc:picChg chg="del">
          <ac:chgData name="Lucy Springett" userId="f806fb44-b947-4308-bf88-f77b9d76422a" providerId="ADAL" clId="{109CADDA-52BE-4AD4-9032-A6C8278BCD6E}" dt="2023-11-10T08:31:09.555" v="3043" actId="478"/>
          <ac:picMkLst>
            <pc:docMk/>
            <pc:sldMk cId="3168186996" sldId="276"/>
            <ac:picMk id="28" creationId="{9E5DE9AC-EA14-F983-0FD8-144C0996BAB4}"/>
          </ac:picMkLst>
        </pc:picChg>
        <pc:picChg chg="del">
          <ac:chgData name="Lucy Springett" userId="f806fb44-b947-4308-bf88-f77b9d76422a" providerId="ADAL" clId="{109CADDA-52BE-4AD4-9032-A6C8278BCD6E}" dt="2023-11-10T08:31:15.508" v="3049" actId="478"/>
          <ac:picMkLst>
            <pc:docMk/>
            <pc:sldMk cId="3168186996" sldId="276"/>
            <ac:picMk id="34" creationId="{6B26C0AA-CCCD-856A-6FB6-A52AAACA69DD}"/>
          </ac:picMkLst>
        </pc:picChg>
        <pc:picChg chg="del">
          <ac:chgData name="Lucy Springett" userId="f806fb44-b947-4308-bf88-f77b9d76422a" providerId="ADAL" clId="{109CADDA-52BE-4AD4-9032-A6C8278BCD6E}" dt="2023-11-10T08:31:08.886" v="3042" actId="478"/>
          <ac:picMkLst>
            <pc:docMk/>
            <pc:sldMk cId="3168186996" sldId="276"/>
            <ac:picMk id="36" creationId="{CA8D8B9A-3089-7332-E2D3-51C265655E02}"/>
          </ac:picMkLst>
        </pc:picChg>
      </pc:sldChg>
      <pc:sldChg chg="addSp delSp modSp new del mod">
        <pc:chgData name="Lucy Springett" userId="f806fb44-b947-4308-bf88-f77b9d76422a" providerId="ADAL" clId="{109CADDA-52BE-4AD4-9032-A6C8278BCD6E}" dt="2023-11-10T09:35:00.558" v="3170" actId="47"/>
        <pc:sldMkLst>
          <pc:docMk/>
          <pc:sldMk cId="3426073454" sldId="277"/>
        </pc:sldMkLst>
        <pc:spChg chg="mod">
          <ac:chgData name="Lucy Springett" userId="f806fb44-b947-4308-bf88-f77b9d76422a" providerId="ADAL" clId="{109CADDA-52BE-4AD4-9032-A6C8278BCD6E}" dt="2023-11-10T09:33:41.096" v="3151" actId="20577"/>
          <ac:spMkLst>
            <pc:docMk/>
            <pc:sldMk cId="3426073454" sldId="277"/>
            <ac:spMk id="2" creationId="{9804EF41-72CB-A980-6F1F-D375B3D83EAF}"/>
          </ac:spMkLst>
        </pc:spChg>
        <pc:spChg chg="del">
          <ac:chgData name="Lucy Springett" userId="f806fb44-b947-4308-bf88-f77b9d76422a" providerId="ADAL" clId="{109CADDA-52BE-4AD4-9032-A6C8278BCD6E}" dt="2023-11-10T09:33:23.740" v="3063" actId="478"/>
          <ac:spMkLst>
            <pc:docMk/>
            <pc:sldMk cId="3426073454" sldId="277"/>
            <ac:spMk id="3" creationId="{4A227B6F-4CC9-7F29-6B71-850950618331}"/>
          </ac:spMkLst>
        </pc:spChg>
        <pc:spChg chg="del">
          <ac:chgData name="Lucy Springett" userId="f806fb44-b947-4308-bf88-f77b9d76422a" providerId="ADAL" clId="{109CADDA-52BE-4AD4-9032-A6C8278BCD6E}" dt="2023-11-10T09:33:43.731" v="3152" actId="478"/>
          <ac:spMkLst>
            <pc:docMk/>
            <pc:sldMk cId="3426073454" sldId="277"/>
            <ac:spMk id="4" creationId="{AED2CB6E-AD7B-19CC-3F18-42ADA8BF599E}"/>
          </ac:spMkLst>
        </pc:spChg>
        <pc:spChg chg="add mod">
          <ac:chgData name="Lucy Springett" userId="f806fb44-b947-4308-bf88-f77b9d76422a" providerId="ADAL" clId="{109CADDA-52BE-4AD4-9032-A6C8278BCD6E}" dt="2023-11-10T09:34:24.389" v="3158" actId="208"/>
          <ac:spMkLst>
            <pc:docMk/>
            <pc:sldMk cId="3426073454" sldId="277"/>
            <ac:spMk id="6" creationId="{D37BC374-5FF6-0F83-B83B-3E6E8CDA29A3}"/>
          </ac:spMkLst>
        </pc:spChg>
        <pc:picChg chg="add mod">
          <ac:chgData name="Lucy Springett" userId="f806fb44-b947-4308-bf88-f77b9d76422a" providerId="ADAL" clId="{109CADDA-52BE-4AD4-9032-A6C8278BCD6E}" dt="2023-11-10T09:33:49.539" v="3153" actId="1076"/>
          <ac:picMkLst>
            <pc:docMk/>
            <pc:sldMk cId="3426073454" sldId="277"/>
            <ac:picMk id="5" creationId="{E711D6CC-8091-C5BE-996A-C90E02103471}"/>
          </ac:picMkLst>
        </pc:picChg>
        <pc:picChg chg="add mod">
          <ac:chgData name="Lucy Springett" userId="f806fb44-b947-4308-bf88-f77b9d76422a" providerId="ADAL" clId="{109CADDA-52BE-4AD4-9032-A6C8278BCD6E}" dt="2023-11-10T09:34:09.009" v="3155" actId="1076"/>
          <ac:picMkLst>
            <pc:docMk/>
            <pc:sldMk cId="3426073454" sldId="277"/>
            <ac:picMk id="7" creationId="{3C541151-6723-A4B6-EFAF-07BEB76599DE}"/>
          </ac:picMkLst>
        </pc:picChg>
      </pc:sldChg>
      <pc:sldChg chg="addSp delSp modSp add mod ord delAnim modNotesTx">
        <pc:chgData name="Lucy Springett" userId="f806fb44-b947-4308-bf88-f77b9d76422a" providerId="ADAL" clId="{109CADDA-52BE-4AD4-9032-A6C8278BCD6E}" dt="2023-11-22T16:53:35.160" v="14232" actId="20577"/>
        <pc:sldMkLst>
          <pc:docMk/>
          <pc:sldMk cId="774013357" sldId="278"/>
        </pc:sldMkLst>
        <pc:spChg chg="mod">
          <ac:chgData name="Lucy Springett" userId="f806fb44-b947-4308-bf88-f77b9d76422a" providerId="ADAL" clId="{109CADDA-52BE-4AD4-9032-A6C8278BCD6E}" dt="2023-11-22T16:53:09.024" v="14229" actId="1076"/>
          <ac:spMkLst>
            <pc:docMk/>
            <pc:sldMk cId="774013357" sldId="278"/>
            <ac:spMk id="2" creationId="{F8369F40-9109-3D7D-D2CB-3BBDD1739A75}"/>
          </ac:spMkLst>
        </pc:spChg>
        <pc:spChg chg="add mod">
          <ac:chgData name="Lucy Springett" userId="f806fb44-b947-4308-bf88-f77b9d76422a" providerId="ADAL" clId="{109CADDA-52BE-4AD4-9032-A6C8278BCD6E}" dt="2023-11-22T16:53:04.028" v="14228" actId="1076"/>
          <ac:spMkLst>
            <pc:docMk/>
            <pc:sldMk cId="774013357" sldId="278"/>
            <ac:spMk id="4" creationId="{9317BFE8-1A41-F5B7-7DE6-AC31772E67AA}"/>
          </ac:spMkLst>
        </pc:spChg>
        <pc:spChg chg="add mod">
          <ac:chgData name="Lucy Springett" userId="f806fb44-b947-4308-bf88-f77b9d76422a" providerId="ADAL" clId="{109CADDA-52BE-4AD4-9032-A6C8278BCD6E}" dt="2023-11-22T16:53:04.028" v="14228" actId="1076"/>
          <ac:spMkLst>
            <pc:docMk/>
            <pc:sldMk cId="774013357" sldId="278"/>
            <ac:spMk id="8" creationId="{E6BE02C3-3B4B-4D41-8E4A-6A5ACBBC4E20}"/>
          </ac:spMkLst>
        </pc:spChg>
        <pc:spChg chg="del">
          <ac:chgData name="Lucy Springett" userId="f806fb44-b947-4308-bf88-f77b9d76422a" providerId="ADAL" clId="{109CADDA-52BE-4AD4-9032-A6C8278BCD6E}" dt="2023-11-10T09:34:41.752" v="3161" actId="478"/>
          <ac:spMkLst>
            <pc:docMk/>
            <pc:sldMk cId="774013357" sldId="278"/>
            <ac:spMk id="29" creationId="{70AF3629-E7EB-90BE-E3BF-59A1991E6901}"/>
          </ac:spMkLst>
        </pc:spChg>
        <pc:spChg chg="del">
          <ac:chgData name="Lucy Springett" userId="f806fb44-b947-4308-bf88-f77b9d76422a" providerId="ADAL" clId="{109CADDA-52BE-4AD4-9032-A6C8278BCD6E}" dt="2023-11-10T09:34:41.752" v="3161" actId="478"/>
          <ac:spMkLst>
            <pc:docMk/>
            <pc:sldMk cId="774013357" sldId="278"/>
            <ac:spMk id="30" creationId="{3A2B9024-554D-06B5-3986-6D06E68F6BF1}"/>
          </ac:spMkLst>
        </pc:spChg>
        <pc:spChg chg="del">
          <ac:chgData name="Lucy Springett" userId="f806fb44-b947-4308-bf88-f77b9d76422a" providerId="ADAL" clId="{109CADDA-52BE-4AD4-9032-A6C8278BCD6E}" dt="2023-11-10T09:34:46.275" v="3167" actId="478"/>
          <ac:spMkLst>
            <pc:docMk/>
            <pc:sldMk cId="774013357" sldId="278"/>
            <ac:spMk id="31" creationId="{B5AEAA34-FC53-08A7-625F-668F14C33707}"/>
          </ac:spMkLst>
        </pc:spChg>
        <pc:spChg chg="del mod">
          <ac:chgData name="Lucy Springett" userId="f806fb44-b947-4308-bf88-f77b9d76422a" providerId="ADAL" clId="{109CADDA-52BE-4AD4-9032-A6C8278BCD6E}" dt="2023-11-10T09:34:44.890" v="3166" actId="478"/>
          <ac:spMkLst>
            <pc:docMk/>
            <pc:sldMk cId="774013357" sldId="278"/>
            <ac:spMk id="32" creationId="{53226A80-41D8-4C8E-03DC-9431A56D11A8}"/>
          </ac:spMkLst>
        </pc:spChg>
        <pc:grpChg chg="del mod">
          <ac:chgData name="Lucy Springett" userId="f806fb44-b947-4308-bf88-f77b9d76422a" providerId="ADAL" clId="{109CADDA-52BE-4AD4-9032-A6C8278BCD6E}" dt="2023-11-10T09:34:42.470" v="3163" actId="478"/>
          <ac:grpSpMkLst>
            <pc:docMk/>
            <pc:sldMk cId="774013357" sldId="278"/>
            <ac:grpSpMk id="8" creationId="{B2D4882A-A34C-F4A0-5CA4-19E4BD28EEDF}"/>
          </ac:grpSpMkLst>
        </pc:grpChg>
        <pc:picChg chg="add del mod">
          <ac:chgData name="Lucy Springett" userId="f806fb44-b947-4308-bf88-f77b9d76422a" providerId="ADAL" clId="{109CADDA-52BE-4AD4-9032-A6C8278BCD6E}" dt="2023-11-20T21:52:10.730" v="5859" actId="478"/>
          <ac:picMkLst>
            <pc:docMk/>
            <pc:sldMk cId="774013357" sldId="278"/>
            <ac:picMk id="3" creationId="{5B339D8A-8D2B-B15C-25E1-DB5A39C7A4FE}"/>
          </ac:picMkLst>
        </pc:picChg>
        <pc:picChg chg="add mod">
          <ac:chgData name="Lucy Springett" userId="f806fb44-b947-4308-bf88-f77b9d76422a" providerId="ADAL" clId="{109CADDA-52BE-4AD4-9032-A6C8278BCD6E}" dt="2023-11-22T16:53:04.028" v="14228" actId="1076"/>
          <ac:picMkLst>
            <pc:docMk/>
            <pc:sldMk cId="774013357" sldId="278"/>
            <ac:picMk id="5" creationId="{AB1F832B-F79F-7C7D-BD24-14EC8530801C}"/>
          </ac:picMkLst>
        </pc:picChg>
        <pc:picChg chg="add mod">
          <ac:chgData name="Lucy Springett" userId="f806fb44-b947-4308-bf88-f77b9d76422a" providerId="ADAL" clId="{109CADDA-52BE-4AD4-9032-A6C8278BCD6E}" dt="2023-11-22T16:52:57.361" v="14227" actId="1076"/>
          <ac:picMkLst>
            <pc:docMk/>
            <pc:sldMk cId="774013357" sldId="278"/>
            <ac:picMk id="6" creationId="{7916AF8D-F32E-1210-1542-7510AF0956BD}"/>
          </ac:picMkLst>
        </pc:picChg>
        <pc:picChg chg="add del mod">
          <ac:chgData name="Lucy Springett" userId="f806fb44-b947-4308-bf88-f77b9d76422a" providerId="ADAL" clId="{109CADDA-52BE-4AD4-9032-A6C8278BCD6E}" dt="2023-11-22T16:52:32.810" v="14213" actId="478"/>
          <ac:picMkLst>
            <pc:docMk/>
            <pc:sldMk cId="774013357" sldId="278"/>
            <ac:picMk id="7" creationId="{468A4817-6416-40B6-3D66-B05A25D07A0D}"/>
          </ac:picMkLst>
        </pc:picChg>
        <pc:picChg chg="del">
          <ac:chgData name="Lucy Springett" userId="f806fb44-b947-4308-bf88-f77b9d76422a" providerId="ADAL" clId="{109CADDA-52BE-4AD4-9032-A6C8278BCD6E}" dt="2023-11-10T09:34:41.752" v="3161" actId="478"/>
          <ac:picMkLst>
            <pc:docMk/>
            <pc:sldMk cId="774013357" sldId="278"/>
            <ac:picMk id="22" creationId="{C1DE6B98-EAAC-87DF-A524-A8EA93882158}"/>
          </ac:picMkLst>
        </pc:picChg>
        <pc:picChg chg="del">
          <ac:chgData name="Lucy Springett" userId="f806fb44-b947-4308-bf88-f77b9d76422a" providerId="ADAL" clId="{109CADDA-52BE-4AD4-9032-A6C8278BCD6E}" dt="2023-11-10T09:34:41.752" v="3161" actId="478"/>
          <ac:picMkLst>
            <pc:docMk/>
            <pc:sldMk cId="774013357" sldId="278"/>
            <ac:picMk id="23" creationId="{6E918FAA-1F37-3630-550B-971F90F09E18}"/>
          </ac:picMkLst>
        </pc:picChg>
        <pc:picChg chg="del">
          <ac:chgData name="Lucy Springett" userId="f806fb44-b947-4308-bf88-f77b9d76422a" providerId="ADAL" clId="{109CADDA-52BE-4AD4-9032-A6C8278BCD6E}" dt="2023-11-10T09:34:42.718" v="3164" actId="478"/>
          <ac:picMkLst>
            <pc:docMk/>
            <pc:sldMk cId="774013357" sldId="278"/>
            <ac:picMk id="24" creationId="{679C4C6A-048E-F1F0-9580-06548775EE8D}"/>
          </ac:picMkLst>
        </pc:picChg>
        <pc:picChg chg="del">
          <ac:chgData name="Lucy Springett" userId="f806fb44-b947-4308-bf88-f77b9d76422a" providerId="ADAL" clId="{109CADDA-52BE-4AD4-9032-A6C8278BCD6E}" dt="2023-11-10T09:34:41.752" v="3161" actId="478"/>
          <ac:picMkLst>
            <pc:docMk/>
            <pc:sldMk cId="774013357" sldId="278"/>
            <ac:picMk id="26" creationId="{AAD88072-F3FA-6917-B7D0-7A5B69F8CD5D}"/>
          </ac:picMkLst>
        </pc:picChg>
        <pc:picChg chg="del">
          <ac:chgData name="Lucy Springett" userId="f806fb44-b947-4308-bf88-f77b9d76422a" providerId="ADAL" clId="{109CADDA-52BE-4AD4-9032-A6C8278BCD6E}" dt="2023-11-10T09:34:41.752" v="3161" actId="478"/>
          <ac:picMkLst>
            <pc:docMk/>
            <pc:sldMk cId="774013357" sldId="278"/>
            <ac:picMk id="28" creationId="{9E5DE9AC-EA14-F983-0FD8-144C0996BAB4}"/>
          </ac:picMkLst>
        </pc:picChg>
        <pc:picChg chg="del">
          <ac:chgData name="Lucy Springett" userId="f806fb44-b947-4308-bf88-f77b9d76422a" providerId="ADAL" clId="{109CADDA-52BE-4AD4-9032-A6C8278BCD6E}" dt="2023-11-10T09:34:41.752" v="3161" actId="478"/>
          <ac:picMkLst>
            <pc:docMk/>
            <pc:sldMk cId="774013357" sldId="278"/>
            <ac:picMk id="34" creationId="{6B26C0AA-CCCD-856A-6FB6-A52AAACA69DD}"/>
          </ac:picMkLst>
        </pc:picChg>
        <pc:picChg chg="del">
          <ac:chgData name="Lucy Springett" userId="f806fb44-b947-4308-bf88-f77b9d76422a" providerId="ADAL" clId="{109CADDA-52BE-4AD4-9032-A6C8278BCD6E}" dt="2023-11-10T09:34:41.752" v="3161" actId="478"/>
          <ac:picMkLst>
            <pc:docMk/>
            <pc:sldMk cId="774013357" sldId="278"/>
            <ac:picMk id="36" creationId="{CA8D8B9A-3089-7332-E2D3-51C265655E02}"/>
          </ac:picMkLst>
        </pc:picChg>
      </pc:sldChg>
      <pc:sldChg chg="addSp delSp modSp new mod modClrScheme chgLayout modNotesTx">
        <pc:chgData name="Lucy Springett" userId="f806fb44-b947-4308-bf88-f77b9d76422a" providerId="ADAL" clId="{109CADDA-52BE-4AD4-9032-A6C8278BCD6E}" dt="2023-11-20T20:17:26.004" v="5348" actId="1076"/>
        <pc:sldMkLst>
          <pc:docMk/>
          <pc:sldMk cId="4062295503" sldId="279"/>
        </pc:sldMkLst>
        <pc:spChg chg="del mod ord">
          <ac:chgData name="Lucy Springett" userId="f806fb44-b947-4308-bf88-f77b9d76422a" providerId="ADAL" clId="{109CADDA-52BE-4AD4-9032-A6C8278BCD6E}" dt="2023-11-10T09:36:53.428" v="3173" actId="700"/>
          <ac:spMkLst>
            <pc:docMk/>
            <pc:sldMk cId="4062295503" sldId="279"/>
            <ac:spMk id="2" creationId="{126A6B13-5E7A-0C82-881B-7A55379FEE3B}"/>
          </ac:spMkLst>
        </pc:spChg>
        <pc:spChg chg="del">
          <ac:chgData name="Lucy Springett" userId="f806fb44-b947-4308-bf88-f77b9d76422a" providerId="ADAL" clId="{109CADDA-52BE-4AD4-9032-A6C8278BCD6E}" dt="2023-11-10T09:36:53.428" v="3173" actId="700"/>
          <ac:spMkLst>
            <pc:docMk/>
            <pc:sldMk cId="4062295503" sldId="279"/>
            <ac:spMk id="3" creationId="{B7865762-69C3-6C5B-3595-02523A4CA518}"/>
          </ac:spMkLst>
        </pc:spChg>
        <pc:spChg chg="add del mod ord">
          <ac:chgData name="Lucy Springett" userId="f806fb44-b947-4308-bf88-f77b9d76422a" providerId="ADAL" clId="{109CADDA-52BE-4AD4-9032-A6C8278BCD6E}" dt="2023-11-10T09:36:57.883" v="3174" actId="700"/>
          <ac:spMkLst>
            <pc:docMk/>
            <pc:sldMk cId="4062295503" sldId="279"/>
            <ac:spMk id="4" creationId="{972D14A8-0ABD-A0B1-1B5D-C2CA755982BF}"/>
          </ac:spMkLst>
        </pc:spChg>
        <pc:spChg chg="add mod ord">
          <ac:chgData name="Lucy Springett" userId="f806fb44-b947-4308-bf88-f77b9d76422a" providerId="ADAL" clId="{109CADDA-52BE-4AD4-9032-A6C8278BCD6E}" dt="2023-11-10T09:37:01.028" v="3182" actId="20577"/>
          <ac:spMkLst>
            <pc:docMk/>
            <pc:sldMk cId="4062295503" sldId="279"/>
            <ac:spMk id="5" creationId="{6D637C80-8296-CDC6-DEC2-638442FB5AC7}"/>
          </ac:spMkLst>
        </pc:spChg>
        <pc:spChg chg="add mod ord">
          <ac:chgData name="Lucy Springett" userId="f806fb44-b947-4308-bf88-f77b9d76422a" providerId="ADAL" clId="{109CADDA-52BE-4AD4-9032-A6C8278BCD6E}" dt="2023-11-10T09:38:09.296" v="3431" actId="20577"/>
          <ac:spMkLst>
            <pc:docMk/>
            <pc:sldMk cId="4062295503" sldId="279"/>
            <ac:spMk id="6" creationId="{8375C546-10AE-2C48-073D-B48C78F447A2}"/>
          </ac:spMkLst>
        </pc:spChg>
        <pc:picChg chg="add mod">
          <ac:chgData name="Lucy Springett" userId="f806fb44-b947-4308-bf88-f77b9d76422a" providerId="ADAL" clId="{109CADDA-52BE-4AD4-9032-A6C8278BCD6E}" dt="2023-11-20T20:17:26.004" v="5348" actId="1076"/>
          <ac:picMkLst>
            <pc:docMk/>
            <pc:sldMk cId="4062295503" sldId="279"/>
            <ac:picMk id="1026" creationId="{8D5C0923-5EA3-5C5D-CA2D-A64059A6DD45}"/>
          </ac:picMkLst>
        </pc:picChg>
      </pc:sldChg>
      <pc:sldChg chg="addSp delSp modSp new mod modClrScheme chgLayout modNotesTx">
        <pc:chgData name="Lucy Springett" userId="f806fb44-b947-4308-bf88-f77b9d76422a" providerId="ADAL" clId="{109CADDA-52BE-4AD4-9032-A6C8278BCD6E}" dt="2023-11-20T22:31:03.815" v="8624" actId="20577"/>
        <pc:sldMkLst>
          <pc:docMk/>
          <pc:sldMk cId="837424706" sldId="280"/>
        </pc:sldMkLst>
        <pc:spChg chg="del mod ord">
          <ac:chgData name="Lucy Springett" userId="f806fb44-b947-4308-bf88-f77b9d76422a" providerId="ADAL" clId="{109CADDA-52BE-4AD4-9032-A6C8278BCD6E}" dt="2023-11-10T09:57:11.552" v="5291" actId="700"/>
          <ac:spMkLst>
            <pc:docMk/>
            <pc:sldMk cId="837424706" sldId="280"/>
            <ac:spMk id="2" creationId="{9B29FA83-67F0-AD52-5FB2-E95955823C8B}"/>
          </ac:spMkLst>
        </pc:spChg>
        <pc:spChg chg="del">
          <ac:chgData name="Lucy Springett" userId="f806fb44-b947-4308-bf88-f77b9d76422a" providerId="ADAL" clId="{109CADDA-52BE-4AD4-9032-A6C8278BCD6E}" dt="2023-11-10T09:57:11.552" v="5291" actId="700"/>
          <ac:spMkLst>
            <pc:docMk/>
            <pc:sldMk cId="837424706" sldId="280"/>
            <ac:spMk id="3" creationId="{BE944B66-60B6-7724-140A-D36862688137}"/>
          </ac:spMkLst>
        </pc:spChg>
        <pc:spChg chg="del">
          <ac:chgData name="Lucy Springett" userId="f806fb44-b947-4308-bf88-f77b9d76422a" providerId="ADAL" clId="{109CADDA-52BE-4AD4-9032-A6C8278BCD6E}" dt="2023-11-10T09:57:11.552" v="5291" actId="700"/>
          <ac:spMkLst>
            <pc:docMk/>
            <pc:sldMk cId="837424706" sldId="280"/>
            <ac:spMk id="4" creationId="{DCA61031-F0CE-C268-B387-07DC4CEBB4E1}"/>
          </ac:spMkLst>
        </pc:spChg>
        <pc:spChg chg="add mod ord">
          <ac:chgData name="Lucy Springett" userId="f806fb44-b947-4308-bf88-f77b9d76422a" providerId="ADAL" clId="{109CADDA-52BE-4AD4-9032-A6C8278BCD6E}" dt="2023-11-10T09:57:20.257" v="5306" actId="14100"/>
          <ac:spMkLst>
            <pc:docMk/>
            <pc:sldMk cId="837424706" sldId="280"/>
            <ac:spMk id="5" creationId="{36A511E2-67FA-81C8-24C1-FB260B0E0E78}"/>
          </ac:spMkLst>
        </pc:spChg>
      </pc:sldChg>
      <pc:sldChg chg="modSp add del mod">
        <pc:chgData name="Lucy Springett" userId="f806fb44-b947-4308-bf88-f77b9d76422a" providerId="ADAL" clId="{109CADDA-52BE-4AD4-9032-A6C8278BCD6E}" dt="2023-11-10T09:54:07.154" v="5170" actId="47"/>
        <pc:sldMkLst>
          <pc:docMk/>
          <pc:sldMk cId="4047407109" sldId="280"/>
        </pc:sldMkLst>
        <pc:spChg chg="mod">
          <ac:chgData name="Lucy Springett" userId="f806fb44-b947-4308-bf88-f77b9d76422a" providerId="ADAL" clId="{109CADDA-52BE-4AD4-9032-A6C8278BCD6E}" dt="2023-11-10T09:53:52.744" v="5166" actId="27636"/>
          <ac:spMkLst>
            <pc:docMk/>
            <pc:sldMk cId="4047407109" sldId="280"/>
            <ac:spMk id="3" creationId="{EB2698A0-74CA-3E48-D4BE-785426308C58}"/>
          </ac:spMkLst>
        </pc:spChg>
      </pc:sldChg>
      <pc:sldMasterChg chg="del delSldLayout">
        <pc:chgData name="Lucy Springett" userId="f806fb44-b947-4308-bf88-f77b9d76422a" providerId="ADAL" clId="{109CADDA-52BE-4AD4-9032-A6C8278BCD6E}" dt="2023-11-10T08:00:05.373" v="128" actId="700"/>
        <pc:sldMasterMkLst>
          <pc:docMk/>
          <pc:sldMasterMk cId="773578122" sldId="2147483648"/>
        </pc:sldMasterMkLst>
        <pc:sldLayoutChg chg="del">
          <pc:chgData name="Lucy Springett" userId="f806fb44-b947-4308-bf88-f77b9d76422a" providerId="ADAL" clId="{109CADDA-52BE-4AD4-9032-A6C8278BCD6E}" dt="2023-11-10T08:00:05.373" v="128" actId="700"/>
          <pc:sldLayoutMkLst>
            <pc:docMk/>
            <pc:sldMasterMk cId="773578122" sldId="2147483648"/>
            <pc:sldLayoutMk cId="1409045947" sldId="2147483649"/>
          </pc:sldLayoutMkLst>
        </pc:sldLayoutChg>
        <pc:sldLayoutChg chg="del">
          <pc:chgData name="Lucy Springett" userId="f806fb44-b947-4308-bf88-f77b9d76422a" providerId="ADAL" clId="{109CADDA-52BE-4AD4-9032-A6C8278BCD6E}" dt="2023-11-10T08:00:05.373" v="128" actId="700"/>
          <pc:sldLayoutMkLst>
            <pc:docMk/>
            <pc:sldMasterMk cId="773578122" sldId="2147483648"/>
            <pc:sldLayoutMk cId="976859133" sldId="2147483650"/>
          </pc:sldLayoutMkLst>
        </pc:sldLayoutChg>
        <pc:sldLayoutChg chg="del">
          <pc:chgData name="Lucy Springett" userId="f806fb44-b947-4308-bf88-f77b9d76422a" providerId="ADAL" clId="{109CADDA-52BE-4AD4-9032-A6C8278BCD6E}" dt="2023-11-10T08:00:05.373" v="128" actId="700"/>
          <pc:sldLayoutMkLst>
            <pc:docMk/>
            <pc:sldMasterMk cId="773578122" sldId="2147483648"/>
            <pc:sldLayoutMk cId="1352555647" sldId="2147483651"/>
          </pc:sldLayoutMkLst>
        </pc:sldLayoutChg>
        <pc:sldLayoutChg chg="del">
          <pc:chgData name="Lucy Springett" userId="f806fb44-b947-4308-bf88-f77b9d76422a" providerId="ADAL" clId="{109CADDA-52BE-4AD4-9032-A6C8278BCD6E}" dt="2023-11-10T08:00:05.373" v="128" actId="700"/>
          <pc:sldLayoutMkLst>
            <pc:docMk/>
            <pc:sldMasterMk cId="773578122" sldId="2147483648"/>
            <pc:sldLayoutMk cId="4069637271" sldId="2147483652"/>
          </pc:sldLayoutMkLst>
        </pc:sldLayoutChg>
        <pc:sldLayoutChg chg="del">
          <pc:chgData name="Lucy Springett" userId="f806fb44-b947-4308-bf88-f77b9d76422a" providerId="ADAL" clId="{109CADDA-52BE-4AD4-9032-A6C8278BCD6E}" dt="2023-11-10T08:00:05.373" v="128" actId="700"/>
          <pc:sldLayoutMkLst>
            <pc:docMk/>
            <pc:sldMasterMk cId="773578122" sldId="2147483648"/>
            <pc:sldLayoutMk cId="4287292948" sldId="2147483653"/>
          </pc:sldLayoutMkLst>
        </pc:sldLayoutChg>
        <pc:sldLayoutChg chg="del">
          <pc:chgData name="Lucy Springett" userId="f806fb44-b947-4308-bf88-f77b9d76422a" providerId="ADAL" clId="{109CADDA-52BE-4AD4-9032-A6C8278BCD6E}" dt="2023-11-10T08:00:05.373" v="128" actId="700"/>
          <pc:sldLayoutMkLst>
            <pc:docMk/>
            <pc:sldMasterMk cId="773578122" sldId="2147483648"/>
            <pc:sldLayoutMk cId="4014963460" sldId="2147483654"/>
          </pc:sldLayoutMkLst>
        </pc:sldLayoutChg>
        <pc:sldLayoutChg chg="del">
          <pc:chgData name="Lucy Springett" userId="f806fb44-b947-4308-bf88-f77b9d76422a" providerId="ADAL" clId="{109CADDA-52BE-4AD4-9032-A6C8278BCD6E}" dt="2023-11-10T08:00:05.373" v="128" actId="700"/>
          <pc:sldLayoutMkLst>
            <pc:docMk/>
            <pc:sldMasterMk cId="773578122" sldId="2147483648"/>
            <pc:sldLayoutMk cId="2655754999" sldId="2147483655"/>
          </pc:sldLayoutMkLst>
        </pc:sldLayoutChg>
        <pc:sldLayoutChg chg="del">
          <pc:chgData name="Lucy Springett" userId="f806fb44-b947-4308-bf88-f77b9d76422a" providerId="ADAL" clId="{109CADDA-52BE-4AD4-9032-A6C8278BCD6E}" dt="2023-11-10T08:00:05.373" v="128" actId="700"/>
          <pc:sldLayoutMkLst>
            <pc:docMk/>
            <pc:sldMasterMk cId="773578122" sldId="2147483648"/>
            <pc:sldLayoutMk cId="3947436843" sldId="2147483656"/>
          </pc:sldLayoutMkLst>
        </pc:sldLayoutChg>
        <pc:sldLayoutChg chg="del">
          <pc:chgData name="Lucy Springett" userId="f806fb44-b947-4308-bf88-f77b9d76422a" providerId="ADAL" clId="{109CADDA-52BE-4AD4-9032-A6C8278BCD6E}" dt="2023-11-10T08:00:05.373" v="128" actId="700"/>
          <pc:sldLayoutMkLst>
            <pc:docMk/>
            <pc:sldMasterMk cId="773578122" sldId="2147483648"/>
            <pc:sldLayoutMk cId="3403651814" sldId="2147483657"/>
          </pc:sldLayoutMkLst>
        </pc:sldLayoutChg>
        <pc:sldLayoutChg chg="del">
          <pc:chgData name="Lucy Springett" userId="f806fb44-b947-4308-bf88-f77b9d76422a" providerId="ADAL" clId="{109CADDA-52BE-4AD4-9032-A6C8278BCD6E}" dt="2023-11-10T08:00:05.373" v="128" actId="700"/>
          <pc:sldLayoutMkLst>
            <pc:docMk/>
            <pc:sldMasterMk cId="773578122" sldId="2147483648"/>
            <pc:sldLayoutMk cId="2826449906" sldId="2147483658"/>
          </pc:sldLayoutMkLst>
        </pc:sldLayoutChg>
        <pc:sldLayoutChg chg="del">
          <pc:chgData name="Lucy Springett" userId="f806fb44-b947-4308-bf88-f77b9d76422a" providerId="ADAL" clId="{109CADDA-52BE-4AD4-9032-A6C8278BCD6E}" dt="2023-11-10T08:00:05.373" v="128" actId="700"/>
          <pc:sldLayoutMkLst>
            <pc:docMk/>
            <pc:sldMasterMk cId="773578122" sldId="2147483648"/>
            <pc:sldLayoutMk cId="4090989477"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5C3BD-E0A2-4291-9D45-6BF35142D163}" type="datetimeFigureOut">
              <a:rPr lang="en-GB" smtClean="0"/>
              <a:t>13/01/2025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F04D7-4C9A-40BE-9FCA-C47B667E7224}" type="slidenum">
              <a:rPr lang="en-GB" smtClean="0"/>
              <a:t>‹#›</a:t>
            </a:fld>
            <a:endParaRPr lang="en-GB"/>
          </a:p>
        </p:txBody>
      </p:sp>
    </p:spTree>
    <p:extLst>
      <p:ext uri="{BB962C8B-B14F-4D97-AF65-F5344CB8AC3E}">
        <p14:creationId xmlns:p14="http://schemas.microsoft.com/office/powerpoint/2010/main" val="4240283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a:t>Presenter notes: </a:t>
            </a:r>
            <a:r>
              <a:rPr lang="en-GB"/>
              <a:t>Welcome to the students/audience.</a:t>
            </a:r>
          </a:p>
          <a:p>
            <a:pPr marL="171450" indent="-171450">
              <a:buFont typeface="Arial" panose="020B0604020202020204" pitchFamily="34" charset="0"/>
              <a:buChar char="•"/>
            </a:pP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t>Today’s presentation is going to explore apprenticeships and help you to understand the wide range of options available for you to consider.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a:solidFill>
                  <a:schemeClr val="tx1"/>
                </a:solidFill>
                <a:latin typeface="+mn-lt"/>
                <a:ea typeface="+mn-ea"/>
                <a:cs typeface="+mn-cs"/>
              </a:rPr>
              <a:t>Apprenticeships are one of the many fantastic options available to you when you leave </a:t>
            </a:r>
            <a:r>
              <a:rPr lang="en-GB" sz="1200" b="1" kern="1200" baseline="0">
                <a:solidFill>
                  <a:schemeClr val="tx1"/>
                </a:solidFill>
                <a:latin typeface="+mn-lt"/>
                <a:ea typeface="+mn-ea"/>
                <a:cs typeface="+mn-cs"/>
              </a:rPr>
              <a:t>school/college/sixth form</a:t>
            </a:r>
            <a:r>
              <a:rPr lang="en-GB" sz="1200" kern="1200" baseline="0">
                <a:solidFill>
                  <a:schemeClr val="tx1"/>
                </a:solidFill>
                <a:latin typeface="+mn-lt"/>
                <a:ea typeface="+mn-ea"/>
                <a:cs typeface="+mn-cs"/>
              </a:rPr>
              <a:t> and are becoming increasingly popular with students who are looking at their next steps and are eager to jump straight into the world of work and get earning and learning.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a:solidFill>
                  <a:schemeClr val="tx1"/>
                </a:solidFill>
                <a:latin typeface="+mn-lt"/>
                <a:ea typeface="+mn-ea"/>
                <a:cs typeface="+mn-cs"/>
              </a:rPr>
              <a:t>There are many fantastic opportunities available locally in </a:t>
            </a:r>
            <a:r>
              <a:rPr lang="en-GB" sz="1200" b="1" kern="1200" baseline="0">
                <a:solidFill>
                  <a:schemeClr val="tx1"/>
                </a:solidFill>
                <a:latin typeface="+mn-lt"/>
                <a:ea typeface="+mn-ea"/>
                <a:cs typeface="+mn-cs"/>
              </a:rPr>
              <a:t>Southwark</a:t>
            </a:r>
            <a:r>
              <a:rPr lang="en-GB" sz="1200" kern="1200" baseline="0">
                <a:solidFill>
                  <a:schemeClr val="tx1"/>
                </a:solidFill>
                <a:latin typeface="+mn-lt"/>
                <a:ea typeface="+mn-ea"/>
                <a:cs typeface="+mn-cs"/>
              </a:rPr>
              <a:t> from Level 2 all the way up to degree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a:solidFill>
                  <a:schemeClr val="tx1"/>
                </a:solidFill>
                <a:latin typeface="+mn-lt"/>
                <a:ea typeface="+mn-ea"/>
                <a:cs typeface="+mn-cs"/>
              </a:rPr>
              <a:t>So it’s really important to keep your options open about your future. </a:t>
            </a:r>
            <a:endParaRPr lang="en-GB" b="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D4FF04D7-4C9A-40BE-9FCA-C47B667E7224}" type="slidenum">
              <a:rPr lang="en-GB" smtClean="0"/>
              <a:t>2</a:t>
            </a:fld>
            <a:endParaRPr lang="en-GB"/>
          </a:p>
        </p:txBody>
      </p:sp>
    </p:spTree>
    <p:extLst>
      <p:ext uri="{BB962C8B-B14F-4D97-AF65-F5344CB8AC3E}">
        <p14:creationId xmlns:p14="http://schemas.microsoft.com/office/powerpoint/2010/main" val="2146721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Apprenticeships will be advertised on the platform throughout the year, although there may be peak times and other months where fewer vacancies appear.</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You can therefore register your interest for future opportunities with the team so that you ensure that you don’t miss any being advertised.</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You will also be able to apply for the vacancies through the website. LSBU Group also have useful guidance and information to help you to apply.</a:t>
            </a:r>
          </a:p>
        </p:txBody>
      </p:sp>
      <p:sp>
        <p:nvSpPr>
          <p:cNvPr id="4" name="Slide Number Placeholder 3"/>
          <p:cNvSpPr>
            <a:spLocks noGrp="1"/>
          </p:cNvSpPr>
          <p:nvPr>
            <p:ph type="sldNum" sz="quarter" idx="5"/>
          </p:nvPr>
        </p:nvSpPr>
        <p:spPr/>
        <p:txBody>
          <a:bodyPr/>
          <a:lstStyle/>
          <a:p>
            <a:fld id="{D4FF04D7-4C9A-40BE-9FCA-C47B667E7224}" type="slidenum">
              <a:rPr lang="en-GB" smtClean="0"/>
              <a:t>11</a:t>
            </a:fld>
            <a:endParaRPr lang="en-GB"/>
          </a:p>
        </p:txBody>
      </p:sp>
    </p:spTree>
    <p:extLst>
      <p:ext uri="{BB962C8B-B14F-4D97-AF65-F5344CB8AC3E}">
        <p14:creationId xmlns:p14="http://schemas.microsoft.com/office/powerpoint/2010/main" val="224284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Another useful website to search for apprenticeships vacancies is on the Find An Apprenticeship website on gov.uk (the government website). If you type ‘Find an apprenticeship’ into Google, the link will come up.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It’s a large database of live apprenticeship vacancies – like other jobs sites – but for apprenticeships only. </a:t>
            </a:r>
            <a:br>
              <a:rPr lang="en-GB"/>
            </a:br>
            <a:endParaRPr lang="en-GB"/>
          </a:p>
          <a:p>
            <a:pPr marL="171450" indent="-171450">
              <a:buFont typeface="Arial" panose="020B0604020202020204" pitchFamily="34" charset="0"/>
              <a:buChar char="•"/>
            </a:pPr>
            <a:r>
              <a:rPr lang="en-GB"/>
              <a:t>You can register an account for free, and then start searching/applying for jobs that you might be interested in.</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It tells you all of the key details about the apprenticeship, the level, the salary, the hours and what you’ll be doing in your role and training.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You can also set up alerts to send emails and text messages to you when jobs come up that you might be interested in.</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LSBU vacancies are also advertised through the Find an apprenticeship website and you will find lots of other local and national vacancies available also.</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D4FF04D7-4C9A-40BE-9FCA-C47B667E7224}" type="slidenum">
              <a:rPr lang="en-GB" smtClean="0"/>
              <a:t>12</a:t>
            </a:fld>
            <a:endParaRPr lang="en-GB"/>
          </a:p>
        </p:txBody>
      </p:sp>
    </p:spTree>
    <p:extLst>
      <p:ext uri="{BB962C8B-B14F-4D97-AF65-F5344CB8AC3E}">
        <p14:creationId xmlns:p14="http://schemas.microsoft.com/office/powerpoint/2010/main" val="358214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For more information on apprenticeships, LSBU and what they offer, visit their website.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You will find helpful resources and information to guide you through the process.</a:t>
            </a:r>
          </a:p>
        </p:txBody>
      </p:sp>
      <p:sp>
        <p:nvSpPr>
          <p:cNvPr id="4" name="Slide Number Placeholder 3"/>
          <p:cNvSpPr>
            <a:spLocks noGrp="1"/>
          </p:cNvSpPr>
          <p:nvPr>
            <p:ph type="sldNum" sz="quarter" idx="5"/>
          </p:nvPr>
        </p:nvSpPr>
        <p:spPr/>
        <p:txBody>
          <a:bodyPr/>
          <a:lstStyle/>
          <a:p>
            <a:fld id="{D4FF04D7-4C9A-40BE-9FCA-C47B667E7224}" type="slidenum">
              <a:rPr lang="en-GB" smtClean="0"/>
              <a:t>13</a:t>
            </a:fld>
            <a:endParaRPr lang="en-GB"/>
          </a:p>
        </p:txBody>
      </p:sp>
    </p:spTree>
    <p:extLst>
      <p:ext uri="{BB962C8B-B14F-4D97-AF65-F5344CB8AC3E}">
        <p14:creationId xmlns:p14="http://schemas.microsoft.com/office/powerpoint/2010/main" val="599614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Thank you for listening today.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We will be working with LSBU to bring you more information throughout the year about their apprenticeship opportunities.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For any questions, please just speak to </a:t>
            </a:r>
            <a:r>
              <a:rPr lang="en-GB" b="1"/>
              <a:t>our careers team / contact. </a:t>
            </a:r>
            <a:endParaRPr lang="en-GB"/>
          </a:p>
        </p:txBody>
      </p:sp>
      <p:sp>
        <p:nvSpPr>
          <p:cNvPr id="4" name="Slide Number Placeholder 3"/>
          <p:cNvSpPr>
            <a:spLocks noGrp="1"/>
          </p:cNvSpPr>
          <p:nvPr>
            <p:ph type="sldNum" sz="quarter" idx="5"/>
          </p:nvPr>
        </p:nvSpPr>
        <p:spPr/>
        <p:txBody>
          <a:bodyPr/>
          <a:lstStyle/>
          <a:p>
            <a:fld id="{D4FF04D7-4C9A-40BE-9FCA-C47B667E7224}" type="slidenum">
              <a:rPr lang="en-GB" smtClean="0"/>
              <a:t>14</a:t>
            </a:fld>
            <a:endParaRPr lang="en-GB"/>
          </a:p>
        </p:txBody>
      </p:sp>
    </p:spTree>
    <p:extLst>
      <p:ext uri="{BB962C8B-B14F-4D97-AF65-F5344CB8AC3E}">
        <p14:creationId xmlns:p14="http://schemas.microsoft.com/office/powerpoint/2010/main" val="1358555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There are a range of useful resources created for parents/carers to understand more about apprenticeships available on the Amazing Apprenticeships website.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You can learn more about the range of apprenticeships available, how to support your child to search and apply for apprenticeships, which employers offer apprenticeships, the funding/support available or impact on family income, as well as lots of other useful information at their website (the link or which is on the screen). </a:t>
            </a:r>
          </a:p>
          <a:p>
            <a:endParaRPr lang="en-GB"/>
          </a:p>
        </p:txBody>
      </p:sp>
      <p:sp>
        <p:nvSpPr>
          <p:cNvPr id="4" name="Slide Number Placeholder 3"/>
          <p:cNvSpPr>
            <a:spLocks noGrp="1"/>
          </p:cNvSpPr>
          <p:nvPr>
            <p:ph type="sldNum" sz="quarter" idx="5"/>
          </p:nvPr>
        </p:nvSpPr>
        <p:spPr/>
        <p:txBody>
          <a:bodyPr/>
          <a:lstStyle/>
          <a:p>
            <a:fld id="{D4FF04D7-4C9A-40BE-9FCA-C47B667E7224}" type="slidenum">
              <a:rPr lang="en-GB" smtClean="0"/>
              <a:t>16</a:t>
            </a:fld>
            <a:endParaRPr lang="en-GB"/>
          </a:p>
        </p:txBody>
      </p:sp>
    </p:spTree>
    <p:extLst>
      <p:ext uri="{BB962C8B-B14F-4D97-AF65-F5344CB8AC3E}">
        <p14:creationId xmlns:p14="http://schemas.microsoft.com/office/powerpoint/2010/main" val="379570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In this assembly, you will find out more about:</a:t>
            </a:r>
            <a:br>
              <a:rPr lang="en-GB"/>
            </a:br>
            <a:r>
              <a:rPr lang="en-GB"/>
              <a:t>- What apprenticeships are</a:t>
            </a:r>
            <a:br>
              <a:rPr lang="en-GB"/>
            </a:br>
            <a:r>
              <a:rPr lang="en-GB"/>
              <a:t>- How to find apprenticeships</a:t>
            </a:r>
            <a:br>
              <a:rPr lang="en-GB"/>
            </a:br>
            <a:r>
              <a:rPr lang="en-GB"/>
              <a:t>- What opportunities are available locally to you in Southwark/surrounding areas with the LSBU Group</a:t>
            </a:r>
            <a:br>
              <a:rPr lang="en-GB"/>
            </a:br>
            <a:r>
              <a:rPr lang="en-GB"/>
              <a:t>- and where to go next to search and apply.</a:t>
            </a:r>
          </a:p>
        </p:txBody>
      </p:sp>
      <p:sp>
        <p:nvSpPr>
          <p:cNvPr id="4" name="Slide Number Placeholder 3"/>
          <p:cNvSpPr>
            <a:spLocks noGrp="1"/>
          </p:cNvSpPr>
          <p:nvPr>
            <p:ph type="sldNum" sz="quarter" idx="5"/>
          </p:nvPr>
        </p:nvSpPr>
        <p:spPr/>
        <p:txBody>
          <a:bodyPr/>
          <a:lstStyle/>
          <a:p>
            <a:fld id="{D4FF04D7-4C9A-40BE-9FCA-C47B667E7224}" type="slidenum">
              <a:rPr lang="en-GB" smtClean="0"/>
              <a:t>3</a:t>
            </a:fld>
            <a:endParaRPr lang="en-GB"/>
          </a:p>
        </p:txBody>
      </p:sp>
    </p:spTree>
    <p:extLst>
      <p:ext uri="{BB962C8B-B14F-4D97-AF65-F5344CB8AC3E}">
        <p14:creationId xmlns:p14="http://schemas.microsoft.com/office/powerpoint/2010/main" val="59044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We are really lucky that we have a fantastic provider in Southwark who offer apprenticeships from Level 2 all the way up to degree level.</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London South Bank University (LSBU) Group are based in Southwark and are made up of the University and South Bank Colleges, South Bank Academies and SBU Sixth Form.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They offer 44 different apprenticeships from Level 2 – Level 7 and across a variety of sectors, from production engineer to architecture, chartered surveyor to civil engineer, radiographer to occupational therapist and more.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LSBU Group are supporting schools and colleges in the area to share information and learn more about the apprenticeship opportunities available to students.</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D4FF04D7-4C9A-40BE-9FCA-C47B667E7224}" type="slidenum">
              <a:rPr lang="en-GB" smtClean="0"/>
              <a:t>4</a:t>
            </a:fld>
            <a:endParaRPr lang="en-GB"/>
          </a:p>
        </p:txBody>
      </p:sp>
    </p:spTree>
    <p:extLst>
      <p:ext uri="{BB962C8B-B14F-4D97-AF65-F5344CB8AC3E}">
        <p14:creationId xmlns:p14="http://schemas.microsoft.com/office/powerpoint/2010/main" val="93830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a:t>So what is an apprenticeship?</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You may already know a bit about apprenticeships, but let’s run through some facts so that everyone understands the basics.</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There are over 650+ apprenticeships in more than 1500 different job roles – covering a range of sectors and roles, from engineering, finance, business, creative and media, to zoo keeping, costume making, journalism, being a solicitor and more!</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It is a real job, with a real employer. Apprentices work on projects, tasks and support the team, just like any other member of staff.</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Apprenticeships can take anywhere between 1 year (all apprenticeships are a minimum of 12 months) and can last up to 6 years, depending on the level that you are studying at and the job role you are in.</a:t>
            </a:r>
          </a:p>
          <a:p>
            <a:pPr marL="0" indent="0">
              <a:buFont typeface="Arial" panose="020B0604020202020204" pitchFamily="34" charset="0"/>
              <a:buNone/>
            </a:pPr>
            <a:endParaRPr lang="en-GB"/>
          </a:p>
          <a:p>
            <a:pPr marL="171450" indent="-171450">
              <a:buFont typeface="Arial" panose="020B0604020202020204" pitchFamily="34" charset="0"/>
              <a:buChar char="•"/>
            </a:pPr>
            <a:r>
              <a:rPr lang="en-GB"/>
              <a:t>You will be employed, which means you will be paid a salary and will get holiday pay, sick pay and other benefits of being an employee.</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You will work full-time and have a real job, with real responsibility and your employer will work with you to develop your skills.</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The equivalent of 6 hours per week will be spent undertaking training.</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You will not pay for your training costs, even if it’s a degree apprenticeship, and will gain a qualification alongside your work</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Anyone can do an apprenticeship if they are over 16 and living in England. Apprenticeships are for everyone. </a:t>
            </a:r>
          </a:p>
        </p:txBody>
      </p:sp>
      <p:sp>
        <p:nvSpPr>
          <p:cNvPr id="4" name="Slide Number Placeholder 3"/>
          <p:cNvSpPr>
            <a:spLocks noGrp="1"/>
          </p:cNvSpPr>
          <p:nvPr>
            <p:ph type="sldNum" sz="quarter" idx="5"/>
          </p:nvPr>
        </p:nvSpPr>
        <p:spPr/>
        <p:txBody>
          <a:bodyPr/>
          <a:lstStyle/>
          <a:p>
            <a:fld id="{D4FF04D7-4C9A-40BE-9FCA-C47B667E7224}" type="slidenum">
              <a:rPr lang="en-GB" smtClean="0"/>
              <a:t>5</a:t>
            </a:fld>
            <a:endParaRPr lang="en-GB"/>
          </a:p>
        </p:txBody>
      </p:sp>
    </p:spTree>
    <p:extLst>
      <p:ext uri="{BB962C8B-B14F-4D97-AF65-F5344CB8AC3E}">
        <p14:creationId xmlns:p14="http://schemas.microsoft.com/office/powerpoint/2010/main" val="66015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There are many different levels of apprenticeship from intermediate level (which is sometimes called level 2) all the way through to degree level apprenticeships.</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This table gives you an idea of what the levels mean and how they might compare to other qualifications you may be more familiar with.</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So intermediate apprenticeships are at level 2 (which is equivalent to GCSE level), then advanced at level 3 which is equivalent to A levels. There are then higher and degree apprenticeships from level 4 – 7, with 4 being equivalent to a foundation year and 7 as a Master’s degree.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London South Bank University offer a variety of Level 4 – 7 apprenticeships, and the colleges that are part of the LSBU group offer Level 2 and Level 3 apprenticeships.</a:t>
            </a:r>
            <a:br>
              <a:rPr lang="en-GB"/>
            </a:b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The apprenticeship level you start at will depend on your previous experience and qualifications, but LSBU have lots of information and advice on apprenticeships, entry requirements and application processes on their website, so can support you with which may be best for you.</a:t>
            </a:r>
          </a:p>
          <a:p>
            <a:endParaRPr lang="en-GB"/>
          </a:p>
        </p:txBody>
      </p:sp>
      <p:sp>
        <p:nvSpPr>
          <p:cNvPr id="4" name="Slide Number Placeholder 3"/>
          <p:cNvSpPr>
            <a:spLocks noGrp="1"/>
          </p:cNvSpPr>
          <p:nvPr>
            <p:ph type="sldNum" sz="quarter" idx="5"/>
          </p:nvPr>
        </p:nvSpPr>
        <p:spPr/>
        <p:txBody>
          <a:bodyPr/>
          <a:lstStyle/>
          <a:p>
            <a:fld id="{D4FF04D7-4C9A-40BE-9FCA-C47B667E7224}" type="slidenum">
              <a:rPr lang="en-GB" smtClean="0"/>
              <a:t>6</a:t>
            </a:fld>
            <a:endParaRPr lang="en-GB"/>
          </a:p>
        </p:txBody>
      </p:sp>
    </p:spTree>
    <p:extLst>
      <p:ext uri="{BB962C8B-B14F-4D97-AF65-F5344CB8AC3E}">
        <p14:creationId xmlns:p14="http://schemas.microsoft.com/office/powerpoint/2010/main" val="29995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a:t>There are also a huge range of employers offering apprenticeships.</a:t>
            </a:r>
          </a:p>
          <a:p>
            <a:endParaRPr lang="en-GB" sz="1200"/>
          </a:p>
          <a:p>
            <a:pPr marL="171450" indent="-171450">
              <a:buFont typeface="Arial" panose="020B0604020202020204" pitchFamily="34" charset="0"/>
              <a:buChar char="•"/>
            </a:pPr>
            <a:r>
              <a:rPr lang="en-GB" sz="1200"/>
              <a:t>This slide shows you some really familiar logos of big companies in England who all recruit apprentices. You may recognise some of these brands and possibly may not have realised they offer fantastic apprenticeship schemes.</a:t>
            </a:r>
          </a:p>
        </p:txBody>
      </p:sp>
      <p:sp>
        <p:nvSpPr>
          <p:cNvPr id="4" name="Slide Number Placeholder 3"/>
          <p:cNvSpPr>
            <a:spLocks noGrp="1"/>
          </p:cNvSpPr>
          <p:nvPr>
            <p:ph type="sldNum" sz="quarter" idx="5"/>
          </p:nvPr>
        </p:nvSpPr>
        <p:spPr/>
        <p:txBody>
          <a:bodyPr/>
          <a:lstStyle/>
          <a:p>
            <a:fld id="{D4FF04D7-4C9A-40BE-9FCA-C47B667E7224}" type="slidenum">
              <a:rPr lang="en-GB" smtClean="0"/>
              <a:t>7</a:t>
            </a:fld>
            <a:endParaRPr lang="en-GB"/>
          </a:p>
        </p:txBody>
      </p:sp>
    </p:spTree>
    <p:extLst>
      <p:ext uri="{BB962C8B-B14F-4D97-AF65-F5344CB8AC3E}">
        <p14:creationId xmlns:p14="http://schemas.microsoft.com/office/powerpoint/2010/main" val="3500893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a:t>Locally in London, there are also some amazing employers – as well as many of those you will have seen on the previous slide. </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r>
              <a:rPr lang="en-GB" sz="1200"/>
              <a:t>All of these employers work with LSBU to offer excellent apprenticeship opportunities.</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r>
              <a:rPr lang="en-GB" sz="1200"/>
              <a:t>You may recognise some of these logos, such as Lidl or Parliament or Southwark Council. There may be others that you’re not as familiar with, but they offer brilliant apprenticeships in Construction, Finance, Healthcare, Engineering, Town Planning and more! </a:t>
            </a:r>
          </a:p>
          <a:p>
            <a:pPr marL="0" indent="0">
              <a:buFont typeface="Arial" panose="020B0604020202020204" pitchFamily="34" charset="0"/>
              <a:buNone/>
            </a:pPr>
            <a:endParaRPr lang="en-GB" sz="1200"/>
          </a:p>
          <a:p>
            <a:pPr marL="171450" indent="-171450">
              <a:buFont typeface="Arial" panose="020B0604020202020204" pitchFamily="34" charset="0"/>
              <a:buChar char="•"/>
            </a:pPr>
            <a:r>
              <a:rPr lang="en-GB" sz="1200"/>
              <a:t>It can be tempting to think that the ‘best’ apprenticeships are with the big, well-known companies, but many of the employers you may not have heard of before have excellent programmes and offer roles you may not expect. </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r>
              <a:rPr lang="en-GB" sz="1200"/>
              <a:t>So it’s important to do your research and keep an open mind.</a:t>
            </a:r>
          </a:p>
          <a:p>
            <a:endParaRPr lang="en-GB"/>
          </a:p>
        </p:txBody>
      </p:sp>
      <p:sp>
        <p:nvSpPr>
          <p:cNvPr id="4" name="Slide Number Placeholder 3"/>
          <p:cNvSpPr>
            <a:spLocks noGrp="1"/>
          </p:cNvSpPr>
          <p:nvPr>
            <p:ph type="sldNum" sz="quarter" idx="5"/>
          </p:nvPr>
        </p:nvSpPr>
        <p:spPr/>
        <p:txBody>
          <a:bodyPr/>
          <a:lstStyle/>
          <a:p>
            <a:fld id="{D4FF04D7-4C9A-40BE-9FCA-C47B667E7224}" type="slidenum">
              <a:rPr lang="en-GB" smtClean="0"/>
              <a:t>8</a:t>
            </a:fld>
            <a:endParaRPr lang="en-GB"/>
          </a:p>
        </p:txBody>
      </p:sp>
    </p:spTree>
    <p:extLst>
      <p:ext uri="{BB962C8B-B14F-4D97-AF65-F5344CB8AC3E}">
        <p14:creationId xmlns:p14="http://schemas.microsoft.com/office/powerpoint/2010/main" val="3740195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a:t>Presenter note: Please download the film from Vimeo and embed it within this presentation. The film is available to download here: https://vimeo.com/613415806 </a:t>
            </a:r>
          </a:p>
          <a:p>
            <a:pPr marL="0" indent="0">
              <a:buFont typeface="Arial" panose="020B0604020202020204" pitchFamily="34" charset="0"/>
              <a:buNone/>
            </a:pPr>
            <a:endParaRPr lang="en-GB"/>
          </a:p>
          <a:p>
            <a:pPr marL="171450" indent="-171450">
              <a:buFont typeface="Arial" panose="020B0604020202020204" pitchFamily="34" charset="0"/>
              <a:buChar char="•"/>
            </a:pPr>
            <a:r>
              <a:rPr lang="en-GB"/>
              <a:t>I’m going to play you this short film which gives an insight into apprenticeships and what it’s like to be an apprentice, and then we’ll move on to discussing where you can find apprenticeships and apply in more detail.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So let’s take a look at the film to hear from some real apprentices. You might be surprised at some of the job roles!</a:t>
            </a:r>
          </a:p>
          <a:p>
            <a:pPr marL="171450" indent="-171450">
              <a:buFont typeface="Arial" panose="020B0604020202020204" pitchFamily="34" charset="0"/>
              <a:buChar char="•"/>
            </a:pPr>
            <a:endParaRPr lang="en-GB"/>
          </a:p>
          <a:p>
            <a:pPr marL="0" indent="0">
              <a:buFont typeface="Arial" panose="020B0604020202020204" pitchFamily="34" charset="0"/>
              <a:buNone/>
            </a:pPr>
            <a:r>
              <a:rPr lang="en-GB" b="1"/>
              <a:t>Notes to presenter: Click to play the film. </a:t>
            </a: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D4FF04D7-4C9A-40BE-9FCA-C47B667E7224}" type="slidenum">
              <a:rPr lang="en-GB" smtClean="0"/>
              <a:t>9</a:t>
            </a:fld>
            <a:endParaRPr lang="en-GB"/>
          </a:p>
        </p:txBody>
      </p:sp>
    </p:spTree>
    <p:extLst>
      <p:ext uri="{BB962C8B-B14F-4D97-AF65-F5344CB8AC3E}">
        <p14:creationId xmlns:p14="http://schemas.microsoft.com/office/powerpoint/2010/main" val="285077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Where can you find an apprenticeship?</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As we’ve said, LSBU have lots of useful information on their website – including a dedicated space on their website where you can go to look at what vacancies they have available and to register your interest for future opportunities.</a:t>
            </a:r>
          </a:p>
          <a:p>
            <a:pPr marL="0" indent="0">
              <a:buFont typeface="Arial" panose="020B0604020202020204" pitchFamily="34" charset="0"/>
              <a:buNone/>
            </a:pPr>
            <a:endParaRPr lang="en-GB"/>
          </a:p>
          <a:p>
            <a:pPr marL="171450" indent="-171450">
              <a:buFont typeface="Arial" panose="020B0604020202020204" pitchFamily="34" charset="0"/>
              <a:buChar char="•"/>
            </a:pPr>
            <a:r>
              <a:rPr lang="en-GB"/>
              <a:t>You can find the website link on the slide or also scan the QR code.</a:t>
            </a:r>
          </a:p>
        </p:txBody>
      </p:sp>
      <p:sp>
        <p:nvSpPr>
          <p:cNvPr id="4" name="Slide Number Placeholder 3"/>
          <p:cNvSpPr>
            <a:spLocks noGrp="1"/>
          </p:cNvSpPr>
          <p:nvPr>
            <p:ph type="sldNum" sz="quarter" idx="5"/>
          </p:nvPr>
        </p:nvSpPr>
        <p:spPr/>
        <p:txBody>
          <a:bodyPr/>
          <a:lstStyle/>
          <a:p>
            <a:fld id="{D4FF04D7-4C9A-40BE-9FCA-C47B667E7224}" type="slidenum">
              <a:rPr lang="en-GB" smtClean="0"/>
              <a:t>10</a:t>
            </a:fld>
            <a:endParaRPr lang="en-GB"/>
          </a:p>
        </p:txBody>
      </p:sp>
    </p:spTree>
    <p:extLst>
      <p:ext uri="{BB962C8B-B14F-4D97-AF65-F5344CB8AC3E}">
        <p14:creationId xmlns:p14="http://schemas.microsoft.com/office/powerpoint/2010/main" val="156488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40868-D01C-9646-A393-839686B6051F}"/>
              </a:ext>
            </a:extLst>
          </p:cNvPr>
          <p:cNvSpPr>
            <a:spLocks noGrp="1"/>
          </p:cNvSpPr>
          <p:nvPr>
            <p:ph type="ctrTitle" hasCustomPrompt="1"/>
          </p:nvPr>
        </p:nvSpPr>
        <p:spPr>
          <a:xfrm>
            <a:off x="1524000" y="3103563"/>
            <a:ext cx="9144000" cy="896937"/>
          </a:xfrm>
        </p:spPr>
        <p:txBody>
          <a:bodyPr anchor="b"/>
          <a:lstStyle>
            <a:lvl1pPr algn="ctr">
              <a:defRPr sz="6000"/>
            </a:lvl1pPr>
          </a:lstStyle>
          <a:p>
            <a:r>
              <a:rPr lang="en-GB"/>
              <a:t>Course or presentation</a:t>
            </a:r>
            <a:endParaRPr lang="en-US"/>
          </a:p>
        </p:txBody>
      </p:sp>
      <p:sp>
        <p:nvSpPr>
          <p:cNvPr id="3" name="Subtitle 2">
            <a:extLst>
              <a:ext uri="{FF2B5EF4-FFF2-40B4-BE49-F238E27FC236}">
                <a16:creationId xmlns:a16="http://schemas.microsoft.com/office/drawing/2014/main" id="{5CDA6F0A-D717-C940-A906-26A6BC0D8030}"/>
              </a:ext>
            </a:extLst>
          </p:cNvPr>
          <p:cNvSpPr>
            <a:spLocks noGrp="1"/>
          </p:cNvSpPr>
          <p:nvPr>
            <p:ph type="subTitle" idx="1" hasCustomPrompt="1"/>
          </p:nvPr>
        </p:nvSpPr>
        <p:spPr>
          <a:xfrm>
            <a:off x="1524000" y="4211638"/>
            <a:ext cx="9144000" cy="62201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Information</a:t>
            </a:r>
          </a:p>
        </p:txBody>
      </p:sp>
    </p:spTree>
    <p:extLst>
      <p:ext uri="{BB962C8B-B14F-4D97-AF65-F5344CB8AC3E}">
        <p14:creationId xmlns:p14="http://schemas.microsoft.com/office/powerpoint/2010/main" val="1325182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308868DB-9158-BE45-9795-39A4B0E2F258}"/>
              </a:ext>
            </a:extLst>
          </p:cNvPr>
          <p:cNvSpPr>
            <a:spLocks noGrp="1"/>
          </p:cNvSpPr>
          <p:nvPr>
            <p:ph idx="1"/>
          </p:nvPr>
        </p:nvSpPr>
        <p:spPr>
          <a:xfrm>
            <a:off x="838200" y="1883604"/>
            <a:ext cx="5052392" cy="37296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2">
            <a:extLst>
              <a:ext uri="{FF2B5EF4-FFF2-40B4-BE49-F238E27FC236}">
                <a16:creationId xmlns:a16="http://schemas.microsoft.com/office/drawing/2014/main" id="{B3FEAD33-26DE-584E-89FB-B9DE280D91FD}"/>
              </a:ext>
            </a:extLst>
          </p:cNvPr>
          <p:cNvSpPr>
            <a:spLocks noGrp="1"/>
          </p:cNvSpPr>
          <p:nvPr>
            <p:ph idx="10"/>
          </p:nvPr>
        </p:nvSpPr>
        <p:spPr>
          <a:xfrm>
            <a:off x="6301408" y="1883604"/>
            <a:ext cx="5052392" cy="37296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60365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1806575"/>
            <a:ext cx="7634288" cy="3479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4">
            <a:extLst>
              <a:ext uri="{FF2B5EF4-FFF2-40B4-BE49-F238E27FC236}">
                <a16:creationId xmlns:a16="http://schemas.microsoft.com/office/drawing/2014/main" id="{E8D126BF-A6E5-1F4D-9860-D7773AE145D8}"/>
              </a:ext>
            </a:extLst>
          </p:cNvPr>
          <p:cNvSpPr>
            <a:spLocks noGrp="1"/>
          </p:cNvSpPr>
          <p:nvPr>
            <p:ph type="pic" sz="quarter" idx="10"/>
          </p:nvPr>
        </p:nvSpPr>
        <p:spPr>
          <a:xfrm>
            <a:off x="8629650" y="1806574"/>
            <a:ext cx="2724150" cy="3479799"/>
          </a:xfrm>
        </p:spPr>
        <p:txBody>
          <a:bodyPr/>
          <a:lstStyle/>
          <a:p>
            <a:endParaRPr lang="en-US"/>
          </a:p>
        </p:txBody>
      </p:sp>
    </p:spTree>
    <p:extLst>
      <p:ext uri="{BB962C8B-B14F-4D97-AF65-F5344CB8AC3E}">
        <p14:creationId xmlns:p14="http://schemas.microsoft.com/office/powerpoint/2010/main" val="2318334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C7D6-FF52-A34C-8F97-17E38C8CCCF0}"/>
              </a:ext>
            </a:extLst>
          </p:cNvPr>
          <p:cNvSpPr>
            <a:spLocks noGrp="1"/>
          </p:cNvSpPr>
          <p:nvPr>
            <p:ph type="ctrTitle"/>
          </p:nvPr>
        </p:nvSpPr>
        <p:spPr>
          <a:xfrm>
            <a:off x="1524000" y="2582069"/>
            <a:ext cx="9144000" cy="1693862"/>
          </a:xfr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684140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928780"/>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389280"/>
            <a:ext cx="10515600" cy="32809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6578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876117"/>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317567"/>
            <a:ext cx="7634288" cy="33393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4">
            <a:extLst>
              <a:ext uri="{FF2B5EF4-FFF2-40B4-BE49-F238E27FC236}">
                <a16:creationId xmlns:a16="http://schemas.microsoft.com/office/drawing/2014/main" id="{E8D126BF-A6E5-1F4D-9860-D7773AE145D8}"/>
              </a:ext>
            </a:extLst>
          </p:cNvPr>
          <p:cNvSpPr>
            <a:spLocks noGrp="1"/>
          </p:cNvSpPr>
          <p:nvPr>
            <p:ph type="pic" sz="quarter" idx="10"/>
          </p:nvPr>
        </p:nvSpPr>
        <p:spPr>
          <a:xfrm>
            <a:off x="8629650" y="2317567"/>
            <a:ext cx="2724150" cy="3339354"/>
          </a:xfrm>
        </p:spPr>
        <p:txBody>
          <a:bodyPr/>
          <a:lstStyle/>
          <a:p>
            <a:endParaRPr lang="en-US"/>
          </a:p>
        </p:txBody>
      </p:sp>
    </p:spTree>
    <p:extLst>
      <p:ext uri="{BB962C8B-B14F-4D97-AF65-F5344CB8AC3E}">
        <p14:creationId xmlns:p14="http://schemas.microsoft.com/office/powerpoint/2010/main" val="3412023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C7D6-FF52-A34C-8F97-17E38C8CCCF0}"/>
              </a:ext>
            </a:extLst>
          </p:cNvPr>
          <p:cNvSpPr>
            <a:spLocks noGrp="1"/>
          </p:cNvSpPr>
          <p:nvPr>
            <p:ph type="ctrTitle"/>
          </p:nvPr>
        </p:nvSpPr>
        <p:spPr>
          <a:xfrm>
            <a:off x="1524000" y="2582069"/>
            <a:ext cx="9144000" cy="1693862"/>
          </a:xfr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4232341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955677"/>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416177"/>
            <a:ext cx="10515600" cy="34750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16047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955677"/>
            <a:ext cx="10515600" cy="1325563"/>
          </a:xfrm>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9A4051BB-EA6D-0A40-9A11-6F7809C63EF7}"/>
              </a:ext>
            </a:extLst>
          </p:cNvPr>
          <p:cNvSpPr>
            <a:spLocks noGrp="1"/>
          </p:cNvSpPr>
          <p:nvPr>
            <p:ph idx="1"/>
          </p:nvPr>
        </p:nvSpPr>
        <p:spPr>
          <a:xfrm>
            <a:off x="838200" y="2519708"/>
            <a:ext cx="5052392" cy="35034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2">
            <a:extLst>
              <a:ext uri="{FF2B5EF4-FFF2-40B4-BE49-F238E27FC236}">
                <a16:creationId xmlns:a16="http://schemas.microsoft.com/office/drawing/2014/main" id="{6E1431A1-21A9-2940-BD0E-B5E063B11F7C}"/>
              </a:ext>
            </a:extLst>
          </p:cNvPr>
          <p:cNvSpPr>
            <a:spLocks noGrp="1"/>
          </p:cNvSpPr>
          <p:nvPr>
            <p:ph idx="10"/>
          </p:nvPr>
        </p:nvSpPr>
        <p:spPr>
          <a:xfrm>
            <a:off x="6301408" y="2519708"/>
            <a:ext cx="5052392" cy="35034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94265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822329"/>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263779"/>
            <a:ext cx="7634288" cy="3479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4">
            <a:extLst>
              <a:ext uri="{FF2B5EF4-FFF2-40B4-BE49-F238E27FC236}">
                <a16:creationId xmlns:a16="http://schemas.microsoft.com/office/drawing/2014/main" id="{E8D126BF-A6E5-1F4D-9860-D7773AE145D8}"/>
              </a:ext>
            </a:extLst>
          </p:cNvPr>
          <p:cNvSpPr>
            <a:spLocks noGrp="1"/>
          </p:cNvSpPr>
          <p:nvPr>
            <p:ph type="pic" sz="quarter" idx="10"/>
          </p:nvPr>
        </p:nvSpPr>
        <p:spPr>
          <a:xfrm>
            <a:off x="8629650" y="2263778"/>
            <a:ext cx="2724150" cy="3479799"/>
          </a:xfrm>
        </p:spPr>
        <p:txBody>
          <a:bodyPr/>
          <a:lstStyle/>
          <a:p>
            <a:endParaRPr lang="en-US"/>
          </a:p>
        </p:txBody>
      </p:sp>
    </p:spTree>
    <p:extLst>
      <p:ext uri="{BB962C8B-B14F-4D97-AF65-F5344CB8AC3E}">
        <p14:creationId xmlns:p14="http://schemas.microsoft.com/office/powerpoint/2010/main" val="740152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C7D6-FF52-A34C-8F97-17E38C8CCCF0}"/>
              </a:ext>
            </a:extLst>
          </p:cNvPr>
          <p:cNvSpPr>
            <a:spLocks noGrp="1"/>
          </p:cNvSpPr>
          <p:nvPr>
            <p:ph type="ctrTitle"/>
          </p:nvPr>
        </p:nvSpPr>
        <p:spPr>
          <a:xfrm>
            <a:off x="1524000" y="2582069"/>
            <a:ext cx="9144000" cy="1693862"/>
          </a:xfr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397820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B731-29AB-DB49-B913-508ACC2E3283}"/>
              </a:ext>
            </a:extLst>
          </p:cNvPr>
          <p:cNvSpPr>
            <a:spLocks noGrp="1"/>
          </p:cNvSpPr>
          <p:nvPr>
            <p:ph type="ctrTitle"/>
          </p:nvPr>
        </p:nvSpPr>
        <p:spPr>
          <a:xfrm>
            <a:off x="5690275" y="741363"/>
            <a:ext cx="6214853" cy="2387600"/>
          </a:xfrm>
        </p:spPr>
        <p:txBody>
          <a:bodyPr anchor="ctr" anchorCtr="0"/>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B55E9F3-87D5-A042-81C6-12836A394CB5}"/>
              </a:ext>
            </a:extLst>
          </p:cNvPr>
          <p:cNvSpPr>
            <a:spLocks noGrp="1"/>
          </p:cNvSpPr>
          <p:nvPr>
            <p:ph type="subTitle" idx="1"/>
          </p:nvPr>
        </p:nvSpPr>
        <p:spPr>
          <a:xfrm>
            <a:off x="5690275" y="3297238"/>
            <a:ext cx="621485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72646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955677"/>
            <a:ext cx="10515600" cy="1325563"/>
          </a:xfrm>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5B5CBBC2-19A3-314B-8739-6B2F02F4E3BF}"/>
              </a:ext>
            </a:extLst>
          </p:cNvPr>
          <p:cNvSpPr>
            <a:spLocks noGrp="1"/>
          </p:cNvSpPr>
          <p:nvPr>
            <p:ph idx="1"/>
          </p:nvPr>
        </p:nvSpPr>
        <p:spPr>
          <a:xfrm>
            <a:off x="838200" y="2519708"/>
            <a:ext cx="5052392" cy="33826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2">
            <a:extLst>
              <a:ext uri="{FF2B5EF4-FFF2-40B4-BE49-F238E27FC236}">
                <a16:creationId xmlns:a16="http://schemas.microsoft.com/office/drawing/2014/main" id="{0CCCFF7F-3CDA-784D-BD87-E31ABBA7250B}"/>
              </a:ext>
            </a:extLst>
          </p:cNvPr>
          <p:cNvSpPr>
            <a:spLocks noGrp="1"/>
          </p:cNvSpPr>
          <p:nvPr>
            <p:ph idx="10"/>
          </p:nvPr>
        </p:nvSpPr>
        <p:spPr>
          <a:xfrm>
            <a:off x="6301408" y="2519708"/>
            <a:ext cx="5052392" cy="33826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60001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822329"/>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263779"/>
            <a:ext cx="7634288" cy="33839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4">
            <a:extLst>
              <a:ext uri="{FF2B5EF4-FFF2-40B4-BE49-F238E27FC236}">
                <a16:creationId xmlns:a16="http://schemas.microsoft.com/office/drawing/2014/main" id="{E8D126BF-A6E5-1F4D-9860-D7773AE145D8}"/>
              </a:ext>
            </a:extLst>
          </p:cNvPr>
          <p:cNvSpPr>
            <a:spLocks noGrp="1"/>
          </p:cNvSpPr>
          <p:nvPr>
            <p:ph type="pic" sz="quarter" idx="10"/>
          </p:nvPr>
        </p:nvSpPr>
        <p:spPr>
          <a:xfrm>
            <a:off x="8629650" y="2263778"/>
            <a:ext cx="2724150" cy="3383985"/>
          </a:xfrm>
        </p:spPr>
        <p:txBody>
          <a:bodyPr/>
          <a:lstStyle/>
          <a:p>
            <a:endParaRPr lang="en-US"/>
          </a:p>
        </p:txBody>
      </p:sp>
    </p:spTree>
    <p:extLst>
      <p:ext uri="{BB962C8B-B14F-4D97-AF65-F5344CB8AC3E}">
        <p14:creationId xmlns:p14="http://schemas.microsoft.com/office/powerpoint/2010/main" val="97408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9A50-AB82-A047-9FDB-89A0382D8436}"/>
              </a:ext>
            </a:extLst>
          </p:cNvPr>
          <p:cNvSpPr>
            <a:spLocks noGrp="1"/>
          </p:cNvSpPr>
          <p:nvPr>
            <p:ph type="ctrTitle"/>
          </p:nvPr>
        </p:nvSpPr>
        <p:spPr>
          <a:xfrm>
            <a:off x="6385809" y="2714885"/>
            <a:ext cx="4956748" cy="2387600"/>
          </a:xfrm>
        </p:spPr>
        <p:txBody>
          <a:bodyPr anchor="ctr" anchorCtr="0"/>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1064326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3D4D-9C97-494D-A652-9C657E04444A}"/>
              </a:ext>
            </a:extLst>
          </p:cNvPr>
          <p:cNvSpPr>
            <a:spLocks noGrp="1"/>
          </p:cNvSpPr>
          <p:nvPr>
            <p:ph type="title"/>
          </p:nvPr>
        </p:nvSpPr>
        <p:spPr>
          <a:xfrm>
            <a:off x="5999015" y="1132669"/>
            <a:ext cx="5373835" cy="131158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22E9D2-E4B1-DA4D-9329-C5288CF4C822}"/>
              </a:ext>
            </a:extLst>
          </p:cNvPr>
          <p:cNvSpPr>
            <a:spLocks noGrp="1"/>
          </p:cNvSpPr>
          <p:nvPr>
            <p:ph idx="1"/>
          </p:nvPr>
        </p:nvSpPr>
        <p:spPr>
          <a:xfrm>
            <a:off x="5999015" y="2593170"/>
            <a:ext cx="5373835" cy="34933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94599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9A50-AB82-A047-9FDB-89A0382D8436}"/>
              </a:ext>
            </a:extLst>
          </p:cNvPr>
          <p:cNvSpPr>
            <a:spLocks noGrp="1"/>
          </p:cNvSpPr>
          <p:nvPr>
            <p:ph type="ctrTitle"/>
          </p:nvPr>
        </p:nvSpPr>
        <p:spPr>
          <a:xfrm>
            <a:off x="6385809" y="2235200"/>
            <a:ext cx="4956748" cy="2387600"/>
          </a:xfrm>
        </p:spPr>
        <p:txBody>
          <a:bodyPr anchor="ctr" anchorCtr="0"/>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3615546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3D4D-9C97-494D-A652-9C657E04444A}"/>
              </a:ext>
            </a:extLst>
          </p:cNvPr>
          <p:cNvSpPr>
            <a:spLocks noGrp="1"/>
          </p:cNvSpPr>
          <p:nvPr>
            <p:ph type="title"/>
          </p:nvPr>
        </p:nvSpPr>
        <p:spPr>
          <a:xfrm>
            <a:off x="6096001" y="1057275"/>
            <a:ext cx="5233988" cy="1172357"/>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22E9D2-E4B1-DA4D-9329-C5288CF4C822}"/>
              </a:ext>
            </a:extLst>
          </p:cNvPr>
          <p:cNvSpPr>
            <a:spLocks noGrp="1"/>
          </p:cNvSpPr>
          <p:nvPr>
            <p:ph idx="1"/>
          </p:nvPr>
        </p:nvSpPr>
        <p:spPr>
          <a:xfrm>
            <a:off x="6096001" y="2364570"/>
            <a:ext cx="5233988" cy="32647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27741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9A50-AB82-A047-9FDB-89A0382D8436}"/>
              </a:ext>
            </a:extLst>
          </p:cNvPr>
          <p:cNvSpPr>
            <a:spLocks noGrp="1"/>
          </p:cNvSpPr>
          <p:nvPr>
            <p:ph type="ctrTitle"/>
          </p:nvPr>
        </p:nvSpPr>
        <p:spPr>
          <a:xfrm>
            <a:off x="1139252" y="2235200"/>
            <a:ext cx="4956748" cy="2387600"/>
          </a:xfrm>
        </p:spPr>
        <p:txBody>
          <a:bodyPr anchor="ctr" anchorCtr="0"/>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597617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3D4D-9C97-494D-A652-9C657E04444A}"/>
              </a:ext>
            </a:extLst>
          </p:cNvPr>
          <p:cNvSpPr>
            <a:spLocks noGrp="1"/>
          </p:cNvSpPr>
          <p:nvPr>
            <p:ph type="title"/>
          </p:nvPr>
        </p:nvSpPr>
        <p:spPr>
          <a:xfrm>
            <a:off x="824753" y="1039743"/>
            <a:ext cx="5538787"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22E9D2-E4B1-DA4D-9329-C5288CF4C822}"/>
              </a:ext>
            </a:extLst>
          </p:cNvPr>
          <p:cNvSpPr>
            <a:spLocks noGrp="1"/>
          </p:cNvSpPr>
          <p:nvPr>
            <p:ph idx="1"/>
          </p:nvPr>
        </p:nvSpPr>
        <p:spPr>
          <a:xfrm>
            <a:off x="824753" y="2500243"/>
            <a:ext cx="5538787" cy="32147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16828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9A50-AB82-A047-9FDB-89A0382D8436}"/>
              </a:ext>
            </a:extLst>
          </p:cNvPr>
          <p:cNvSpPr>
            <a:spLocks noGrp="1"/>
          </p:cNvSpPr>
          <p:nvPr>
            <p:ph type="ctrTitle"/>
          </p:nvPr>
        </p:nvSpPr>
        <p:spPr>
          <a:xfrm>
            <a:off x="1139252" y="2235200"/>
            <a:ext cx="4956748" cy="2387600"/>
          </a:xfrm>
        </p:spPr>
        <p:txBody>
          <a:bodyPr anchor="ctr" anchorCtr="0"/>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128379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3D4D-9C97-494D-A652-9C657E04444A}"/>
              </a:ext>
            </a:extLst>
          </p:cNvPr>
          <p:cNvSpPr>
            <a:spLocks noGrp="1"/>
          </p:cNvSpPr>
          <p:nvPr>
            <p:ph type="title"/>
          </p:nvPr>
        </p:nvSpPr>
        <p:spPr>
          <a:xfrm>
            <a:off x="824753" y="1039743"/>
            <a:ext cx="5538787"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22E9D2-E4B1-DA4D-9329-C5288CF4C822}"/>
              </a:ext>
            </a:extLst>
          </p:cNvPr>
          <p:cNvSpPr>
            <a:spLocks noGrp="1"/>
          </p:cNvSpPr>
          <p:nvPr>
            <p:ph idx="1"/>
          </p:nvPr>
        </p:nvSpPr>
        <p:spPr>
          <a:xfrm>
            <a:off x="824753" y="2500243"/>
            <a:ext cx="5538787" cy="33235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061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318B1-E149-EF45-87FB-F1D66C19D349}"/>
              </a:ext>
            </a:extLst>
          </p:cNvPr>
          <p:cNvSpPr>
            <a:spLocks noGrp="1"/>
          </p:cNvSpPr>
          <p:nvPr>
            <p:ph type="title"/>
          </p:nvPr>
        </p:nvSpPr>
        <p:spPr>
          <a:xfrm>
            <a:off x="5023931" y="574676"/>
            <a:ext cx="6343650" cy="993326"/>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3E44836-85F3-9949-AE53-AD13E2804CBD}"/>
              </a:ext>
            </a:extLst>
          </p:cNvPr>
          <p:cNvSpPr>
            <a:spLocks noGrp="1"/>
          </p:cNvSpPr>
          <p:nvPr>
            <p:ph idx="1"/>
          </p:nvPr>
        </p:nvSpPr>
        <p:spPr>
          <a:xfrm>
            <a:off x="5023931" y="1825625"/>
            <a:ext cx="6343650" cy="326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3063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9A50-AB82-A047-9FDB-89A0382D8436}"/>
              </a:ext>
            </a:extLst>
          </p:cNvPr>
          <p:cNvSpPr>
            <a:spLocks noGrp="1"/>
          </p:cNvSpPr>
          <p:nvPr>
            <p:ph type="ctrTitle"/>
          </p:nvPr>
        </p:nvSpPr>
        <p:spPr>
          <a:xfrm>
            <a:off x="5849964" y="2103437"/>
            <a:ext cx="5503836" cy="2651125"/>
          </a:xfr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1989815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3D4D-9C97-494D-A652-9C657E04444A}"/>
              </a:ext>
            </a:extLst>
          </p:cNvPr>
          <p:cNvSpPr>
            <a:spLocks noGrp="1"/>
          </p:cNvSpPr>
          <p:nvPr>
            <p:ph type="title"/>
          </p:nvPr>
        </p:nvSpPr>
        <p:spPr>
          <a:xfrm>
            <a:off x="5714996" y="842962"/>
            <a:ext cx="5686429" cy="109061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22E9D2-E4B1-DA4D-9329-C5288CF4C822}"/>
              </a:ext>
            </a:extLst>
          </p:cNvPr>
          <p:cNvSpPr>
            <a:spLocks noGrp="1"/>
          </p:cNvSpPr>
          <p:nvPr>
            <p:ph idx="1"/>
          </p:nvPr>
        </p:nvSpPr>
        <p:spPr>
          <a:xfrm>
            <a:off x="5714996" y="2068513"/>
            <a:ext cx="5686429" cy="3946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8633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9A50-AB82-A047-9FDB-89A0382D8436}"/>
              </a:ext>
            </a:extLst>
          </p:cNvPr>
          <p:cNvSpPr>
            <a:spLocks noGrp="1"/>
          </p:cNvSpPr>
          <p:nvPr>
            <p:ph type="ctrTitle"/>
          </p:nvPr>
        </p:nvSpPr>
        <p:spPr>
          <a:xfrm>
            <a:off x="1139252" y="2235200"/>
            <a:ext cx="4956748" cy="2387600"/>
          </a:xfr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2953945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3D4D-9C97-494D-A652-9C657E04444A}"/>
              </a:ext>
            </a:extLst>
          </p:cNvPr>
          <p:cNvSpPr>
            <a:spLocks noGrp="1"/>
          </p:cNvSpPr>
          <p:nvPr>
            <p:ph type="title"/>
          </p:nvPr>
        </p:nvSpPr>
        <p:spPr>
          <a:xfrm>
            <a:off x="824753" y="957857"/>
            <a:ext cx="5538787"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22E9D2-E4B1-DA4D-9329-C5288CF4C822}"/>
              </a:ext>
            </a:extLst>
          </p:cNvPr>
          <p:cNvSpPr>
            <a:spLocks noGrp="1"/>
          </p:cNvSpPr>
          <p:nvPr>
            <p:ph idx="1"/>
          </p:nvPr>
        </p:nvSpPr>
        <p:spPr>
          <a:xfrm>
            <a:off x="824753" y="2418357"/>
            <a:ext cx="5538787" cy="33235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28187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5E6A0C-A620-EB40-9CBE-0C919B71BD25}"/>
              </a:ext>
            </a:extLst>
          </p:cNvPr>
          <p:cNvSpPr>
            <a:spLocks noGrp="1"/>
          </p:cNvSpPr>
          <p:nvPr>
            <p:ph type="ctrTitle"/>
          </p:nvPr>
        </p:nvSpPr>
        <p:spPr>
          <a:xfrm>
            <a:off x="1524000" y="2560637"/>
            <a:ext cx="9144000" cy="1736725"/>
          </a:xfr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3289021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320925"/>
            <a:ext cx="10515600" cy="37296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230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320925"/>
            <a:ext cx="5052392" cy="37296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2">
            <a:extLst>
              <a:ext uri="{FF2B5EF4-FFF2-40B4-BE49-F238E27FC236}">
                <a16:creationId xmlns:a16="http://schemas.microsoft.com/office/drawing/2014/main" id="{E6DF66CE-4996-1F46-8AE8-962EBE9F8BD6}"/>
              </a:ext>
            </a:extLst>
          </p:cNvPr>
          <p:cNvSpPr>
            <a:spLocks noGrp="1"/>
          </p:cNvSpPr>
          <p:nvPr>
            <p:ph idx="10"/>
          </p:nvPr>
        </p:nvSpPr>
        <p:spPr>
          <a:xfrm>
            <a:off x="6301408" y="2320925"/>
            <a:ext cx="5052392" cy="37296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36114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320925"/>
            <a:ext cx="7634288" cy="37296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4">
            <a:extLst>
              <a:ext uri="{FF2B5EF4-FFF2-40B4-BE49-F238E27FC236}">
                <a16:creationId xmlns:a16="http://schemas.microsoft.com/office/drawing/2014/main" id="{E8D126BF-A6E5-1F4D-9860-D7773AE145D8}"/>
              </a:ext>
            </a:extLst>
          </p:cNvPr>
          <p:cNvSpPr>
            <a:spLocks noGrp="1"/>
          </p:cNvSpPr>
          <p:nvPr>
            <p:ph type="pic" sz="quarter" idx="10"/>
          </p:nvPr>
        </p:nvSpPr>
        <p:spPr>
          <a:xfrm>
            <a:off x="8629650" y="2320925"/>
            <a:ext cx="2724150" cy="3729678"/>
          </a:xfrm>
        </p:spPr>
        <p:txBody>
          <a:bodyPr/>
          <a:lstStyle/>
          <a:p>
            <a:endParaRPr lang="en-US"/>
          </a:p>
        </p:txBody>
      </p:sp>
    </p:spTree>
    <p:extLst>
      <p:ext uri="{BB962C8B-B14F-4D97-AF65-F5344CB8AC3E}">
        <p14:creationId xmlns:p14="http://schemas.microsoft.com/office/powerpoint/2010/main" val="422746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C7D6-FF52-A34C-8F97-17E38C8CCCF0}"/>
              </a:ext>
            </a:extLst>
          </p:cNvPr>
          <p:cNvSpPr>
            <a:spLocks noGrp="1"/>
          </p:cNvSpPr>
          <p:nvPr>
            <p:ph type="ctrTitle"/>
          </p:nvPr>
        </p:nvSpPr>
        <p:spPr>
          <a:xfrm>
            <a:off x="1524000" y="2581275"/>
            <a:ext cx="9144000" cy="1695450"/>
          </a:xfr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48752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1825625"/>
            <a:ext cx="10515600" cy="34750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66649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2.png"/><Relationship Id="rId4" Type="http://schemas.openxmlformats.org/officeDocument/2006/relationships/image" Target="../media/image11.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png"/><Relationship Id="rId4" Type="http://schemas.openxmlformats.org/officeDocument/2006/relationships/image" Target="../media/image12.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2.png"/><Relationship Id="rId4" Type="http://schemas.openxmlformats.org/officeDocument/2006/relationships/image" Target="../media/image13.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2.png"/><Relationship Id="rId4" Type="http://schemas.openxmlformats.org/officeDocument/2006/relationships/image" Target="../media/image14.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theme" Target="../theme/theme6.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2.png"/><Relationship Id="rId4"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B1D24E-F0BC-E54C-AEA3-30529DFE3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19B5E0-C209-0D44-8133-DA0C274D33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sign with white text&#10;&#10;Description automatically generated">
            <a:extLst>
              <a:ext uri="{FF2B5EF4-FFF2-40B4-BE49-F238E27FC236}">
                <a16:creationId xmlns:a16="http://schemas.microsoft.com/office/drawing/2014/main" id="{A663F95C-8549-4616-891A-151DBA5149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62265283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4BBD-6F9D-EC47-BBD4-A6D79B20F6B8}"/>
              </a:ext>
            </a:extLst>
          </p:cNvPr>
          <p:cNvSpPr>
            <a:spLocks noGrp="1"/>
          </p:cNvSpPr>
          <p:nvPr>
            <p:ph type="title"/>
          </p:nvPr>
        </p:nvSpPr>
        <p:spPr>
          <a:xfrm>
            <a:off x="897874" y="896471"/>
            <a:ext cx="5538787" cy="103710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697D82-C647-CD42-91DA-8A196E91CAE9}"/>
              </a:ext>
            </a:extLst>
          </p:cNvPr>
          <p:cNvSpPr>
            <a:spLocks noGrp="1"/>
          </p:cNvSpPr>
          <p:nvPr>
            <p:ph type="body" idx="1"/>
          </p:nvPr>
        </p:nvSpPr>
        <p:spPr>
          <a:xfrm>
            <a:off x="897874" y="2068513"/>
            <a:ext cx="5538787" cy="366889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4CB3E5E4-DD12-47A5-9F68-BCC054EF864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3018992595"/>
      </p:ext>
    </p:extLst>
  </p:cSld>
  <p:clrMap bg1="lt1" tx1="dk1" bg2="lt2" tx2="dk2" accent1="accent1" accent2="accent2" accent3="accent3" accent4="accent4" accent5="accent5" accent6="accent6" hlink="hlink" folHlink="folHlink"/>
  <p:sldLayoutIdLst>
    <p:sldLayoutId id="2147483695" r:id="rId1"/>
    <p:sldLayoutId id="2147483696" r:id="rId2"/>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4BBD-6F9D-EC47-BBD4-A6D79B20F6B8}"/>
              </a:ext>
            </a:extLst>
          </p:cNvPr>
          <p:cNvSpPr>
            <a:spLocks noGrp="1"/>
          </p:cNvSpPr>
          <p:nvPr>
            <p:ph type="title"/>
          </p:nvPr>
        </p:nvSpPr>
        <p:spPr>
          <a:xfrm>
            <a:off x="885829" y="842962"/>
            <a:ext cx="5538787" cy="109061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697D82-C647-CD42-91DA-8A196E91CAE9}"/>
              </a:ext>
            </a:extLst>
          </p:cNvPr>
          <p:cNvSpPr>
            <a:spLocks noGrp="1"/>
          </p:cNvSpPr>
          <p:nvPr>
            <p:ph type="body" idx="1"/>
          </p:nvPr>
        </p:nvSpPr>
        <p:spPr>
          <a:xfrm>
            <a:off x="885829" y="2068513"/>
            <a:ext cx="5538787" cy="39465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3BFFFE4A-C82B-4D25-9A72-B49E9B273F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956762486"/>
      </p:ext>
    </p:extLst>
  </p:cSld>
  <p:clrMap bg1="lt1" tx1="dk1" bg2="lt2" tx2="dk2" accent1="accent1" accent2="accent2" accent3="accent3" accent4="accent4" accent5="accent5" accent6="accent6" hlink="hlink" folHlink="folHlink"/>
  <p:sldLayoutIdLst>
    <p:sldLayoutId id="2147483698" r:id="rId1"/>
    <p:sldLayoutId id="2147483699" r:id="rId2"/>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4BBD-6F9D-EC47-BBD4-A6D79B20F6B8}"/>
              </a:ext>
            </a:extLst>
          </p:cNvPr>
          <p:cNvSpPr>
            <a:spLocks noGrp="1"/>
          </p:cNvSpPr>
          <p:nvPr>
            <p:ph type="title"/>
          </p:nvPr>
        </p:nvSpPr>
        <p:spPr>
          <a:xfrm>
            <a:off x="5912217" y="608013"/>
            <a:ext cx="5538787"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697D82-C647-CD42-91DA-8A196E91CAE9}"/>
              </a:ext>
            </a:extLst>
          </p:cNvPr>
          <p:cNvSpPr>
            <a:spLocks noGrp="1"/>
          </p:cNvSpPr>
          <p:nvPr>
            <p:ph type="body" idx="1"/>
          </p:nvPr>
        </p:nvSpPr>
        <p:spPr>
          <a:xfrm>
            <a:off x="5912217" y="2068513"/>
            <a:ext cx="5538787" cy="39465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D1F14607-8133-461D-862B-87522FED168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1050701590"/>
      </p:ext>
    </p:extLst>
  </p:cSld>
  <p:clrMap bg1="lt1" tx1="dk1" bg2="lt2" tx2="dk2" accent1="accent1" accent2="accent2" accent3="accent3" accent4="accent4" accent5="accent5" accent6="accent6" hlink="hlink" folHlink="folHlink"/>
  <p:sldLayoutIdLst>
    <p:sldLayoutId id="2147483701" r:id="rId1"/>
    <p:sldLayoutId id="2147483702" r:id="rId2"/>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4BBD-6F9D-EC47-BBD4-A6D79B20F6B8}"/>
              </a:ext>
            </a:extLst>
          </p:cNvPr>
          <p:cNvSpPr>
            <a:spLocks noGrp="1"/>
          </p:cNvSpPr>
          <p:nvPr>
            <p:ph type="title"/>
          </p:nvPr>
        </p:nvSpPr>
        <p:spPr>
          <a:xfrm>
            <a:off x="700648" y="1108364"/>
            <a:ext cx="5538787" cy="82521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697D82-C647-CD42-91DA-8A196E91CAE9}"/>
              </a:ext>
            </a:extLst>
          </p:cNvPr>
          <p:cNvSpPr>
            <a:spLocks noGrp="1"/>
          </p:cNvSpPr>
          <p:nvPr>
            <p:ph type="body" idx="1"/>
          </p:nvPr>
        </p:nvSpPr>
        <p:spPr>
          <a:xfrm>
            <a:off x="700648" y="2068513"/>
            <a:ext cx="5538787" cy="368112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185B2B7F-D0E4-4015-84EA-C594D1DFB3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624538119"/>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9C709C-A7A3-1B4B-A121-63C8C79E1DBC}"/>
              </a:ext>
            </a:extLst>
          </p:cNvPr>
          <p:cNvSpPr>
            <a:spLocks noGrp="1"/>
          </p:cNvSpPr>
          <p:nvPr>
            <p:ph type="title"/>
          </p:nvPr>
        </p:nvSpPr>
        <p:spPr>
          <a:xfrm>
            <a:off x="5010150" y="365126"/>
            <a:ext cx="6989774" cy="99332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DFC74C-1916-F740-AFB5-F240830D1491}"/>
              </a:ext>
            </a:extLst>
          </p:cNvPr>
          <p:cNvSpPr>
            <a:spLocks noGrp="1"/>
          </p:cNvSpPr>
          <p:nvPr>
            <p:ph type="body" idx="1"/>
          </p:nvPr>
        </p:nvSpPr>
        <p:spPr>
          <a:xfrm>
            <a:off x="5010149" y="1825625"/>
            <a:ext cx="6989775" cy="32607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sign with white text&#10;&#10;Description automatically generated">
            <a:extLst>
              <a:ext uri="{FF2B5EF4-FFF2-40B4-BE49-F238E27FC236}">
                <a16:creationId xmlns:a16="http://schemas.microsoft.com/office/drawing/2014/main" id="{7FA06176-60A1-49C0-99A4-777397E9008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281682570"/>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217EB-4C28-D44A-9DB2-225846B4805E}"/>
              </a:ext>
            </a:extLst>
          </p:cNvPr>
          <p:cNvSpPr>
            <a:spLocks noGrp="1"/>
          </p:cNvSpPr>
          <p:nvPr>
            <p:ph type="title"/>
          </p:nvPr>
        </p:nvSpPr>
        <p:spPr>
          <a:xfrm>
            <a:off x="838200" y="1333500"/>
            <a:ext cx="10515600" cy="852488"/>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1377A00-66F4-564E-9082-9A06BA18C368}"/>
              </a:ext>
            </a:extLst>
          </p:cNvPr>
          <p:cNvSpPr>
            <a:spLocks noGrp="1"/>
          </p:cNvSpPr>
          <p:nvPr>
            <p:ph type="body" idx="1"/>
          </p:nvPr>
        </p:nvSpPr>
        <p:spPr>
          <a:xfrm>
            <a:off x="838200" y="2320925"/>
            <a:ext cx="10515600" cy="37102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FEBEED1E-94F5-47E7-9000-573A0F322A1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143214911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01926-A060-9B4D-BB3C-0F2437773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56B09F-E9AE-564D-B27D-AD209CDC2708}"/>
              </a:ext>
            </a:extLst>
          </p:cNvPr>
          <p:cNvSpPr>
            <a:spLocks noGrp="1"/>
          </p:cNvSpPr>
          <p:nvPr>
            <p:ph type="body" idx="1"/>
          </p:nvPr>
        </p:nvSpPr>
        <p:spPr>
          <a:xfrm>
            <a:off x="838200" y="1825625"/>
            <a:ext cx="10515600" cy="42426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2C3F843E-2F9E-4C05-B4F6-33C1E25A912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427935835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01926-A060-9B4D-BB3C-0F2437773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56B09F-E9AE-564D-B27D-AD209CDC2708}"/>
              </a:ext>
            </a:extLst>
          </p:cNvPr>
          <p:cNvSpPr>
            <a:spLocks noGrp="1"/>
          </p:cNvSpPr>
          <p:nvPr>
            <p:ph type="body" idx="1"/>
          </p:nvPr>
        </p:nvSpPr>
        <p:spPr>
          <a:xfrm>
            <a:off x="838200" y="1825626"/>
            <a:ext cx="10515600" cy="375805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34B4C77F-337F-4E28-B43C-E7F2F828272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133127277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01926-A060-9B4D-BB3C-0F24377732A9}"/>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56B09F-E9AE-564D-B27D-AD209CDC2708}"/>
              </a:ext>
            </a:extLst>
          </p:cNvPr>
          <p:cNvSpPr>
            <a:spLocks noGrp="1"/>
          </p:cNvSpPr>
          <p:nvPr>
            <p:ph type="body" idx="1"/>
          </p:nvPr>
        </p:nvSpPr>
        <p:spPr>
          <a:xfrm>
            <a:off x="838200" y="1825625"/>
            <a:ext cx="10515600" cy="398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01DD6473-D461-4456-891F-DB64531681B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20015208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01926-A060-9B4D-BB3C-0F2437773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56B09F-E9AE-564D-B27D-AD209CDC2708}"/>
              </a:ext>
            </a:extLst>
          </p:cNvPr>
          <p:cNvSpPr>
            <a:spLocks noGrp="1"/>
          </p:cNvSpPr>
          <p:nvPr>
            <p:ph type="body" idx="1"/>
          </p:nvPr>
        </p:nvSpPr>
        <p:spPr>
          <a:xfrm>
            <a:off x="838200" y="1825625"/>
            <a:ext cx="10515600" cy="389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0B221A99-0502-4B78-B648-D5A8DF2DAE8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33689775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4BBD-6F9D-EC47-BBD4-A6D79B20F6B8}"/>
              </a:ext>
            </a:extLst>
          </p:cNvPr>
          <p:cNvSpPr>
            <a:spLocks noGrp="1"/>
          </p:cNvSpPr>
          <p:nvPr>
            <p:ph type="title"/>
          </p:nvPr>
        </p:nvSpPr>
        <p:spPr>
          <a:xfrm>
            <a:off x="5876357" y="697658"/>
            <a:ext cx="5538787"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697D82-C647-CD42-91DA-8A196E91CAE9}"/>
              </a:ext>
            </a:extLst>
          </p:cNvPr>
          <p:cNvSpPr>
            <a:spLocks noGrp="1"/>
          </p:cNvSpPr>
          <p:nvPr>
            <p:ph type="body" idx="1"/>
          </p:nvPr>
        </p:nvSpPr>
        <p:spPr>
          <a:xfrm>
            <a:off x="5876357" y="2158158"/>
            <a:ext cx="5538787" cy="39465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7CD4F36B-EEF0-49A5-AECE-5087FFDD4E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2703541889"/>
      </p:ext>
    </p:extLst>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4BBD-6F9D-EC47-BBD4-A6D79B20F6B8}"/>
              </a:ext>
            </a:extLst>
          </p:cNvPr>
          <p:cNvSpPr>
            <a:spLocks noGrp="1"/>
          </p:cNvSpPr>
          <p:nvPr>
            <p:ph type="title"/>
          </p:nvPr>
        </p:nvSpPr>
        <p:spPr>
          <a:xfrm>
            <a:off x="5714996" y="828675"/>
            <a:ext cx="5638804" cy="1104901"/>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697D82-C647-CD42-91DA-8A196E91CAE9}"/>
              </a:ext>
            </a:extLst>
          </p:cNvPr>
          <p:cNvSpPr>
            <a:spLocks noGrp="1"/>
          </p:cNvSpPr>
          <p:nvPr>
            <p:ph type="body" idx="1"/>
          </p:nvPr>
        </p:nvSpPr>
        <p:spPr>
          <a:xfrm>
            <a:off x="5714996" y="2068514"/>
            <a:ext cx="5638804" cy="3632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371FC417-A092-4860-9B5B-07E305D57CF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278425327"/>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hyperlink" Target="http://www.lsbu.ac.uk/study/apprenticeships"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52.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hyperlink" Target="https://www.lsbu.ac.uk/study/forms/register-your-interest"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54.png"/><Relationship Id="rId7" Type="http://schemas.openxmlformats.org/officeDocument/2006/relationships/image" Target="../media/image58.svg"/><Relationship Id="rId12" Type="http://schemas.openxmlformats.org/officeDocument/2006/relationships/image" Target="../media/image63.png"/><Relationship Id="rId2" Type="http://schemas.openxmlformats.org/officeDocument/2006/relationships/notesSlide" Target="../notesSlides/notesSlide11.xml"/><Relationship Id="rId16" Type="http://schemas.openxmlformats.org/officeDocument/2006/relationships/image" Target="../media/image67.png"/><Relationship Id="rId1" Type="http://schemas.openxmlformats.org/officeDocument/2006/relationships/slideLayout" Target="../slideLayouts/slideLayout21.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jpeg"/><Relationship Id="rId9" Type="http://schemas.openxmlformats.org/officeDocument/2006/relationships/image" Target="../media/image60.svg"/><Relationship Id="rId14" Type="http://schemas.openxmlformats.org/officeDocument/2006/relationships/image" Target="../media/image65.png"/></Relationships>
</file>

<file path=ppt/slides/_rels/slide13.xml.rels><?xml version="1.0" encoding="UTF-8" standalone="yes"?>
<Relationships xmlns="http://schemas.openxmlformats.org/package/2006/relationships"><Relationship Id="rId3" Type="http://schemas.openxmlformats.org/officeDocument/2006/relationships/hyperlink" Target="http://www.lsbu.ac.uk/study/apprenticeships" TargetMode="External"/><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www.amazingapprenticeships.com/" TargetMode="External"/><Relationship Id="rId3" Type="http://schemas.openxmlformats.org/officeDocument/2006/relationships/image" Target="../media/image68.png"/><Relationship Id="rId7" Type="http://schemas.openxmlformats.org/officeDocument/2006/relationships/image" Target="../media/image72.jpe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video" Target="https://player.vimeo.com/video/613415806?h=a6c6da4468&amp;app_id=122963" TargetMode="External"/><Relationship Id="rId5" Type="http://schemas.openxmlformats.org/officeDocument/2006/relationships/image" Target="../media/image50.png"/><Relationship Id="rId4"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E5BD28-569A-3CF6-8F14-B2E45949E85E}"/>
              </a:ext>
            </a:extLst>
          </p:cNvPr>
          <p:cNvSpPr>
            <a:spLocks noGrp="1"/>
          </p:cNvSpPr>
          <p:nvPr>
            <p:ph type="title"/>
          </p:nvPr>
        </p:nvSpPr>
        <p:spPr>
          <a:xfrm>
            <a:off x="838200" y="0"/>
            <a:ext cx="10515600" cy="1325563"/>
          </a:xfrm>
        </p:spPr>
        <p:txBody>
          <a:bodyPr/>
          <a:lstStyle/>
          <a:p>
            <a:r>
              <a:rPr lang="en-GB"/>
              <a:t>Notes to presenter</a:t>
            </a:r>
          </a:p>
        </p:txBody>
      </p:sp>
      <p:sp>
        <p:nvSpPr>
          <p:cNvPr id="5" name="Content Placeholder 4">
            <a:extLst>
              <a:ext uri="{FF2B5EF4-FFF2-40B4-BE49-F238E27FC236}">
                <a16:creationId xmlns:a16="http://schemas.microsoft.com/office/drawing/2014/main" id="{9B193184-90D6-CCFE-7572-DB70F89EC414}"/>
              </a:ext>
            </a:extLst>
          </p:cNvPr>
          <p:cNvSpPr>
            <a:spLocks noGrp="1"/>
          </p:cNvSpPr>
          <p:nvPr>
            <p:ph idx="1"/>
          </p:nvPr>
        </p:nvSpPr>
        <p:spPr>
          <a:xfrm>
            <a:off x="838199" y="1325563"/>
            <a:ext cx="10646229" cy="4322202"/>
          </a:xfrm>
        </p:spPr>
        <p:txBody>
          <a:bodyPr>
            <a:normAutofit fontScale="85000" lnSpcReduction="10000"/>
          </a:bodyPr>
          <a:lstStyle/>
          <a:p>
            <a:r>
              <a:rPr lang="en-GB">
                <a:solidFill>
                  <a:srgbClr val="FF0000"/>
                </a:solidFill>
              </a:rPr>
              <a:t>Please delete this slide before presenting to your students. </a:t>
            </a:r>
          </a:p>
          <a:p>
            <a:r>
              <a:rPr lang="en-GB"/>
              <a:t>This resource contains 14-15 slides and should take around </a:t>
            </a:r>
            <a:r>
              <a:rPr lang="en-GB" b="1"/>
              <a:t>15-20 minutes</a:t>
            </a:r>
            <a:r>
              <a:rPr lang="en-GB"/>
              <a:t> to deliver to students and/or parents and carers.</a:t>
            </a:r>
          </a:p>
          <a:p>
            <a:r>
              <a:rPr lang="en-GB"/>
              <a:t>There is a link to the ‘Apprentices are Amazing’ film included and you may find it useful to download this in advance of delivering the session. </a:t>
            </a:r>
          </a:p>
          <a:p>
            <a:r>
              <a:rPr lang="en-GB"/>
              <a:t>Please do make any appropriate edits for instructions or to include bespoke messaging from your school/college.</a:t>
            </a:r>
          </a:p>
          <a:p>
            <a:r>
              <a:rPr lang="en-GB"/>
              <a:t>Each slide has an accompanying script in the notes section. This script is for guidance and can be adapted to suit the needs and interests of your students.</a:t>
            </a:r>
          </a:p>
          <a:p>
            <a:r>
              <a:rPr lang="en-GB"/>
              <a:t>There is a hidden slide at the end of the presentation that is suitable for parents/carers. Please unhide this if suitable for your session.</a:t>
            </a:r>
          </a:p>
        </p:txBody>
      </p:sp>
    </p:spTree>
    <p:extLst>
      <p:ext uri="{BB962C8B-B14F-4D97-AF65-F5344CB8AC3E}">
        <p14:creationId xmlns:p14="http://schemas.microsoft.com/office/powerpoint/2010/main" val="166975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69F40-9109-3D7D-D2CB-3BBDD1739A75}"/>
              </a:ext>
            </a:extLst>
          </p:cNvPr>
          <p:cNvSpPr>
            <a:spLocks noGrp="1"/>
          </p:cNvSpPr>
          <p:nvPr>
            <p:ph type="title"/>
          </p:nvPr>
        </p:nvSpPr>
        <p:spPr>
          <a:xfrm>
            <a:off x="838200" y="0"/>
            <a:ext cx="10515600" cy="1325563"/>
          </a:xfrm>
        </p:spPr>
        <p:txBody>
          <a:bodyPr/>
          <a:lstStyle/>
          <a:p>
            <a:r>
              <a:rPr lang="en-GB"/>
              <a:t>How do you find an apprenticeship?</a:t>
            </a:r>
          </a:p>
        </p:txBody>
      </p:sp>
      <p:sp>
        <p:nvSpPr>
          <p:cNvPr id="4" name="Rectangle: Rounded Corners 3">
            <a:extLst>
              <a:ext uri="{FF2B5EF4-FFF2-40B4-BE49-F238E27FC236}">
                <a16:creationId xmlns:a16="http://schemas.microsoft.com/office/drawing/2014/main" id="{9317BFE8-1A41-F5B7-7DE6-AC31772E67AA}"/>
              </a:ext>
            </a:extLst>
          </p:cNvPr>
          <p:cNvSpPr/>
          <p:nvPr/>
        </p:nvSpPr>
        <p:spPr>
          <a:xfrm>
            <a:off x="8363414" y="2250368"/>
            <a:ext cx="1901149" cy="1809831"/>
          </a:xfrm>
          <a:prstGeom prst="roundRect">
            <a:avLst/>
          </a:prstGeom>
          <a:solidFill>
            <a:srgbClr val="842D7E"/>
          </a:solidFill>
          <a:ln>
            <a:solidFill>
              <a:srgbClr val="842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6BE02C3-3B4B-4D41-8E4A-6A5ACBBC4E20}"/>
              </a:ext>
            </a:extLst>
          </p:cNvPr>
          <p:cNvSpPr txBox="1"/>
          <p:nvPr/>
        </p:nvSpPr>
        <p:spPr>
          <a:xfrm>
            <a:off x="7402551" y="4235050"/>
            <a:ext cx="3951249" cy="369332"/>
          </a:xfrm>
          <a:prstGeom prst="rect">
            <a:avLst/>
          </a:prstGeom>
          <a:noFill/>
        </p:spPr>
        <p:txBody>
          <a:bodyPr wrap="square" rtlCol="0">
            <a:spAutoFit/>
          </a:bodyPr>
          <a:lstStyle/>
          <a:p>
            <a:pPr algn="ctr"/>
            <a:r>
              <a:rPr lang="en-GB" b="1">
                <a:hlinkClick r:id="rId3"/>
              </a:rPr>
              <a:t>www.lsbu.ac.uk/study/apprenticeships</a:t>
            </a:r>
            <a:r>
              <a:rPr lang="en-GB" b="1"/>
              <a:t> </a:t>
            </a:r>
          </a:p>
        </p:txBody>
      </p:sp>
      <p:pic>
        <p:nvPicPr>
          <p:cNvPr id="6" name="Picture 5" descr="A computer with a purple screen&#10;&#10;Description automatically generated">
            <a:extLst>
              <a:ext uri="{FF2B5EF4-FFF2-40B4-BE49-F238E27FC236}">
                <a16:creationId xmlns:a16="http://schemas.microsoft.com/office/drawing/2014/main" id="{7916AF8D-F32E-1210-1542-7510AF0956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55" y="-1401356"/>
            <a:ext cx="9549138" cy="9660711"/>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86B2A759-B1B5-FB76-DBAC-692E840E99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4223" y="2475518"/>
            <a:ext cx="1359530" cy="1359530"/>
          </a:xfrm>
          <a:prstGeom prst="rect">
            <a:avLst/>
          </a:prstGeom>
        </p:spPr>
      </p:pic>
    </p:spTree>
    <p:extLst>
      <p:ext uri="{BB962C8B-B14F-4D97-AF65-F5344CB8AC3E}">
        <p14:creationId xmlns:p14="http://schemas.microsoft.com/office/powerpoint/2010/main" val="774013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DB78151-9EF8-C9AA-E9CC-E39846B225FE}"/>
              </a:ext>
            </a:extLst>
          </p:cNvPr>
          <p:cNvSpPr/>
          <p:nvPr/>
        </p:nvSpPr>
        <p:spPr>
          <a:xfrm>
            <a:off x="8363414" y="2250368"/>
            <a:ext cx="1901149" cy="1809831"/>
          </a:xfrm>
          <a:prstGeom prst="roundRect">
            <a:avLst/>
          </a:prstGeom>
          <a:solidFill>
            <a:srgbClr val="842D7E"/>
          </a:solidFill>
          <a:ln>
            <a:solidFill>
              <a:srgbClr val="842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1EAD91B-B6BA-2B7B-5FCF-F3F060A64C74}"/>
              </a:ext>
            </a:extLst>
          </p:cNvPr>
          <p:cNvSpPr>
            <a:spLocks noGrp="1"/>
          </p:cNvSpPr>
          <p:nvPr>
            <p:ph type="title"/>
          </p:nvPr>
        </p:nvSpPr>
        <p:spPr>
          <a:xfrm>
            <a:off x="838200" y="0"/>
            <a:ext cx="10515600" cy="1325563"/>
          </a:xfrm>
        </p:spPr>
        <p:txBody>
          <a:bodyPr/>
          <a:lstStyle/>
          <a:p>
            <a:r>
              <a:rPr lang="en-GB"/>
              <a:t>Application process</a:t>
            </a:r>
          </a:p>
        </p:txBody>
      </p:sp>
      <p:sp>
        <p:nvSpPr>
          <p:cNvPr id="3" name="Content Placeholder 2">
            <a:extLst>
              <a:ext uri="{FF2B5EF4-FFF2-40B4-BE49-F238E27FC236}">
                <a16:creationId xmlns:a16="http://schemas.microsoft.com/office/drawing/2014/main" id="{34B53255-3D9A-949C-4DD1-0F655DA301C8}"/>
              </a:ext>
            </a:extLst>
          </p:cNvPr>
          <p:cNvSpPr>
            <a:spLocks noGrp="1"/>
          </p:cNvSpPr>
          <p:nvPr>
            <p:ph idx="1"/>
          </p:nvPr>
        </p:nvSpPr>
        <p:spPr>
          <a:xfrm>
            <a:off x="916259" y="1992931"/>
            <a:ext cx="5897136" cy="3382615"/>
          </a:xfrm>
        </p:spPr>
        <p:txBody>
          <a:bodyPr>
            <a:normAutofit/>
          </a:bodyPr>
          <a:lstStyle/>
          <a:p>
            <a:pPr marL="514350" indent="-514350">
              <a:buAutoNum type="arabicPeriod"/>
            </a:pPr>
            <a:r>
              <a:rPr lang="en-GB"/>
              <a:t>Visit LSBU website</a:t>
            </a:r>
          </a:p>
          <a:p>
            <a:pPr marL="514350" indent="-514350">
              <a:buAutoNum type="arabicPeriod"/>
            </a:pPr>
            <a:r>
              <a:rPr lang="en-GB"/>
              <a:t>Register your interest – vacancies open all year </a:t>
            </a:r>
          </a:p>
          <a:p>
            <a:pPr marL="0" indent="0">
              <a:buNone/>
            </a:pPr>
            <a:r>
              <a:rPr lang="en-GB"/>
              <a:t>3. Apply for current vacancies</a:t>
            </a:r>
            <a:endParaRPr lang="en-GB" b="1"/>
          </a:p>
        </p:txBody>
      </p:sp>
      <p:pic>
        <p:nvPicPr>
          <p:cNvPr id="5" name="Picture 4" descr="A qr code on a white background&#10;&#10;Description automatically generated">
            <a:extLst>
              <a:ext uri="{FF2B5EF4-FFF2-40B4-BE49-F238E27FC236}">
                <a16:creationId xmlns:a16="http://schemas.microsoft.com/office/drawing/2014/main" id="{8999EF3E-56EE-D9D2-F733-AABE00E9D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1724" y="2403019"/>
            <a:ext cx="1504528" cy="1504528"/>
          </a:xfrm>
          <a:prstGeom prst="rect">
            <a:avLst/>
          </a:prstGeom>
        </p:spPr>
      </p:pic>
      <p:sp>
        <p:nvSpPr>
          <p:cNvPr id="8" name="TextBox 7">
            <a:extLst>
              <a:ext uri="{FF2B5EF4-FFF2-40B4-BE49-F238E27FC236}">
                <a16:creationId xmlns:a16="http://schemas.microsoft.com/office/drawing/2014/main" id="{900998FB-6766-6C62-2A62-7A053FE98A9E}"/>
              </a:ext>
            </a:extLst>
          </p:cNvPr>
          <p:cNvSpPr txBox="1"/>
          <p:nvPr/>
        </p:nvSpPr>
        <p:spPr>
          <a:xfrm>
            <a:off x="6266918" y="4193920"/>
            <a:ext cx="5687189" cy="369332"/>
          </a:xfrm>
          <a:prstGeom prst="rect">
            <a:avLst/>
          </a:prstGeom>
          <a:noFill/>
        </p:spPr>
        <p:txBody>
          <a:bodyPr wrap="square">
            <a:spAutoFit/>
          </a:bodyPr>
          <a:lstStyle/>
          <a:p>
            <a:pPr marL="0" indent="0">
              <a:buNone/>
            </a:pPr>
            <a:r>
              <a:rPr lang="en-GB" sz="1800" u="sng">
                <a:solidFill>
                  <a:srgbClr val="0563C1"/>
                </a:solidFill>
                <a:effectLst/>
                <a:latin typeface="Calibri" panose="020F0502020204030204" pitchFamily="34" charset="0"/>
                <a:ea typeface="Calibri" panose="020F0502020204030204" pitchFamily="34" charset="0"/>
                <a:hlinkClick r:id="rId4"/>
              </a:rPr>
              <a:t>https://www.lsbu.ac.uk/study/forms/register-your-interest</a:t>
            </a:r>
            <a:endParaRPr lang="en-GB" sz="1800" u="sng">
              <a:solidFill>
                <a:srgbClr val="0563C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40182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69F40-9109-3D7D-D2CB-3BBDD1739A75}"/>
              </a:ext>
            </a:extLst>
          </p:cNvPr>
          <p:cNvSpPr>
            <a:spLocks noGrp="1"/>
          </p:cNvSpPr>
          <p:nvPr>
            <p:ph type="title"/>
          </p:nvPr>
        </p:nvSpPr>
        <p:spPr>
          <a:xfrm>
            <a:off x="838200" y="0"/>
            <a:ext cx="10515600" cy="1325563"/>
          </a:xfrm>
        </p:spPr>
        <p:txBody>
          <a:bodyPr/>
          <a:lstStyle/>
          <a:p>
            <a:r>
              <a:rPr lang="en-GB"/>
              <a:t>Find an apprenticeship</a:t>
            </a:r>
          </a:p>
        </p:txBody>
      </p:sp>
      <p:grpSp>
        <p:nvGrpSpPr>
          <p:cNvPr id="8" name="Group 7">
            <a:extLst>
              <a:ext uri="{FF2B5EF4-FFF2-40B4-BE49-F238E27FC236}">
                <a16:creationId xmlns:a16="http://schemas.microsoft.com/office/drawing/2014/main" id="{B2D4882A-A34C-F4A0-5CA4-19E4BD28EEDF}"/>
              </a:ext>
            </a:extLst>
          </p:cNvPr>
          <p:cNvGrpSpPr/>
          <p:nvPr/>
        </p:nvGrpSpPr>
        <p:grpSpPr>
          <a:xfrm>
            <a:off x="2724077" y="1407705"/>
            <a:ext cx="3046756" cy="1458726"/>
            <a:chOff x="4001622" y="3119233"/>
            <a:chExt cx="4773243" cy="2690757"/>
          </a:xfrm>
        </p:grpSpPr>
        <p:grpSp>
          <p:nvGrpSpPr>
            <p:cNvPr id="9" name="Group 8">
              <a:extLst>
                <a:ext uri="{FF2B5EF4-FFF2-40B4-BE49-F238E27FC236}">
                  <a16:creationId xmlns:a16="http://schemas.microsoft.com/office/drawing/2014/main" id="{51656D1D-E389-3554-7F30-6B39E1AE0237}"/>
                </a:ext>
              </a:extLst>
            </p:cNvPr>
            <p:cNvGrpSpPr/>
            <p:nvPr/>
          </p:nvGrpSpPr>
          <p:grpSpPr>
            <a:xfrm>
              <a:off x="4001622" y="3119233"/>
              <a:ext cx="4773243" cy="2690757"/>
              <a:chOff x="3822836" y="3727146"/>
              <a:chExt cx="4064000" cy="2282408"/>
            </a:xfrm>
          </p:grpSpPr>
          <p:pic>
            <p:nvPicPr>
              <p:cNvPr id="11" name="Picture 10" descr="Screen Shot 2016-10-06 at 16.43.36.png">
                <a:extLst>
                  <a:ext uri="{FF2B5EF4-FFF2-40B4-BE49-F238E27FC236}">
                    <a16:creationId xmlns:a16="http://schemas.microsoft.com/office/drawing/2014/main" id="{E0F42167-3100-F4DF-93BF-0F55091855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82" r="11302"/>
              <a:stretch/>
            </p:blipFill>
            <p:spPr>
              <a:xfrm>
                <a:off x="4313724" y="3853526"/>
                <a:ext cx="3048000" cy="1978442"/>
              </a:xfrm>
              <a:prstGeom prst="rect">
                <a:avLst/>
              </a:prstGeom>
            </p:spPr>
          </p:pic>
          <p:pic>
            <p:nvPicPr>
              <p:cNvPr id="12" name="Picture 11">
                <a:extLst>
                  <a:ext uri="{FF2B5EF4-FFF2-40B4-BE49-F238E27FC236}">
                    <a16:creationId xmlns:a16="http://schemas.microsoft.com/office/drawing/2014/main" id="{48D37B1B-16C4-3414-289E-5A362446B9CC}"/>
                  </a:ext>
                </a:extLst>
              </p:cNvPr>
              <p:cNvPicPr>
                <a:picLocks noChangeAspect="1"/>
              </p:cNvPicPr>
              <p:nvPr/>
            </p:nvPicPr>
            <p:blipFill>
              <a:blip r:embed="rId4"/>
              <a:stretch>
                <a:fillRect/>
              </a:stretch>
            </p:blipFill>
            <p:spPr>
              <a:xfrm>
                <a:off x="3822836" y="3727146"/>
                <a:ext cx="4064000" cy="2282408"/>
              </a:xfrm>
              <a:prstGeom prst="rect">
                <a:avLst/>
              </a:prstGeom>
            </p:spPr>
          </p:pic>
        </p:grpSp>
        <p:pic>
          <p:nvPicPr>
            <p:cNvPr id="10" name="Picture 9" descr="Screen Clipping">
              <a:extLst>
                <a:ext uri="{FF2B5EF4-FFF2-40B4-BE49-F238E27FC236}">
                  <a16:creationId xmlns:a16="http://schemas.microsoft.com/office/drawing/2014/main" id="{50BAE0A9-6645-3A3E-27C1-EEE5410BA9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3312" y="3372878"/>
              <a:ext cx="3266640" cy="2022709"/>
            </a:xfrm>
            <a:prstGeom prst="rect">
              <a:avLst/>
            </a:prstGeom>
          </p:spPr>
        </p:pic>
      </p:grpSp>
      <p:pic>
        <p:nvPicPr>
          <p:cNvPr id="26" name="Graphic 25" descr="Badge 1 with solid fill">
            <a:extLst>
              <a:ext uri="{FF2B5EF4-FFF2-40B4-BE49-F238E27FC236}">
                <a16:creationId xmlns:a16="http://schemas.microsoft.com/office/drawing/2014/main" id="{AAD88072-F3FA-6917-B7D0-7A5B69F8CD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74753" y="1832255"/>
            <a:ext cx="914400" cy="914400"/>
          </a:xfrm>
          <a:prstGeom prst="rect">
            <a:avLst/>
          </a:prstGeom>
        </p:spPr>
      </p:pic>
      <p:pic>
        <p:nvPicPr>
          <p:cNvPr id="28" name="Graphic 27" descr="Badge with solid fill">
            <a:extLst>
              <a:ext uri="{FF2B5EF4-FFF2-40B4-BE49-F238E27FC236}">
                <a16:creationId xmlns:a16="http://schemas.microsoft.com/office/drawing/2014/main" id="{9E5DE9AC-EA14-F983-0FD8-144C0996BA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08957" y="1841784"/>
            <a:ext cx="914400" cy="914400"/>
          </a:xfrm>
          <a:prstGeom prst="rect">
            <a:avLst/>
          </a:prstGeom>
        </p:spPr>
      </p:pic>
      <p:sp>
        <p:nvSpPr>
          <p:cNvPr id="29" name="TextBox 28">
            <a:extLst>
              <a:ext uri="{FF2B5EF4-FFF2-40B4-BE49-F238E27FC236}">
                <a16:creationId xmlns:a16="http://schemas.microsoft.com/office/drawing/2014/main" id="{70AF3629-E7EB-90BE-E3BF-59A1991E6901}"/>
              </a:ext>
            </a:extLst>
          </p:cNvPr>
          <p:cNvSpPr txBox="1"/>
          <p:nvPr/>
        </p:nvSpPr>
        <p:spPr>
          <a:xfrm>
            <a:off x="3031825" y="2897832"/>
            <a:ext cx="2345335" cy="646331"/>
          </a:xfrm>
          <a:prstGeom prst="rect">
            <a:avLst/>
          </a:prstGeom>
          <a:noFill/>
        </p:spPr>
        <p:txBody>
          <a:bodyPr wrap="square" rtlCol="0">
            <a:spAutoFit/>
          </a:bodyPr>
          <a:lstStyle/>
          <a:p>
            <a:pPr algn="ctr"/>
            <a:r>
              <a:rPr lang="en-GB" b="1">
                <a:latin typeface="+mj-lt"/>
                <a:cs typeface="Arial" panose="020B0604020202020204" pitchFamily="34" charset="0"/>
              </a:rPr>
              <a:t>Register on Find an apprenticeship</a:t>
            </a:r>
          </a:p>
        </p:txBody>
      </p:sp>
      <p:sp>
        <p:nvSpPr>
          <p:cNvPr id="30" name="TextBox 29">
            <a:extLst>
              <a:ext uri="{FF2B5EF4-FFF2-40B4-BE49-F238E27FC236}">
                <a16:creationId xmlns:a16="http://schemas.microsoft.com/office/drawing/2014/main" id="{3A2B9024-554D-06B5-3986-6D06E68F6BF1}"/>
              </a:ext>
            </a:extLst>
          </p:cNvPr>
          <p:cNvSpPr txBox="1"/>
          <p:nvPr/>
        </p:nvSpPr>
        <p:spPr>
          <a:xfrm>
            <a:off x="8028960" y="2897832"/>
            <a:ext cx="2345335" cy="369332"/>
          </a:xfrm>
          <a:prstGeom prst="rect">
            <a:avLst/>
          </a:prstGeom>
          <a:noFill/>
        </p:spPr>
        <p:txBody>
          <a:bodyPr wrap="square" rtlCol="0">
            <a:spAutoFit/>
          </a:bodyPr>
          <a:lstStyle/>
          <a:p>
            <a:pPr algn="ctr"/>
            <a:r>
              <a:rPr lang="en-GB" b="1">
                <a:latin typeface="+mj-lt"/>
                <a:cs typeface="Arial" panose="020B0604020202020204" pitchFamily="34" charset="0"/>
              </a:rPr>
              <a:t>Search and apply</a:t>
            </a:r>
          </a:p>
        </p:txBody>
      </p:sp>
      <p:sp>
        <p:nvSpPr>
          <p:cNvPr id="31" name="TextBox 30">
            <a:extLst>
              <a:ext uri="{FF2B5EF4-FFF2-40B4-BE49-F238E27FC236}">
                <a16:creationId xmlns:a16="http://schemas.microsoft.com/office/drawing/2014/main" id="{B5AEAA34-FC53-08A7-625F-668F14C33707}"/>
              </a:ext>
            </a:extLst>
          </p:cNvPr>
          <p:cNvSpPr txBox="1"/>
          <p:nvPr/>
        </p:nvSpPr>
        <p:spPr>
          <a:xfrm>
            <a:off x="2991386" y="5295239"/>
            <a:ext cx="2345335" cy="369332"/>
          </a:xfrm>
          <a:prstGeom prst="rect">
            <a:avLst/>
          </a:prstGeom>
          <a:noFill/>
        </p:spPr>
        <p:txBody>
          <a:bodyPr wrap="square" rtlCol="0">
            <a:spAutoFit/>
          </a:bodyPr>
          <a:lstStyle/>
          <a:p>
            <a:pPr algn="ctr"/>
            <a:r>
              <a:rPr lang="en-GB" b="1">
                <a:latin typeface="+mj-lt"/>
                <a:cs typeface="Arial" panose="020B0604020202020204" pitchFamily="34" charset="0"/>
              </a:rPr>
              <a:t>Research</a:t>
            </a:r>
          </a:p>
        </p:txBody>
      </p:sp>
      <p:sp>
        <p:nvSpPr>
          <p:cNvPr id="32" name="TextBox 31">
            <a:extLst>
              <a:ext uri="{FF2B5EF4-FFF2-40B4-BE49-F238E27FC236}">
                <a16:creationId xmlns:a16="http://schemas.microsoft.com/office/drawing/2014/main" id="{53226A80-41D8-4C8E-03DC-9431A56D11A8}"/>
              </a:ext>
            </a:extLst>
          </p:cNvPr>
          <p:cNvSpPr txBox="1"/>
          <p:nvPr/>
        </p:nvSpPr>
        <p:spPr>
          <a:xfrm>
            <a:off x="7981175" y="5295239"/>
            <a:ext cx="2345335" cy="369332"/>
          </a:xfrm>
          <a:prstGeom prst="rect">
            <a:avLst/>
          </a:prstGeom>
          <a:noFill/>
        </p:spPr>
        <p:txBody>
          <a:bodyPr wrap="square" rtlCol="0">
            <a:spAutoFit/>
          </a:bodyPr>
          <a:lstStyle/>
          <a:p>
            <a:pPr algn="ctr"/>
            <a:r>
              <a:rPr lang="en-GB" b="1">
                <a:latin typeface="+mj-lt"/>
                <a:cs typeface="Arial" panose="020B0604020202020204" pitchFamily="34" charset="0"/>
              </a:rPr>
              <a:t>Manage alerts</a:t>
            </a:r>
          </a:p>
        </p:txBody>
      </p:sp>
      <p:pic>
        <p:nvPicPr>
          <p:cNvPr id="34" name="Graphic 33" descr="Badge 3 with solid fill">
            <a:extLst>
              <a:ext uri="{FF2B5EF4-FFF2-40B4-BE49-F238E27FC236}">
                <a16:creationId xmlns:a16="http://schemas.microsoft.com/office/drawing/2014/main" id="{6B26C0AA-CCCD-856A-6FB6-A52AAACA69D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74753" y="4069530"/>
            <a:ext cx="914400" cy="914400"/>
          </a:xfrm>
          <a:prstGeom prst="rect">
            <a:avLst/>
          </a:prstGeom>
        </p:spPr>
      </p:pic>
      <p:pic>
        <p:nvPicPr>
          <p:cNvPr id="36" name="Graphic 35" descr="Badge 4 with solid fill">
            <a:extLst>
              <a:ext uri="{FF2B5EF4-FFF2-40B4-BE49-F238E27FC236}">
                <a16:creationId xmlns:a16="http://schemas.microsoft.com/office/drawing/2014/main" id="{CA8D8B9A-3089-7332-E2D3-51C265655E0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08957" y="4069530"/>
            <a:ext cx="914400" cy="914400"/>
          </a:xfrm>
          <a:prstGeom prst="rect">
            <a:avLst/>
          </a:prstGeom>
        </p:spPr>
      </p:pic>
      <p:pic>
        <p:nvPicPr>
          <p:cNvPr id="4" name="Picture 3" descr="A purple circle with white text&#10;&#10;Description automatically generated">
            <a:extLst>
              <a:ext uri="{FF2B5EF4-FFF2-40B4-BE49-F238E27FC236}">
                <a16:creationId xmlns:a16="http://schemas.microsoft.com/office/drawing/2014/main" id="{BD933C67-D409-C90C-4C68-BDF25C05BDC4}"/>
              </a:ext>
            </a:extLst>
          </p:cNvPr>
          <p:cNvPicPr>
            <a:picLocks noChangeAspect="1"/>
          </p:cNvPicPr>
          <p:nvPr/>
        </p:nvPicPr>
        <p:blipFill rotWithShape="1">
          <a:blip r:embed="rId14">
            <a:extLst>
              <a:ext uri="{28A0092B-C50C-407E-A947-70E740481C1C}">
                <a14:useLocalDpi xmlns:a14="http://schemas.microsoft.com/office/drawing/2010/main" val="0"/>
              </a:ext>
            </a:extLst>
          </a:blip>
          <a:srcRect l="39121" t="30244" r="38353" b="27372"/>
          <a:stretch/>
        </p:blipFill>
        <p:spPr>
          <a:xfrm>
            <a:off x="8361481" y="1488477"/>
            <a:ext cx="1540803" cy="1630745"/>
          </a:xfrm>
          <a:prstGeom prst="rect">
            <a:avLst/>
          </a:prstGeom>
        </p:spPr>
      </p:pic>
      <p:pic>
        <p:nvPicPr>
          <p:cNvPr id="13" name="Picture 12" descr="A purple and yellow bell with a yellow circle and a black background&#10;&#10;Description automatically generated">
            <a:extLst>
              <a:ext uri="{FF2B5EF4-FFF2-40B4-BE49-F238E27FC236}">
                <a16:creationId xmlns:a16="http://schemas.microsoft.com/office/drawing/2014/main" id="{CB9826E8-3176-DB36-FE95-8D8341C74B9C}"/>
              </a:ext>
            </a:extLst>
          </p:cNvPr>
          <p:cNvPicPr>
            <a:picLocks noChangeAspect="1"/>
          </p:cNvPicPr>
          <p:nvPr/>
        </p:nvPicPr>
        <p:blipFill rotWithShape="1">
          <a:blip r:embed="rId15">
            <a:extLst>
              <a:ext uri="{28A0092B-C50C-407E-A947-70E740481C1C}">
                <a14:useLocalDpi xmlns:a14="http://schemas.microsoft.com/office/drawing/2010/main" val="0"/>
              </a:ext>
            </a:extLst>
          </a:blip>
          <a:srcRect l="38353" t="29106" r="38353" b="28477"/>
          <a:stretch/>
        </p:blipFill>
        <p:spPr>
          <a:xfrm>
            <a:off x="8405402" y="3651080"/>
            <a:ext cx="1496882" cy="1533237"/>
          </a:xfrm>
          <a:prstGeom prst="rect">
            <a:avLst/>
          </a:prstGeom>
        </p:spPr>
      </p:pic>
      <p:pic>
        <p:nvPicPr>
          <p:cNvPr id="15" name="Picture 14" descr="A purple circle with a cell phone and a cell phone&#10;&#10;Description automatically generated">
            <a:extLst>
              <a:ext uri="{FF2B5EF4-FFF2-40B4-BE49-F238E27FC236}">
                <a16:creationId xmlns:a16="http://schemas.microsoft.com/office/drawing/2014/main" id="{A6B2FCD6-AEAE-D7E1-3C39-3F0908A0AC8C}"/>
              </a:ext>
            </a:extLst>
          </p:cNvPr>
          <p:cNvPicPr>
            <a:picLocks noChangeAspect="1"/>
          </p:cNvPicPr>
          <p:nvPr/>
        </p:nvPicPr>
        <p:blipFill rotWithShape="1">
          <a:blip r:embed="rId16">
            <a:extLst>
              <a:ext uri="{28A0092B-C50C-407E-A947-70E740481C1C}">
                <a14:useLocalDpi xmlns:a14="http://schemas.microsoft.com/office/drawing/2010/main" val="0"/>
              </a:ext>
            </a:extLst>
          </a:blip>
          <a:srcRect l="41123" t="27453" r="33110" b="27994"/>
          <a:stretch/>
        </p:blipFill>
        <p:spPr>
          <a:xfrm>
            <a:off x="3457307" y="3758221"/>
            <a:ext cx="1580295" cy="1537018"/>
          </a:xfrm>
          <a:prstGeom prst="rect">
            <a:avLst/>
          </a:prstGeom>
        </p:spPr>
      </p:pic>
    </p:spTree>
    <p:extLst>
      <p:ext uri="{BB962C8B-B14F-4D97-AF65-F5344CB8AC3E}">
        <p14:creationId xmlns:p14="http://schemas.microsoft.com/office/powerpoint/2010/main" val="9271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4719-BB13-1C87-14FF-A00C3F7CA323}"/>
              </a:ext>
            </a:extLst>
          </p:cNvPr>
          <p:cNvSpPr>
            <a:spLocks noGrp="1"/>
          </p:cNvSpPr>
          <p:nvPr>
            <p:ph type="title"/>
          </p:nvPr>
        </p:nvSpPr>
        <p:spPr/>
        <p:txBody>
          <a:bodyPr/>
          <a:lstStyle/>
          <a:p>
            <a:r>
              <a:rPr lang="en-GB"/>
              <a:t>More information</a:t>
            </a:r>
          </a:p>
        </p:txBody>
      </p:sp>
      <p:sp>
        <p:nvSpPr>
          <p:cNvPr id="3" name="Content Placeholder 2">
            <a:extLst>
              <a:ext uri="{FF2B5EF4-FFF2-40B4-BE49-F238E27FC236}">
                <a16:creationId xmlns:a16="http://schemas.microsoft.com/office/drawing/2014/main" id="{50CAC842-7231-125F-B66F-089EE2A09AA8}"/>
              </a:ext>
            </a:extLst>
          </p:cNvPr>
          <p:cNvSpPr>
            <a:spLocks noGrp="1"/>
          </p:cNvSpPr>
          <p:nvPr>
            <p:ph idx="1"/>
          </p:nvPr>
        </p:nvSpPr>
        <p:spPr>
          <a:xfrm>
            <a:off x="824753" y="2418357"/>
            <a:ext cx="5814586" cy="3323537"/>
          </a:xfrm>
        </p:spPr>
        <p:txBody>
          <a:bodyPr>
            <a:normAutofit/>
          </a:bodyPr>
          <a:lstStyle/>
          <a:p>
            <a:r>
              <a:rPr lang="en-GB"/>
              <a:t>Apprenticeships information</a:t>
            </a:r>
          </a:p>
          <a:p>
            <a:r>
              <a:rPr lang="en-GB"/>
              <a:t>Resources </a:t>
            </a:r>
          </a:p>
          <a:p>
            <a:r>
              <a:rPr lang="en-GB"/>
              <a:t>Guidance for applying</a:t>
            </a:r>
          </a:p>
          <a:p>
            <a:endParaRPr lang="en-GB"/>
          </a:p>
          <a:p>
            <a:pPr marL="0" indent="0">
              <a:buNone/>
            </a:pPr>
            <a:r>
              <a:rPr lang="en-GB">
                <a:hlinkClick r:id="rId3">
                  <a:extLst>
                    <a:ext uri="{A12FA001-AC4F-418D-AE19-62706E023703}">
                      <ahyp:hlinkClr xmlns:ahyp="http://schemas.microsoft.com/office/drawing/2018/hyperlinkcolor" val="tx"/>
                    </a:ext>
                  </a:extLst>
                </a:hlinkClick>
              </a:rPr>
              <a:t>www.lsbu.ac.uk/study/apprenticeships</a:t>
            </a:r>
            <a:r>
              <a:rPr lang="en-GB"/>
              <a:t> </a:t>
            </a:r>
          </a:p>
        </p:txBody>
      </p:sp>
    </p:spTree>
    <p:extLst>
      <p:ext uri="{BB962C8B-B14F-4D97-AF65-F5344CB8AC3E}">
        <p14:creationId xmlns:p14="http://schemas.microsoft.com/office/powerpoint/2010/main" val="168113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A511E2-67FA-81C8-24C1-FB260B0E0E78}"/>
              </a:ext>
            </a:extLst>
          </p:cNvPr>
          <p:cNvSpPr>
            <a:spLocks noGrp="1"/>
          </p:cNvSpPr>
          <p:nvPr>
            <p:ph type="ctrTitle"/>
          </p:nvPr>
        </p:nvSpPr>
        <p:spPr>
          <a:xfrm>
            <a:off x="1524000" y="2581275"/>
            <a:ext cx="9144000" cy="1076325"/>
          </a:xfrm>
        </p:spPr>
        <p:txBody>
          <a:bodyPr/>
          <a:lstStyle/>
          <a:p>
            <a:r>
              <a:rPr lang="en-GB"/>
              <a:t>Any questions?</a:t>
            </a:r>
          </a:p>
        </p:txBody>
      </p:sp>
    </p:spTree>
    <p:extLst>
      <p:ext uri="{BB962C8B-B14F-4D97-AF65-F5344CB8AC3E}">
        <p14:creationId xmlns:p14="http://schemas.microsoft.com/office/powerpoint/2010/main" val="837424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078E2-4817-A4B5-039F-969177A20931}"/>
              </a:ext>
            </a:extLst>
          </p:cNvPr>
          <p:cNvSpPr>
            <a:spLocks noGrp="1"/>
          </p:cNvSpPr>
          <p:nvPr>
            <p:ph type="title"/>
          </p:nvPr>
        </p:nvSpPr>
        <p:spPr>
          <a:xfrm>
            <a:off x="845139" y="3002756"/>
            <a:ext cx="10515600" cy="852488"/>
          </a:xfrm>
        </p:spPr>
        <p:txBody>
          <a:bodyPr anchor="ctr">
            <a:normAutofit fontScale="90000"/>
          </a:bodyPr>
          <a:lstStyle/>
          <a:p>
            <a:pPr algn="ctr"/>
            <a:r>
              <a:rPr lang="en-GB"/>
              <a:t>Thank you for listening</a:t>
            </a:r>
            <a:br>
              <a:rPr lang="en-GB" sz="2400"/>
            </a:br>
            <a:endParaRPr lang="en-GB" sz="2400"/>
          </a:p>
        </p:txBody>
      </p:sp>
      <p:pic>
        <p:nvPicPr>
          <p:cNvPr id="6" name="Picture 5" descr="A white text with stars in the shape of a wave&#10;&#10;Description automatically generated">
            <a:extLst>
              <a:ext uri="{FF2B5EF4-FFF2-40B4-BE49-F238E27FC236}">
                <a16:creationId xmlns:a16="http://schemas.microsoft.com/office/drawing/2014/main" id="{B74C38B7-F23A-E92E-1EE5-A345B9FE6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2" y="5767087"/>
            <a:ext cx="1365155" cy="1027772"/>
          </a:xfrm>
          <a:prstGeom prst="rect">
            <a:avLst/>
          </a:prstGeom>
          <a:noFill/>
        </p:spPr>
      </p:pic>
      <p:pic>
        <p:nvPicPr>
          <p:cNvPr id="7" name="Picture 6" descr="A black and white sign with white text&#10;&#10;Description automatically generated">
            <a:extLst>
              <a:ext uri="{FF2B5EF4-FFF2-40B4-BE49-F238E27FC236}">
                <a16:creationId xmlns:a16="http://schemas.microsoft.com/office/drawing/2014/main" id="{E9682F66-4658-A08B-566E-31C6ED4D8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165" y="5706747"/>
            <a:ext cx="1365155" cy="965848"/>
          </a:xfrm>
          <a:prstGeom prst="rect">
            <a:avLst/>
          </a:prstGeom>
          <a:noFill/>
        </p:spPr>
      </p:pic>
      <p:sp>
        <p:nvSpPr>
          <p:cNvPr id="8" name="Title 3">
            <a:extLst>
              <a:ext uri="{FF2B5EF4-FFF2-40B4-BE49-F238E27FC236}">
                <a16:creationId xmlns:a16="http://schemas.microsoft.com/office/drawing/2014/main" id="{B91437AD-4FA4-A700-748B-071C3444DF84}"/>
              </a:ext>
            </a:extLst>
          </p:cNvPr>
          <p:cNvSpPr txBox="1">
            <a:spLocks/>
          </p:cNvSpPr>
          <p:nvPr/>
        </p:nvSpPr>
        <p:spPr>
          <a:xfrm>
            <a:off x="83139" y="5665826"/>
            <a:ext cx="1510122" cy="20252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a:lstStyle>
          <a:p>
            <a:pPr algn="ctr"/>
            <a:r>
              <a:rPr lang="en-GB" sz="1400" b="0"/>
              <a:t>Supported by</a:t>
            </a:r>
          </a:p>
        </p:txBody>
      </p:sp>
    </p:spTree>
    <p:extLst>
      <p:ext uri="{BB962C8B-B14F-4D97-AF65-F5344CB8AC3E}">
        <p14:creationId xmlns:p14="http://schemas.microsoft.com/office/powerpoint/2010/main" val="1357341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80C8F-79F9-FB8F-BDF9-CD5F2B37D614}"/>
              </a:ext>
            </a:extLst>
          </p:cNvPr>
          <p:cNvSpPr>
            <a:spLocks noGrp="1"/>
          </p:cNvSpPr>
          <p:nvPr>
            <p:ph type="title"/>
          </p:nvPr>
        </p:nvSpPr>
        <p:spPr>
          <a:xfrm>
            <a:off x="838200" y="0"/>
            <a:ext cx="10515600" cy="1325563"/>
          </a:xfrm>
        </p:spPr>
        <p:txBody>
          <a:bodyPr/>
          <a:lstStyle/>
          <a:p>
            <a:r>
              <a:rPr lang="en-GB"/>
              <a:t>Supporting your child</a:t>
            </a:r>
          </a:p>
        </p:txBody>
      </p:sp>
      <p:pic>
        <p:nvPicPr>
          <p:cNvPr id="10" name="Picture 9" descr="A computer screen with a picture of a couple of women&#10;&#10;Description automatically generated">
            <a:extLst>
              <a:ext uri="{FF2B5EF4-FFF2-40B4-BE49-F238E27FC236}">
                <a16:creationId xmlns:a16="http://schemas.microsoft.com/office/drawing/2014/main" id="{EFACEF55-F61F-15C3-96C0-434425C30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104" y="2218775"/>
            <a:ext cx="5290682" cy="2976009"/>
          </a:xfrm>
          <a:prstGeom prst="rect">
            <a:avLst/>
          </a:prstGeom>
        </p:spPr>
      </p:pic>
      <p:pic>
        <p:nvPicPr>
          <p:cNvPr id="3074" name="Picture 2" descr="Apprenticeships: Hints &amp; Tips for Parents &amp; Carers">
            <a:extLst>
              <a:ext uri="{FF2B5EF4-FFF2-40B4-BE49-F238E27FC236}">
                <a16:creationId xmlns:a16="http://schemas.microsoft.com/office/drawing/2014/main" id="{4C7228EE-8C01-884B-0466-CB4410161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07" y="2328038"/>
            <a:ext cx="2001400" cy="27574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Parent Perspective Podcast - Amazing Apprenticeships">
            <a:extLst>
              <a:ext uri="{FF2B5EF4-FFF2-40B4-BE49-F238E27FC236}">
                <a16:creationId xmlns:a16="http://schemas.microsoft.com/office/drawing/2014/main" id="{7B532D95-29FF-CFDD-A7A7-6166F705C0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5240" y="2643436"/>
            <a:ext cx="2126688" cy="2126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Rapid Read: What support can I expect from my child’s school?">
            <a:extLst>
              <a:ext uri="{FF2B5EF4-FFF2-40B4-BE49-F238E27FC236}">
                <a16:creationId xmlns:a16="http://schemas.microsoft.com/office/drawing/2014/main" id="{24778B91-8CF1-1B14-6EE0-75E5AC196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6856" y="2508432"/>
            <a:ext cx="1728842" cy="2445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2" name="Picture 10" descr="Rapid Read: Relocating for an apprenticeship">
            <a:extLst>
              <a:ext uri="{FF2B5EF4-FFF2-40B4-BE49-F238E27FC236}">
                <a16:creationId xmlns:a16="http://schemas.microsoft.com/office/drawing/2014/main" id="{BF6F2E3D-A4E6-3C4E-DC16-9E4DEEB783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2854" y="2439179"/>
            <a:ext cx="1847234" cy="26129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2E35C89-74C9-CE0A-53E6-B9D3C3A4BA5A}"/>
              </a:ext>
            </a:extLst>
          </p:cNvPr>
          <p:cNvSpPr txBox="1"/>
          <p:nvPr/>
        </p:nvSpPr>
        <p:spPr>
          <a:xfrm>
            <a:off x="8120821" y="5085522"/>
            <a:ext cx="3951249" cy="369332"/>
          </a:xfrm>
          <a:prstGeom prst="rect">
            <a:avLst/>
          </a:prstGeom>
          <a:noFill/>
        </p:spPr>
        <p:txBody>
          <a:bodyPr wrap="square" rtlCol="0">
            <a:spAutoFit/>
          </a:bodyPr>
          <a:lstStyle/>
          <a:p>
            <a:pPr algn="ctr"/>
            <a:r>
              <a:rPr lang="en-GB" b="1">
                <a:hlinkClick r:id="rId8"/>
              </a:rPr>
              <a:t>www.amazingapprenticeships.com</a:t>
            </a:r>
            <a:r>
              <a:rPr lang="en-GB" b="1"/>
              <a:t> </a:t>
            </a:r>
          </a:p>
        </p:txBody>
      </p:sp>
    </p:spTree>
    <p:extLst>
      <p:ext uri="{BB962C8B-B14F-4D97-AF65-F5344CB8AC3E}">
        <p14:creationId xmlns:p14="http://schemas.microsoft.com/office/powerpoint/2010/main" val="3713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864C-93E7-8EDD-FB46-399968C5B512}"/>
              </a:ext>
            </a:extLst>
          </p:cNvPr>
          <p:cNvSpPr>
            <a:spLocks noGrp="1"/>
          </p:cNvSpPr>
          <p:nvPr>
            <p:ph type="ctrTitle"/>
          </p:nvPr>
        </p:nvSpPr>
        <p:spPr/>
        <p:txBody>
          <a:bodyPr>
            <a:noAutofit/>
          </a:bodyPr>
          <a:lstStyle/>
          <a:p>
            <a:r>
              <a:rPr lang="en-GB" sz="4800"/>
              <a:t>Apprenticeships in Southwark</a:t>
            </a:r>
          </a:p>
        </p:txBody>
      </p:sp>
      <p:sp>
        <p:nvSpPr>
          <p:cNvPr id="4" name="Subtitle 3">
            <a:extLst>
              <a:ext uri="{FF2B5EF4-FFF2-40B4-BE49-F238E27FC236}">
                <a16:creationId xmlns:a16="http://schemas.microsoft.com/office/drawing/2014/main" id="{23A1909C-AC12-BE85-A869-0251A51DD6EF}"/>
              </a:ext>
            </a:extLst>
          </p:cNvPr>
          <p:cNvSpPr>
            <a:spLocks noGrp="1"/>
          </p:cNvSpPr>
          <p:nvPr>
            <p:ph type="subTitle" idx="1"/>
          </p:nvPr>
        </p:nvSpPr>
        <p:spPr/>
        <p:txBody>
          <a:bodyPr/>
          <a:lstStyle/>
          <a:p>
            <a:r>
              <a:rPr lang="en-GB"/>
              <a:t>LSBU Group</a:t>
            </a:r>
          </a:p>
        </p:txBody>
      </p:sp>
      <p:pic>
        <p:nvPicPr>
          <p:cNvPr id="15" name="Picture 14" descr="A black and white sign with white text&#10;&#10;Description automatically generated">
            <a:extLst>
              <a:ext uri="{FF2B5EF4-FFF2-40B4-BE49-F238E27FC236}">
                <a16:creationId xmlns:a16="http://schemas.microsoft.com/office/drawing/2014/main" id="{47E054CA-DAC1-A8AB-3255-08F233736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7668" y="161691"/>
            <a:ext cx="1527543" cy="1081728"/>
          </a:xfrm>
          <a:prstGeom prst="rect">
            <a:avLst/>
          </a:prstGeom>
        </p:spPr>
      </p:pic>
      <p:pic>
        <p:nvPicPr>
          <p:cNvPr id="17" name="Picture 16" descr="A white text with stars in the shape of a wave&#10;&#10;Description automatically generated">
            <a:extLst>
              <a:ext uri="{FF2B5EF4-FFF2-40B4-BE49-F238E27FC236}">
                <a16:creationId xmlns:a16="http://schemas.microsoft.com/office/drawing/2014/main" id="{2FCFFEDC-E0A4-9EF1-2C28-50822BA60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89" y="-41819"/>
            <a:ext cx="1707140" cy="1285238"/>
          </a:xfrm>
          <a:prstGeom prst="rect">
            <a:avLst/>
          </a:prstGeom>
        </p:spPr>
      </p:pic>
    </p:spTree>
    <p:extLst>
      <p:ext uri="{BB962C8B-B14F-4D97-AF65-F5344CB8AC3E}">
        <p14:creationId xmlns:p14="http://schemas.microsoft.com/office/powerpoint/2010/main" val="250208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637C80-8296-CDC6-DEC2-638442FB5AC7}"/>
              </a:ext>
            </a:extLst>
          </p:cNvPr>
          <p:cNvSpPr>
            <a:spLocks noGrp="1"/>
          </p:cNvSpPr>
          <p:nvPr>
            <p:ph type="title"/>
          </p:nvPr>
        </p:nvSpPr>
        <p:spPr/>
        <p:txBody>
          <a:bodyPr/>
          <a:lstStyle/>
          <a:p>
            <a:r>
              <a:rPr lang="en-GB"/>
              <a:t>Contents</a:t>
            </a:r>
          </a:p>
        </p:txBody>
      </p:sp>
      <p:sp>
        <p:nvSpPr>
          <p:cNvPr id="6" name="Content Placeholder 5">
            <a:extLst>
              <a:ext uri="{FF2B5EF4-FFF2-40B4-BE49-F238E27FC236}">
                <a16:creationId xmlns:a16="http://schemas.microsoft.com/office/drawing/2014/main" id="{8375C546-10AE-2C48-073D-B48C78F447A2}"/>
              </a:ext>
            </a:extLst>
          </p:cNvPr>
          <p:cNvSpPr>
            <a:spLocks noGrp="1"/>
          </p:cNvSpPr>
          <p:nvPr>
            <p:ph idx="1"/>
          </p:nvPr>
        </p:nvSpPr>
        <p:spPr/>
        <p:txBody>
          <a:bodyPr/>
          <a:lstStyle/>
          <a:p>
            <a:r>
              <a:rPr lang="en-GB"/>
              <a:t>Overview of apprenticeships</a:t>
            </a:r>
          </a:p>
          <a:p>
            <a:r>
              <a:rPr lang="en-GB"/>
              <a:t>How to find apprenticeships</a:t>
            </a:r>
          </a:p>
          <a:p>
            <a:r>
              <a:rPr lang="en-GB"/>
              <a:t>Apprenticeships with LSBU Group </a:t>
            </a:r>
          </a:p>
          <a:p>
            <a:r>
              <a:rPr lang="en-GB"/>
              <a:t>Next steps</a:t>
            </a:r>
          </a:p>
          <a:p>
            <a:endParaRPr lang="en-GB"/>
          </a:p>
        </p:txBody>
      </p:sp>
      <p:pic>
        <p:nvPicPr>
          <p:cNvPr id="1026" name="Picture 2" descr="Journalism students recording an interview in the studio.">
            <a:extLst>
              <a:ext uri="{FF2B5EF4-FFF2-40B4-BE49-F238E27FC236}">
                <a16:creationId xmlns:a16="http://schemas.microsoft.com/office/drawing/2014/main" id="{8D5C0923-5EA3-5C5D-CA2D-A64059A6D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2665" y="1898997"/>
            <a:ext cx="4592135" cy="306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29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A7C17-A62A-F548-8D7F-D3C378114F16}"/>
              </a:ext>
            </a:extLst>
          </p:cNvPr>
          <p:cNvSpPr>
            <a:spLocks noGrp="1"/>
          </p:cNvSpPr>
          <p:nvPr>
            <p:ph type="title"/>
          </p:nvPr>
        </p:nvSpPr>
        <p:spPr/>
        <p:txBody>
          <a:bodyPr>
            <a:normAutofit fontScale="90000"/>
          </a:bodyPr>
          <a:lstStyle/>
          <a:p>
            <a:r>
              <a:rPr lang="en-GB"/>
              <a:t>Apprenticeships at LSBU Group</a:t>
            </a:r>
          </a:p>
        </p:txBody>
      </p:sp>
      <p:sp>
        <p:nvSpPr>
          <p:cNvPr id="3" name="Content Placeholder 2">
            <a:extLst>
              <a:ext uri="{FF2B5EF4-FFF2-40B4-BE49-F238E27FC236}">
                <a16:creationId xmlns:a16="http://schemas.microsoft.com/office/drawing/2014/main" id="{EB2698A0-74CA-3E48-D4BE-785426308C58}"/>
              </a:ext>
            </a:extLst>
          </p:cNvPr>
          <p:cNvSpPr>
            <a:spLocks noGrp="1"/>
          </p:cNvSpPr>
          <p:nvPr>
            <p:ph idx="1"/>
          </p:nvPr>
        </p:nvSpPr>
        <p:spPr/>
        <p:txBody>
          <a:bodyPr>
            <a:normAutofit/>
          </a:bodyPr>
          <a:lstStyle/>
          <a:p>
            <a:r>
              <a:rPr lang="en-GB"/>
              <a:t>London South Bank University, South Bank Colleges, South Bank Academies, SBU Sixth Form </a:t>
            </a:r>
          </a:p>
          <a:p>
            <a:r>
              <a:rPr lang="en-GB"/>
              <a:t>Offer training for </a:t>
            </a:r>
            <a:r>
              <a:rPr lang="en-GB" b="1"/>
              <a:t>44</a:t>
            </a:r>
            <a:r>
              <a:rPr lang="en-GB"/>
              <a:t> apprenticeships </a:t>
            </a:r>
          </a:p>
          <a:p>
            <a:r>
              <a:rPr lang="en-GB"/>
              <a:t>Apprenticeships from Levels 2 – 7</a:t>
            </a:r>
          </a:p>
          <a:p>
            <a:r>
              <a:rPr lang="en-GB"/>
              <a:t>From Arts &amp; Creative, Built Environment &amp; Architecture to Business, Nursing to Engineering &amp; more!</a:t>
            </a:r>
          </a:p>
        </p:txBody>
      </p:sp>
    </p:spTree>
    <p:extLst>
      <p:ext uri="{BB962C8B-B14F-4D97-AF65-F5344CB8AC3E}">
        <p14:creationId xmlns:p14="http://schemas.microsoft.com/office/powerpoint/2010/main" val="33253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269B2-ADA0-2A73-4A64-2C62F720DDB2}"/>
              </a:ext>
            </a:extLst>
          </p:cNvPr>
          <p:cNvSpPr>
            <a:spLocks noGrp="1"/>
          </p:cNvSpPr>
          <p:nvPr>
            <p:ph type="title"/>
          </p:nvPr>
        </p:nvSpPr>
        <p:spPr>
          <a:xfrm>
            <a:off x="838200" y="0"/>
            <a:ext cx="10515600" cy="1325563"/>
          </a:xfrm>
        </p:spPr>
        <p:txBody>
          <a:bodyPr/>
          <a:lstStyle/>
          <a:p>
            <a:r>
              <a:rPr lang="en-GB"/>
              <a:t>What is an apprenticeship?</a:t>
            </a:r>
          </a:p>
        </p:txBody>
      </p:sp>
      <p:pic>
        <p:nvPicPr>
          <p:cNvPr id="14" name="Picture 13" descr="A purple square with white icons on it&#10;&#10;Description automatically generated">
            <a:extLst>
              <a:ext uri="{FF2B5EF4-FFF2-40B4-BE49-F238E27FC236}">
                <a16:creationId xmlns:a16="http://schemas.microsoft.com/office/drawing/2014/main" id="{5A320663-01F7-BDE2-9EBF-84E3B72493B4}"/>
              </a:ext>
            </a:extLst>
          </p:cNvPr>
          <p:cNvPicPr>
            <a:picLocks noChangeAspect="1"/>
          </p:cNvPicPr>
          <p:nvPr/>
        </p:nvPicPr>
        <p:blipFill rotWithShape="1">
          <a:blip r:embed="rId3">
            <a:extLst>
              <a:ext uri="{28A0092B-C50C-407E-A947-70E740481C1C}">
                <a14:useLocalDpi xmlns:a14="http://schemas.microsoft.com/office/drawing/2010/main" val="0"/>
              </a:ext>
            </a:extLst>
          </a:blip>
          <a:srcRect l="9375" t="9499" r="69845" b="58835"/>
          <a:stretch/>
        </p:blipFill>
        <p:spPr>
          <a:xfrm>
            <a:off x="1955961" y="1478279"/>
            <a:ext cx="2018201" cy="1729886"/>
          </a:xfrm>
          <a:prstGeom prst="rect">
            <a:avLst/>
          </a:prstGeom>
        </p:spPr>
      </p:pic>
      <p:pic>
        <p:nvPicPr>
          <p:cNvPr id="18" name="Picture 17" descr="A purple square with white crosses on it&#10;&#10;Description automatically generated">
            <a:extLst>
              <a:ext uri="{FF2B5EF4-FFF2-40B4-BE49-F238E27FC236}">
                <a16:creationId xmlns:a16="http://schemas.microsoft.com/office/drawing/2014/main" id="{A20DE717-6FA2-DF9B-BA35-64B61B4FA5B4}"/>
              </a:ext>
            </a:extLst>
          </p:cNvPr>
          <p:cNvPicPr>
            <a:picLocks noChangeAspect="1"/>
          </p:cNvPicPr>
          <p:nvPr/>
        </p:nvPicPr>
        <p:blipFill rotWithShape="1">
          <a:blip r:embed="rId4">
            <a:extLst>
              <a:ext uri="{28A0092B-C50C-407E-A947-70E740481C1C}">
                <a14:useLocalDpi xmlns:a14="http://schemas.microsoft.com/office/drawing/2010/main" val="0"/>
              </a:ext>
            </a:extLst>
          </a:blip>
          <a:srcRect l="10631" t="12397" r="70000" b="58721"/>
          <a:stretch/>
        </p:blipFill>
        <p:spPr>
          <a:xfrm>
            <a:off x="6346893" y="3455491"/>
            <a:ext cx="1880067" cy="1576972"/>
          </a:xfrm>
          <a:prstGeom prst="rect">
            <a:avLst/>
          </a:prstGeom>
        </p:spPr>
      </p:pic>
      <p:pic>
        <p:nvPicPr>
          <p:cNvPr id="6" name="Picture 5" descr="A purple and white logo on a black background&#10;&#10;Description automatically generated">
            <a:extLst>
              <a:ext uri="{FF2B5EF4-FFF2-40B4-BE49-F238E27FC236}">
                <a16:creationId xmlns:a16="http://schemas.microsoft.com/office/drawing/2014/main" id="{BE4245C5-BC71-15C3-32FF-109BEFF7017E}"/>
              </a:ext>
            </a:extLst>
          </p:cNvPr>
          <p:cNvPicPr>
            <a:picLocks noChangeAspect="1"/>
          </p:cNvPicPr>
          <p:nvPr/>
        </p:nvPicPr>
        <p:blipFill rotWithShape="1">
          <a:blip r:embed="rId5">
            <a:extLst>
              <a:ext uri="{28A0092B-C50C-407E-A947-70E740481C1C}">
                <a14:useLocalDpi xmlns:a14="http://schemas.microsoft.com/office/drawing/2010/main" val="0"/>
              </a:ext>
            </a:extLst>
          </a:blip>
          <a:srcRect l="10000" t="11354" r="69843" b="58044"/>
          <a:stretch/>
        </p:blipFill>
        <p:spPr>
          <a:xfrm>
            <a:off x="4163942" y="1558181"/>
            <a:ext cx="1932058" cy="1649984"/>
          </a:xfrm>
          <a:prstGeom prst="rect">
            <a:avLst/>
          </a:prstGeom>
        </p:spPr>
      </p:pic>
      <p:pic>
        <p:nvPicPr>
          <p:cNvPr id="8" name="Picture 7" descr="A purple and white logo&#10;&#10;Description automatically generated">
            <a:extLst>
              <a:ext uri="{FF2B5EF4-FFF2-40B4-BE49-F238E27FC236}">
                <a16:creationId xmlns:a16="http://schemas.microsoft.com/office/drawing/2014/main" id="{F2611175-F486-0444-52F3-0FA75C8BF49A}"/>
              </a:ext>
            </a:extLst>
          </p:cNvPr>
          <p:cNvPicPr>
            <a:picLocks noChangeAspect="1"/>
          </p:cNvPicPr>
          <p:nvPr/>
        </p:nvPicPr>
        <p:blipFill rotWithShape="1">
          <a:blip r:embed="rId6">
            <a:extLst>
              <a:ext uri="{28A0092B-C50C-407E-A947-70E740481C1C}">
                <a14:useLocalDpi xmlns:a14="http://schemas.microsoft.com/office/drawing/2010/main" val="0"/>
              </a:ext>
            </a:extLst>
          </a:blip>
          <a:srcRect l="9746" t="13673" r="68848" b="58203"/>
          <a:stretch/>
        </p:blipFill>
        <p:spPr>
          <a:xfrm>
            <a:off x="8477854" y="1745888"/>
            <a:ext cx="2036359" cy="1462277"/>
          </a:xfrm>
          <a:prstGeom prst="rect">
            <a:avLst/>
          </a:prstGeom>
        </p:spPr>
      </p:pic>
      <p:pic>
        <p:nvPicPr>
          <p:cNvPr id="10" name="Picture 9" descr="A purple and white logo&#10;&#10;Description automatically generated">
            <a:extLst>
              <a:ext uri="{FF2B5EF4-FFF2-40B4-BE49-F238E27FC236}">
                <a16:creationId xmlns:a16="http://schemas.microsoft.com/office/drawing/2014/main" id="{49D94A57-B894-E59A-05B4-E4A3BE5E1F39}"/>
              </a:ext>
            </a:extLst>
          </p:cNvPr>
          <p:cNvPicPr>
            <a:picLocks noChangeAspect="1"/>
          </p:cNvPicPr>
          <p:nvPr/>
        </p:nvPicPr>
        <p:blipFill rotWithShape="1">
          <a:blip r:embed="rId7">
            <a:extLst>
              <a:ext uri="{28A0092B-C50C-407E-A947-70E740481C1C}">
                <a14:useLocalDpi xmlns:a14="http://schemas.microsoft.com/office/drawing/2010/main" val="0"/>
              </a:ext>
            </a:extLst>
          </a:blip>
          <a:srcRect l="10469" t="9853" r="69687" b="57369"/>
          <a:stretch/>
        </p:blipFill>
        <p:spPr>
          <a:xfrm>
            <a:off x="4166328" y="3328100"/>
            <a:ext cx="1862869" cy="1831755"/>
          </a:xfrm>
          <a:prstGeom prst="rect">
            <a:avLst/>
          </a:prstGeom>
        </p:spPr>
      </p:pic>
      <p:pic>
        <p:nvPicPr>
          <p:cNvPr id="12" name="Picture 11" descr="A purple and white clock&#10;&#10;Description automatically generated">
            <a:extLst>
              <a:ext uri="{FF2B5EF4-FFF2-40B4-BE49-F238E27FC236}">
                <a16:creationId xmlns:a16="http://schemas.microsoft.com/office/drawing/2014/main" id="{E4D220D9-64D4-57D0-3D22-433AB2E48FD6}"/>
              </a:ext>
            </a:extLst>
          </p:cNvPr>
          <p:cNvPicPr>
            <a:picLocks noChangeAspect="1"/>
          </p:cNvPicPr>
          <p:nvPr/>
        </p:nvPicPr>
        <p:blipFill rotWithShape="1">
          <a:blip r:embed="rId8">
            <a:extLst>
              <a:ext uri="{28A0092B-C50C-407E-A947-70E740481C1C}">
                <a14:useLocalDpi xmlns:a14="http://schemas.microsoft.com/office/drawing/2010/main" val="0"/>
              </a:ext>
            </a:extLst>
          </a:blip>
          <a:srcRect l="10938" t="11658" r="69219" b="57014"/>
          <a:stretch/>
        </p:blipFill>
        <p:spPr>
          <a:xfrm>
            <a:off x="2123715" y="3429000"/>
            <a:ext cx="1949076" cy="1730855"/>
          </a:xfrm>
          <a:prstGeom prst="rect">
            <a:avLst/>
          </a:prstGeom>
        </p:spPr>
      </p:pic>
      <p:pic>
        <p:nvPicPr>
          <p:cNvPr id="20" name="Picture 19" descr="A purple square with white squares on it&#10;&#10;Description automatically generated">
            <a:extLst>
              <a:ext uri="{FF2B5EF4-FFF2-40B4-BE49-F238E27FC236}">
                <a16:creationId xmlns:a16="http://schemas.microsoft.com/office/drawing/2014/main" id="{A6EBACE5-2F09-9EC9-F1E0-FB5174E73A62}"/>
              </a:ext>
            </a:extLst>
          </p:cNvPr>
          <p:cNvPicPr>
            <a:picLocks noChangeAspect="1"/>
          </p:cNvPicPr>
          <p:nvPr/>
        </p:nvPicPr>
        <p:blipFill rotWithShape="1">
          <a:blip r:embed="rId9">
            <a:extLst>
              <a:ext uri="{28A0092B-C50C-407E-A947-70E740481C1C}">
                <a14:useLocalDpi xmlns:a14="http://schemas.microsoft.com/office/drawing/2010/main" val="0"/>
              </a:ext>
            </a:extLst>
          </a:blip>
          <a:srcRect l="10625" t="11527" r="69875" b="59111"/>
          <a:stretch/>
        </p:blipFill>
        <p:spPr>
          <a:xfrm>
            <a:off x="6356014" y="1631193"/>
            <a:ext cx="1861826" cy="1576972"/>
          </a:xfrm>
          <a:prstGeom prst="rect">
            <a:avLst/>
          </a:prstGeom>
        </p:spPr>
      </p:pic>
      <p:pic>
        <p:nvPicPr>
          <p:cNvPr id="22" name="Picture 21" descr="A purple square with a person holding a book&#10;&#10;Description automatically generated">
            <a:extLst>
              <a:ext uri="{FF2B5EF4-FFF2-40B4-BE49-F238E27FC236}">
                <a16:creationId xmlns:a16="http://schemas.microsoft.com/office/drawing/2014/main" id="{C7E54103-7757-0DEC-C707-2129824A85B4}"/>
              </a:ext>
            </a:extLst>
          </p:cNvPr>
          <p:cNvPicPr>
            <a:picLocks noChangeAspect="1"/>
          </p:cNvPicPr>
          <p:nvPr/>
        </p:nvPicPr>
        <p:blipFill rotWithShape="1">
          <a:blip r:embed="rId10">
            <a:extLst>
              <a:ext uri="{28A0092B-C50C-407E-A947-70E740481C1C}">
                <a14:useLocalDpi xmlns:a14="http://schemas.microsoft.com/office/drawing/2010/main" val="0"/>
              </a:ext>
            </a:extLst>
          </a:blip>
          <a:srcRect l="10876" t="10831" r="69525" b="58610"/>
          <a:stretch/>
        </p:blipFill>
        <p:spPr>
          <a:xfrm>
            <a:off x="8650435" y="3397765"/>
            <a:ext cx="1863778" cy="1634698"/>
          </a:xfrm>
          <a:prstGeom prst="rect">
            <a:avLst/>
          </a:prstGeom>
        </p:spPr>
      </p:pic>
    </p:spTree>
    <p:extLst>
      <p:ext uri="{BB962C8B-B14F-4D97-AF65-F5344CB8AC3E}">
        <p14:creationId xmlns:p14="http://schemas.microsoft.com/office/powerpoint/2010/main" val="3542869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269B2-ADA0-2A73-4A64-2C62F720DDB2}"/>
              </a:ext>
            </a:extLst>
          </p:cNvPr>
          <p:cNvSpPr>
            <a:spLocks noGrp="1"/>
          </p:cNvSpPr>
          <p:nvPr>
            <p:ph type="title"/>
          </p:nvPr>
        </p:nvSpPr>
        <p:spPr>
          <a:xfrm>
            <a:off x="838200" y="0"/>
            <a:ext cx="10515600" cy="1325563"/>
          </a:xfrm>
        </p:spPr>
        <p:txBody>
          <a:bodyPr/>
          <a:lstStyle/>
          <a:p>
            <a:r>
              <a:rPr lang="en-GB"/>
              <a:t>Apprenticeship levels</a:t>
            </a:r>
          </a:p>
        </p:txBody>
      </p:sp>
      <p:graphicFrame>
        <p:nvGraphicFramePr>
          <p:cNvPr id="11" name="Table 10">
            <a:extLst>
              <a:ext uri="{FF2B5EF4-FFF2-40B4-BE49-F238E27FC236}">
                <a16:creationId xmlns:a16="http://schemas.microsoft.com/office/drawing/2014/main" id="{8063289D-FC0C-A7E1-6069-79B62EAD90A8}"/>
              </a:ext>
            </a:extLst>
          </p:cNvPr>
          <p:cNvGraphicFramePr>
            <a:graphicFrameLocks noGrp="1"/>
          </p:cNvGraphicFramePr>
          <p:nvPr>
            <p:extLst>
              <p:ext uri="{D42A27DB-BD31-4B8C-83A1-F6EECF244321}">
                <p14:modId xmlns:p14="http://schemas.microsoft.com/office/powerpoint/2010/main" val="2113626403"/>
              </p:ext>
            </p:extLst>
          </p:nvPr>
        </p:nvGraphicFramePr>
        <p:xfrm>
          <a:off x="665544" y="1747777"/>
          <a:ext cx="10804967" cy="3831220"/>
        </p:xfrm>
        <a:graphic>
          <a:graphicData uri="http://schemas.openxmlformats.org/drawingml/2006/table">
            <a:tbl>
              <a:tblPr firstRow="1" bandRow="1">
                <a:tableStyleId>{5C22544A-7EE6-4342-B048-85BDC9FD1C3A}</a:tableStyleId>
              </a:tblPr>
              <a:tblGrid>
                <a:gridCol w="3249432">
                  <a:extLst>
                    <a:ext uri="{9D8B030D-6E8A-4147-A177-3AD203B41FA5}">
                      <a16:colId xmlns:a16="http://schemas.microsoft.com/office/drawing/2014/main" val="4265633671"/>
                    </a:ext>
                  </a:extLst>
                </a:gridCol>
                <a:gridCol w="3019297">
                  <a:extLst>
                    <a:ext uri="{9D8B030D-6E8A-4147-A177-3AD203B41FA5}">
                      <a16:colId xmlns:a16="http://schemas.microsoft.com/office/drawing/2014/main" val="3454493745"/>
                    </a:ext>
                  </a:extLst>
                </a:gridCol>
                <a:gridCol w="4536238">
                  <a:extLst>
                    <a:ext uri="{9D8B030D-6E8A-4147-A177-3AD203B41FA5}">
                      <a16:colId xmlns:a16="http://schemas.microsoft.com/office/drawing/2014/main" val="459648328"/>
                    </a:ext>
                  </a:extLst>
                </a:gridCol>
              </a:tblGrid>
              <a:tr h="766244">
                <a:tc>
                  <a:txBody>
                    <a:bodyPr/>
                    <a:lstStyle/>
                    <a:p>
                      <a:pPr algn="ctr"/>
                      <a:r>
                        <a:rPr lang="en-GB" sz="2400" b="1"/>
                        <a:t>NAME</a:t>
                      </a:r>
                    </a:p>
                  </a:txBody>
                  <a:tcPr>
                    <a:solidFill>
                      <a:srgbClr val="F4C148"/>
                    </a:solidFill>
                  </a:tcPr>
                </a:tc>
                <a:tc>
                  <a:txBody>
                    <a:bodyPr/>
                    <a:lstStyle/>
                    <a:p>
                      <a:pPr algn="ctr"/>
                      <a:r>
                        <a:rPr lang="en-GB" sz="2400" b="1"/>
                        <a:t>LEVEL</a:t>
                      </a:r>
                    </a:p>
                  </a:txBody>
                  <a:tcPr>
                    <a:solidFill>
                      <a:srgbClr val="F4C148"/>
                    </a:solidFill>
                  </a:tcPr>
                </a:tc>
                <a:tc>
                  <a:txBody>
                    <a:bodyPr/>
                    <a:lstStyle/>
                    <a:p>
                      <a:pPr algn="ctr"/>
                      <a:r>
                        <a:rPr lang="en-GB" sz="2400" b="1"/>
                        <a:t>EQUIVALENT</a:t>
                      </a:r>
                    </a:p>
                  </a:txBody>
                  <a:tcPr>
                    <a:solidFill>
                      <a:srgbClr val="F4C148"/>
                    </a:solidFill>
                  </a:tcPr>
                </a:tc>
                <a:extLst>
                  <a:ext uri="{0D108BD9-81ED-4DB2-BD59-A6C34878D82A}">
                    <a16:rowId xmlns:a16="http://schemas.microsoft.com/office/drawing/2014/main" val="607309965"/>
                  </a:ext>
                </a:extLst>
              </a:tr>
              <a:tr h="766244">
                <a:tc>
                  <a:txBody>
                    <a:bodyPr/>
                    <a:lstStyle/>
                    <a:p>
                      <a:pPr algn="ctr"/>
                      <a:r>
                        <a:rPr lang="en-GB" sz="2400" b="1">
                          <a:solidFill>
                            <a:schemeClr val="bg1"/>
                          </a:solidFill>
                        </a:rPr>
                        <a:t>Intermediate</a:t>
                      </a:r>
                    </a:p>
                  </a:txBody>
                  <a:tcPr>
                    <a:solidFill>
                      <a:srgbClr val="842D7E"/>
                    </a:solidFill>
                  </a:tcPr>
                </a:tc>
                <a:tc>
                  <a:txBody>
                    <a:bodyPr/>
                    <a:lstStyle/>
                    <a:p>
                      <a:pPr algn="ctr"/>
                      <a:r>
                        <a:rPr lang="en-GB" sz="2400" b="1">
                          <a:solidFill>
                            <a:schemeClr val="bg1"/>
                          </a:solidFill>
                        </a:rPr>
                        <a:t>2</a:t>
                      </a:r>
                    </a:p>
                  </a:txBody>
                  <a:tcPr>
                    <a:solidFill>
                      <a:srgbClr val="842D7E"/>
                    </a:solidFill>
                  </a:tcPr>
                </a:tc>
                <a:tc>
                  <a:txBody>
                    <a:bodyPr/>
                    <a:lstStyle/>
                    <a:p>
                      <a:pPr algn="ctr"/>
                      <a:r>
                        <a:rPr lang="en-GB" sz="2400" b="1">
                          <a:solidFill>
                            <a:schemeClr val="bg1"/>
                          </a:solidFill>
                        </a:rPr>
                        <a:t>GCSE</a:t>
                      </a:r>
                    </a:p>
                  </a:txBody>
                  <a:tcPr>
                    <a:solidFill>
                      <a:srgbClr val="842D7E"/>
                    </a:solidFill>
                  </a:tcPr>
                </a:tc>
                <a:extLst>
                  <a:ext uri="{0D108BD9-81ED-4DB2-BD59-A6C34878D82A}">
                    <a16:rowId xmlns:a16="http://schemas.microsoft.com/office/drawing/2014/main" val="1199684627"/>
                  </a:ext>
                </a:extLst>
              </a:tr>
              <a:tr h="766244">
                <a:tc>
                  <a:txBody>
                    <a:bodyPr/>
                    <a:lstStyle/>
                    <a:p>
                      <a:pPr algn="ctr"/>
                      <a:r>
                        <a:rPr lang="en-GB" sz="2400" b="1">
                          <a:solidFill>
                            <a:schemeClr val="bg1"/>
                          </a:solidFill>
                        </a:rPr>
                        <a:t>Advanced</a:t>
                      </a:r>
                    </a:p>
                  </a:txBody>
                  <a:tcPr>
                    <a:solidFill>
                      <a:srgbClr val="842D7E"/>
                    </a:solidFill>
                  </a:tcPr>
                </a:tc>
                <a:tc>
                  <a:txBody>
                    <a:bodyPr/>
                    <a:lstStyle/>
                    <a:p>
                      <a:pPr algn="ctr"/>
                      <a:r>
                        <a:rPr lang="en-GB" sz="2400" b="1">
                          <a:solidFill>
                            <a:schemeClr val="bg1"/>
                          </a:solidFill>
                        </a:rPr>
                        <a:t>3</a:t>
                      </a:r>
                    </a:p>
                  </a:txBody>
                  <a:tcPr>
                    <a:solidFill>
                      <a:srgbClr val="842D7E"/>
                    </a:solidFill>
                  </a:tcPr>
                </a:tc>
                <a:tc>
                  <a:txBody>
                    <a:bodyPr/>
                    <a:lstStyle/>
                    <a:p>
                      <a:pPr algn="ctr"/>
                      <a:r>
                        <a:rPr lang="en-GB" sz="2400" b="1">
                          <a:solidFill>
                            <a:schemeClr val="bg1"/>
                          </a:solidFill>
                        </a:rPr>
                        <a:t>A level</a:t>
                      </a:r>
                    </a:p>
                  </a:txBody>
                  <a:tcPr>
                    <a:solidFill>
                      <a:srgbClr val="842D7E"/>
                    </a:solidFill>
                  </a:tcPr>
                </a:tc>
                <a:extLst>
                  <a:ext uri="{0D108BD9-81ED-4DB2-BD59-A6C34878D82A}">
                    <a16:rowId xmlns:a16="http://schemas.microsoft.com/office/drawing/2014/main" val="695815053"/>
                  </a:ext>
                </a:extLst>
              </a:tr>
              <a:tr h="766244">
                <a:tc>
                  <a:txBody>
                    <a:bodyPr/>
                    <a:lstStyle/>
                    <a:p>
                      <a:pPr algn="ctr"/>
                      <a:r>
                        <a:rPr lang="en-GB" sz="2400" b="1">
                          <a:solidFill>
                            <a:schemeClr val="bg1"/>
                          </a:solidFill>
                        </a:rPr>
                        <a:t>Higher</a:t>
                      </a:r>
                    </a:p>
                  </a:txBody>
                  <a:tcPr>
                    <a:solidFill>
                      <a:srgbClr val="842D7E"/>
                    </a:solidFill>
                  </a:tcPr>
                </a:tc>
                <a:tc>
                  <a:txBody>
                    <a:bodyPr/>
                    <a:lstStyle/>
                    <a:p>
                      <a:pPr algn="ctr"/>
                      <a:r>
                        <a:rPr lang="en-GB" sz="2400" b="1">
                          <a:solidFill>
                            <a:schemeClr val="bg1"/>
                          </a:solidFill>
                        </a:rPr>
                        <a:t>4, 5, 6 and 7</a:t>
                      </a:r>
                    </a:p>
                  </a:txBody>
                  <a:tcPr>
                    <a:solidFill>
                      <a:srgbClr val="842D7E"/>
                    </a:solidFill>
                  </a:tcPr>
                </a:tc>
                <a:tc>
                  <a:txBody>
                    <a:bodyPr/>
                    <a:lstStyle/>
                    <a:p>
                      <a:pPr algn="ctr"/>
                      <a:r>
                        <a:rPr lang="en-GB" sz="2400" b="1">
                          <a:solidFill>
                            <a:schemeClr val="bg1"/>
                          </a:solidFill>
                        </a:rPr>
                        <a:t>Foundation degree and above</a:t>
                      </a:r>
                    </a:p>
                  </a:txBody>
                  <a:tcPr>
                    <a:solidFill>
                      <a:srgbClr val="842D7E"/>
                    </a:solidFill>
                  </a:tcPr>
                </a:tc>
                <a:extLst>
                  <a:ext uri="{0D108BD9-81ED-4DB2-BD59-A6C34878D82A}">
                    <a16:rowId xmlns:a16="http://schemas.microsoft.com/office/drawing/2014/main" val="1206160477"/>
                  </a:ext>
                </a:extLst>
              </a:tr>
              <a:tr h="766244">
                <a:tc>
                  <a:txBody>
                    <a:bodyPr/>
                    <a:lstStyle/>
                    <a:p>
                      <a:pPr algn="ctr"/>
                      <a:r>
                        <a:rPr lang="en-GB" sz="2400" b="1">
                          <a:solidFill>
                            <a:schemeClr val="bg1"/>
                          </a:solidFill>
                        </a:rPr>
                        <a:t>Degree</a:t>
                      </a:r>
                    </a:p>
                  </a:txBody>
                  <a:tcPr>
                    <a:solidFill>
                      <a:srgbClr val="842D7E"/>
                    </a:solidFill>
                  </a:tcPr>
                </a:tc>
                <a:tc>
                  <a:txBody>
                    <a:bodyPr/>
                    <a:lstStyle/>
                    <a:p>
                      <a:pPr algn="ctr"/>
                      <a:r>
                        <a:rPr lang="en-GB" sz="2400" b="1">
                          <a:solidFill>
                            <a:schemeClr val="bg1"/>
                          </a:solidFill>
                        </a:rPr>
                        <a:t>6 and 7</a:t>
                      </a:r>
                    </a:p>
                  </a:txBody>
                  <a:tcPr>
                    <a:solidFill>
                      <a:srgbClr val="842D7E"/>
                    </a:solidFill>
                  </a:tcPr>
                </a:tc>
                <a:tc>
                  <a:txBody>
                    <a:bodyPr/>
                    <a:lstStyle/>
                    <a:p>
                      <a:pPr algn="ctr"/>
                      <a:r>
                        <a:rPr lang="en-GB" sz="2400" b="1">
                          <a:solidFill>
                            <a:schemeClr val="bg1"/>
                          </a:solidFill>
                        </a:rPr>
                        <a:t>Bachelor’s or master’s degree</a:t>
                      </a:r>
                    </a:p>
                  </a:txBody>
                  <a:tcPr>
                    <a:solidFill>
                      <a:srgbClr val="842D7E"/>
                    </a:solidFill>
                  </a:tcPr>
                </a:tc>
                <a:extLst>
                  <a:ext uri="{0D108BD9-81ED-4DB2-BD59-A6C34878D82A}">
                    <a16:rowId xmlns:a16="http://schemas.microsoft.com/office/drawing/2014/main" val="4052323703"/>
                  </a:ext>
                </a:extLst>
              </a:tr>
            </a:tbl>
          </a:graphicData>
        </a:graphic>
      </p:graphicFrame>
    </p:spTree>
    <p:extLst>
      <p:ext uri="{BB962C8B-B14F-4D97-AF65-F5344CB8AC3E}">
        <p14:creationId xmlns:p14="http://schemas.microsoft.com/office/powerpoint/2010/main" val="3741004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B365-8714-40C5-E747-617529FC672F}"/>
              </a:ext>
            </a:extLst>
          </p:cNvPr>
          <p:cNvSpPr>
            <a:spLocks noGrp="1"/>
          </p:cNvSpPr>
          <p:nvPr>
            <p:ph type="title"/>
          </p:nvPr>
        </p:nvSpPr>
        <p:spPr>
          <a:xfrm>
            <a:off x="838200" y="0"/>
            <a:ext cx="10515600" cy="1325563"/>
          </a:xfrm>
        </p:spPr>
        <p:txBody>
          <a:bodyPr/>
          <a:lstStyle/>
          <a:p>
            <a:r>
              <a:rPr lang="en-GB"/>
              <a:t>Apprenticeship employers</a:t>
            </a:r>
          </a:p>
        </p:txBody>
      </p:sp>
      <p:pic>
        <p:nvPicPr>
          <p:cNvPr id="6" name="Picture 34" descr="Sky logos | Sky Group">
            <a:extLst>
              <a:ext uri="{FF2B5EF4-FFF2-40B4-BE49-F238E27FC236}">
                <a16:creationId xmlns:a16="http://schemas.microsoft.com/office/drawing/2014/main" id="{B4553DE5-825D-6A61-2565-8FBBF53F03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5471" y="1327074"/>
            <a:ext cx="1449736" cy="8874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bc-logo-png-transparent – Beech Holdings">
            <a:extLst>
              <a:ext uri="{FF2B5EF4-FFF2-40B4-BE49-F238E27FC236}">
                <a16:creationId xmlns:a16="http://schemas.microsoft.com/office/drawing/2014/main" id="{BADA31A7-FA13-2553-A2F2-651399A18B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854" y="3170571"/>
            <a:ext cx="1952398" cy="67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ASOS Logo PNG Transparent &amp;amp; SVG Vector - Freebie Supply">
            <a:extLst>
              <a:ext uri="{FF2B5EF4-FFF2-40B4-BE49-F238E27FC236}">
                <a16:creationId xmlns:a16="http://schemas.microsoft.com/office/drawing/2014/main" id="{0E1EED7A-35FE-7105-EED8-FE7BEB459F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4082" y="3048987"/>
            <a:ext cx="1657350" cy="6133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ar Logo Jaguar transparent PNG - StickPNG">
            <a:extLst>
              <a:ext uri="{FF2B5EF4-FFF2-40B4-BE49-F238E27FC236}">
                <a16:creationId xmlns:a16="http://schemas.microsoft.com/office/drawing/2014/main" id="{5FEAECC1-1C45-AD95-724B-64F7678ED5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224" y="3355640"/>
            <a:ext cx="1765795" cy="9932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Specsavers - Wikipedia">
            <a:extLst>
              <a:ext uri="{FF2B5EF4-FFF2-40B4-BE49-F238E27FC236}">
                <a16:creationId xmlns:a16="http://schemas.microsoft.com/office/drawing/2014/main" id="{0089078D-3612-03EF-FFEA-BEF61D2569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570" y="1954630"/>
            <a:ext cx="1852844" cy="7102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descr="British Airways Logo transparent PNG - StickPNG">
            <a:extLst>
              <a:ext uri="{FF2B5EF4-FFF2-40B4-BE49-F238E27FC236}">
                <a16:creationId xmlns:a16="http://schemas.microsoft.com/office/drawing/2014/main" id="{8CEBC66C-B05E-80AB-2FC0-3AB41AE229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219" y="3938718"/>
            <a:ext cx="2563614" cy="25636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2" descr="Starbucks Logo PNG Transparent &amp;amp; SVG Vector - Freebie Supply">
            <a:extLst>
              <a:ext uri="{FF2B5EF4-FFF2-40B4-BE49-F238E27FC236}">
                <a16:creationId xmlns:a16="http://schemas.microsoft.com/office/drawing/2014/main" id="{5F431F0D-E69B-E7D6-6375-93B4239F0A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62471" y="1206168"/>
            <a:ext cx="1116723" cy="11292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4" descr="Itv Logo transparent PNG - StickPNG">
            <a:extLst>
              <a:ext uri="{FF2B5EF4-FFF2-40B4-BE49-F238E27FC236}">
                <a16:creationId xmlns:a16="http://schemas.microsoft.com/office/drawing/2014/main" id="{F9FEA61E-ECF2-2239-ED0B-986B007CCF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95471" y="2856469"/>
            <a:ext cx="1420009" cy="7100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0" descr="Freshly Prepared Sandwiches, Soups, Organic Coffee | Pret A Manger">
            <a:extLst>
              <a:ext uri="{FF2B5EF4-FFF2-40B4-BE49-F238E27FC236}">
                <a16:creationId xmlns:a16="http://schemas.microsoft.com/office/drawing/2014/main" id="{F01420FF-CDDE-7CAA-FD53-AD9984E9C3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7854" y="1384853"/>
            <a:ext cx="1981775" cy="6661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4" descr="PwC Logo PNG Transparent &amp;amp; SVG Vector - Freebie Supply">
            <a:extLst>
              <a:ext uri="{FF2B5EF4-FFF2-40B4-BE49-F238E27FC236}">
                <a16:creationId xmlns:a16="http://schemas.microsoft.com/office/drawing/2014/main" id="{F0803FD6-BE22-9490-CE74-07C53843ED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62696" y="1010382"/>
            <a:ext cx="1449736" cy="10999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6" descr="Network Rail - Wikipedia">
            <a:extLst>
              <a:ext uri="{FF2B5EF4-FFF2-40B4-BE49-F238E27FC236}">
                <a16:creationId xmlns:a16="http://schemas.microsoft.com/office/drawing/2014/main" id="{99688CB4-7B9C-29EF-159F-758CE87CDE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37939" y="4714468"/>
            <a:ext cx="2157532" cy="8164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a:extLst>
              <a:ext uri="{FF2B5EF4-FFF2-40B4-BE49-F238E27FC236}">
                <a16:creationId xmlns:a16="http://schemas.microsoft.com/office/drawing/2014/main" id="{F3B22E43-7AFE-03EC-8B86-DFCCBF4F708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63745" y="4208410"/>
            <a:ext cx="1012115" cy="10121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BM Logo PNG Transparent &amp;amp; SVG Vector - Freebie Supply">
            <a:extLst>
              <a:ext uri="{FF2B5EF4-FFF2-40B4-BE49-F238E27FC236}">
                <a16:creationId xmlns:a16="http://schemas.microsoft.com/office/drawing/2014/main" id="{345AEEAA-AADC-2191-C18A-0016A489F13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48296" y="4553728"/>
            <a:ext cx="1828800" cy="73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38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B365-8714-40C5-E747-617529FC672F}"/>
              </a:ext>
            </a:extLst>
          </p:cNvPr>
          <p:cNvSpPr>
            <a:spLocks noGrp="1"/>
          </p:cNvSpPr>
          <p:nvPr>
            <p:ph type="title"/>
          </p:nvPr>
        </p:nvSpPr>
        <p:spPr>
          <a:xfrm>
            <a:off x="838200" y="0"/>
            <a:ext cx="10515600" cy="1325563"/>
          </a:xfrm>
        </p:spPr>
        <p:txBody>
          <a:bodyPr/>
          <a:lstStyle/>
          <a:p>
            <a:r>
              <a:rPr lang="en-GB"/>
              <a:t>Local employers</a:t>
            </a:r>
          </a:p>
        </p:txBody>
      </p:sp>
      <p:pic>
        <p:nvPicPr>
          <p:cNvPr id="2054" name="Picture 6">
            <a:extLst>
              <a:ext uri="{FF2B5EF4-FFF2-40B4-BE49-F238E27FC236}">
                <a16:creationId xmlns:a16="http://schemas.microsoft.com/office/drawing/2014/main" id="{9483985C-BADE-8517-612A-17CF9211C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9" y="1448342"/>
            <a:ext cx="276225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F138C88-307E-BDB1-2409-343BA9DA3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4942" y="1447235"/>
            <a:ext cx="2466859" cy="13950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936BF4CA-0D83-32A1-4338-49E2544484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9332" y="1448342"/>
            <a:ext cx="276225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E29F8AC5-0C48-A491-425B-20D2D542BE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597" y="3339597"/>
            <a:ext cx="1842042" cy="1041707"/>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4CC1AE88-4968-4B2D-5670-51F6868417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7614" y="3185998"/>
            <a:ext cx="2339666" cy="132312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a:extLst>
              <a:ext uri="{FF2B5EF4-FFF2-40B4-BE49-F238E27FC236}">
                <a16:creationId xmlns:a16="http://schemas.microsoft.com/office/drawing/2014/main" id="{02B0F94F-EEE0-46DD-BC94-F3B3E5CB880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0845"/>
          <a:stretch/>
        </p:blipFill>
        <p:spPr bwMode="auto">
          <a:xfrm>
            <a:off x="7400748" y="1363711"/>
            <a:ext cx="1910228" cy="15621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7A943B12-6498-8ED3-F127-DFEE85B56D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22806" y="3276154"/>
            <a:ext cx="1951044" cy="1103349"/>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a:extLst>
              <a:ext uri="{FF2B5EF4-FFF2-40B4-BE49-F238E27FC236}">
                <a16:creationId xmlns:a16="http://schemas.microsoft.com/office/drawing/2014/main" id="{AADA572F-EC6C-E5F6-0A64-88BECA131F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3844" y="3308777"/>
            <a:ext cx="2086904" cy="11801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white letters on a grey background&#10;&#10;Description automatically generated">
            <a:extLst>
              <a:ext uri="{FF2B5EF4-FFF2-40B4-BE49-F238E27FC236}">
                <a16:creationId xmlns:a16="http://schemas.microsoft.com/office/drawing/2014/main" id="{73743105-862F-B38B-3F1A-5E60764E94F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32401" y="3084629"/>
            <a:ext cx="1478575" cy="1478575"/>
          </a:xfrm>
          <a:prstGeom prst="rect">
            <a:avLst/>
          </a:prstGeom>
        </p:spPr>
      </p:pic>
      <p:pic>
        <p:nvPicPr>
          <p:cNvPr id="6" name="Picture 5" descr="A blue and white logo&#10;&#10;Description automatically generated">
            <a:extLst>
              <a:ext uri="{FF2B5EF4-FFF2-40B4-BE49-F238E27FC236}">
                <a16:creationId xmlns:a16="http://schemas.microsoft.com/office/drawing/2014/main" id="{40BFBCAF-2A2C-4B23-E7A6-FC5358D7466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11567" y="1490105"/>
            <a:ext cx="1478575" cy="1478575"/>
          </a:xfrm>
          <a:prstGeom prst="rect">
            <a:avLst/>
          </a:prstGeom>
        </p:spPr>
      </p:pic>
    </p:spTree>
    <p:extLst>
      <p:ext uri="{BB962C8B-B14F-4D97-AF65-F5344CB8AC3E}">
        <p14:creationId xmlns:p14="http://schemas.microsoft.com/office/powerpoint/2010/main" val="343337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par>
                                <p:cTn id="8" presetID="10" presetClass="entr" presetSubtype="0" fill="hold" nodeType="withEffect">
                                  <p:stCondLst>
                                    <p:cond delay="0"/>
                                  </p:stCondLst>
                                  <p:childTnLst>
                                    <p:set>
                                      <p:cBhvr>
                                        <p:cTn id="9" dur="1" fill="hold">
                                          <p:stCondLst>
                                            <p:cond delay="0"/>
                                          </p:stCondLst>
                                        </p:cTn>
                                        <p:tgtEl>
                                          <p:spTgt spid="2062"/>
                                        </p:tgtEl>
                                        <p:attrNameLst>
                                          <p:attrName>style.visibility</p:attrName>
                                        </p:attrNameLst>
                                      </p:cBhvr>
                                      <p:to>
                                        <p:strVal val="visible"/>
                                      </p:to>
                                    </p:set>
                                    <p:animEffect transition="in" filter="fade">
                                      <p:cBhvr>
                                        <p:cTn id="10" dur="500"/>
                                        <p:tgtEl>
                                          <p:spTgt spid="2062"/>
                                        </p:tgtEl>
                                      </p:cBhvr>
                                    </p:animEffect>
                                  </p:childTnLst>
                                </p:cTn>
                              </p:par>
                              <p:par>
                                <p:cTn id="11" presetID="10"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animEffect transition="in" filter="fade">
                                      <p:cBhvr>
                                        <p:cTn id="13" dur="500"/>
                                        <p:tgtEl>
                                          <p:spTgt spid="2056"/>
                                        </p:tgtEl>
                                      </p:cBhvr>
                                    </p:animEffect>
                                  </p:childTnLst>
                                </p:cTn>
                              </p:par>
                              <p:par>
                                <p:cTn id="14" presetID="10" presetClass="entr" presetSubtype="0" fill="hold" nodeType="withEffect">
                                  <p:stCondLst>
                                    <p:cond delay="0"/>
                                  </p:stCondLst>
                                  <p:childTnLst>
                                    <p:set>
                                      <p:cBhvr>
                                        <p:cTn id="15" dur="1" fill="hold">
                                          <p:stCondLst>
                                            <p:cond delay="0"/>
                                          </p:stCondLst>
                                        </p:cTn>
                                        <p:tgtEl>
                                          <p:spTgt spid="2070"/>
                                        </p:tgtEl>
                                        <p:attrNameLst>
                                          <p:attrName>style.visibility</p:attrName>
                                        </p:attrNameLst>
                                      </p:cBhvr>
                                      <p:to>
                                        <p:strVal val="visible"/>
                                      </p:to>
                                    </p:set>
                                    <p:animEffect transition="in" filter="fade">
                                      <p:cBhvr>
                                        <p:cTn id="16" dur="500"/>
                                        <p:tgtEl>
                                          <p:spTgt spid="2070"/>
                                        </p:tgtEl>
                                      </p:cBhvr>
                                    </p:animEffect>
                                  </p:childTnLst>
                                </p:cTn>
                              </p:par>
                              <p:par>
                                <p:cTn id="17" presetID="10" presetClass="entr" presetSubtype="0" fill="hold" nodeType="with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fade">
                                      <p:cBhvr>
                                        <p:cTn id="19" dur="500"/>
                                        <p:tgtEl>
                                          <p:spTgt spid="2058"/>
                                        </p:tgtEl>
                                      </p:cBhvr>
                                    </p:animEffect>
                                  </p:childTnLst>
                                </p:cTn>
                              </p:par>
                              <p:par>
                                <p:cTn id="20" presetID="10" presetClass="entr" presetSubtype="0" fill="hold" nodeType="withEffect">
                                  <p:stCondLst>
                                    <p:cond delay="0"/>
                                  </p:stCondLst>
                                  <p:childTnLst>
                                    <p:set>
                                      <p:cBhvr>
                                        <p:cTn id="21" dur="1" fill="hold">
                                          <p:stCondLst>
                                            <p:cond delay="0"/>
                                          </p:stCondLst>
                                        </p:cTn>
                                        <p:tgtEl>
                                          <p:spTgt spid="2072"/>
                                        </p:tgtEl>
                                        <p:attrNameLst>
                                          <p:attrName>style.visibility</p:attrName>
                                        </p:attrNameLst>
                                      </p:cBhvr>
                                      <p:to>
                                        <p:strVal val="visible"/>
                                      </p:to>
                                    </p:set>
                                    <p:animEffect transition="in" filter="fade">
                                      <p:cBhvr>
                                        <p:cTn id="22" dur="500"/>
                                        <p:tgtEl>
                                          <p:spTgt spid="2072"/>
                                        </p:tgtEl>
                                      </p:cBhvr>
                                    </p:animEffect>
                                  </p:childTnLst>
                                </p:cTn>
                              </p:par>
                              <p:par>
                                <p:cTn id="23" presetID="10" presetClass="entr" presetSubtype="0" fill="hold" nodeType="withEffect">
                                  <p:stCondLst>
                                    <p:cond delay="0"/>
                                  </p:stCondLst>
                                  <p:childTnLst>
                                    <p:set>
                                      <p:cBhvr>
                                        <p:cTn id="24" dur="1" fill="hold">
                                          <p:stCondLst>
                                            <p:cond delay="0"/>
                                          </p:stCondLst>
                                        </p:cTn>
                                        <p:tgtEl>
                                          <p:spTgt spid="2074"/>
                                        </p:tgtEl>
                                        <p:attrNameLst>
                                          <p:attrName>style.visibility</p:attrName>
                                        </p:attrNameLst>
                                      </p:cBhvr>
                                      <p:to>
                                        <p:strVal val="visible"/>
                                      </p:to>
                                    </p:set>
                                    <p:animEffect transition="in" filter="fade">
                                      <p:cBhvr>
                                        <p:cTn id="25" dur="500"/>
                                        <p:tgtEl>
                                          <p:spTgt spid="2074"/>
                                        </p:tgtEl>
                                      </p:cBhvr>
                                    </p:animEffect>
                                  </p:childTnLst>
                                </p:cTn>
                              </p:par>
                              <p:par>
                                <p:cTn id="26" presetID="10" presetClass="entr" presetSubtype="0" fill="hold" nodeType="withEffect">
                                  <p:stCondLst>
                                    <p:cond delay="0"/>
                                  </p:stCondLst>
                                  <p:childTnLst>
                                    <p:set>
                                      <p:cBhvr>
                                        <p:cTn id="27" dur="1" fill="hold">
                                          <p:stCondLst>
                                            <p:cond delay="0"/>
                                          </p:stCondLst>
                                        </p:cTn>
                                        <p:tgtEl>
                                          <p:spTgt spid="2076"/>
                                        </p:tgtEl>
                                        <p:attrNameLst>
                                          <p:attrName>style.visibility</p:attrName>
                                        </p:attrNameLst>
                                      </p:cBhvr>
                                      <p:to>
                                        <p:strVal val="visible"/>
                                      </p:to>
                                    </p:set>
                                    <p:animEffect transition="in" filter="fade">
                                      <p:cBhvr>
                                        <p:cTn id="28" dur="500"/>
                                        <p:tgtEl>
                                          <p:spTgt spid="2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8" title="Apprentices Are Amazing - Amazing Apprenticeships">
            <a:hlinkClick r:id="" action="ppaction://media"/>
            <a:extLst>
              <a:ext uri="{FF2B5EF4-FFF2-40B4-BE49-F238E27FC236}">
                <a16:creationId xmlns:a16="http://schemas.microsoft.com/office/drawing/2014/main" id="{BD968B2A-0F08-D74F-E6B5-44BCC7210FEE}"/>
              </a:ext>
            </a:extLst>
          </p:cNvPr>
          <p:cNvPicPr>
            <a:picLocks noRot="1" noChangeAspect="1"/>
          </p:cNvPicPr>
          <p:nvPr>
            <a:videoFile r:link="rId1"/>
          </p:nvPr>
        </p:nvPicPr>
        <p:blipFill>
          <a:blip r:embed="rId4"/>
          <a:stretch>
            <a:fillRect/>
          </a:stretch>
        </p:blipFill>
        <p:spPr>
          <a:xfrm>
            <a:off x="2965602" y="1325563"/>
            <a:ext cx="6323364" cy="3998246"/>
          </a:xfrm>
          <a:prstGeom prst="rect">
            <a:avLst/>
          </a:prstGeom>
        </p:spPr>
      </p:pic>
      <p:pic>
        <p:nvPicPr>
          <p:cNvPr id="3" name="Picture 2" descr="A close-up of a computer&#10;&#10;Description automatically generated">
            <a:extLst>
              <a:ext uri="{FF2B5EF4-FFF2-40B4-BE49-F238E27FC236}">
                <a16:creationId xmlns:a16="http://schemas.microsoft.com/office/drawing/2014/main" id="{7611EFB5-0087-F3FF-97B7-C7B56E47FD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741" y="476350"/>
            <a:ext cx="10214517" cy="5745666"/>
          </a:xfrm>
          <a:prstGeom prst="rect">
            <a:avLst/>
          </a:prstGeom>
        </p:spPr>
      </p:pic>
      <p:sp>
        <p:nvSpPr>
          <p:cNvPr id="4" name="Title 3">
            <a:extLst>
              <a:ext uri="{FF2B5EF4-FFF2-40B4-BE49-F238E27FC236}">
                <a16:creationId xmlns:a16="http://schemas.microsoft.com/office/drawing/2014/main" id="{6A663CBD-6FA7-A923-8152-CC96CF1D94E3}"/>
              </a:ext>
            </a:extLst>
          </p:cNvPr>
          <p:cNvSpPr>
            <a:spLocks noGrp="1"/>
          </p:cNvSpPr>
          <p:nvPr>
            <p:ph type="title"/>
          </p:nvPr>
        </p:nvSpPr>
        <p:spPr>
          <a:xfrm>
            <a:off x="838200" y="0"/>
            <a:ext cx="10515600" cy="1325563"/>
          </a:xfrm>
        </p:spPr>
        <p:txBody>
          <a:bodyPr/>
          <a:lstStyle/>
          <a:p>
            <a:r>
              <a:rPr lang="en-GB"/>
              <a:t>Apprentices are amazing</a:t>
            </a:r>
          </a:p>
        </p:txBody>
      </p:sp>
    </p:spTree>
    <p:extLst>
      <p:ext uri="{BB962C8B-B14F-4D97-AF65-F5344CB8AC3E}">
        <p14:creationId xmlns:p14="http://schemas.microsoft.com/office/powerpoint/2010/main" val="247878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theme/theme1.xml><?xml version="1.0" encoding="utf-8"?>
<a:theme xmlns:a="http://schemas.openxmlformats.org/drawingml/2006/main" name="Title screen 1">
  <a:themeElements>
    <a:clrScheme name="Custom 2">
      <a:dk1>
        <a:srgbClr val="000000"/>
      </a:dk1>
      <a:lt1>
        <a:srgbClr val="FFFFFF"/>
      </a:lt1>
      <a:dk2>
        <a:srgbClr val="564891"/>
      </a:dk2>
      <a:lt2>
        <a:srgbClr val="832C7E"/>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DC0EE7FA-A2CB-0A45-9C1B-68B768C96860}"/>
    </a:ext>
  </a:extLst>
</a:theme>
</file>

<file path=ppt/theme/theme10.xml><?xml version="1.0" encoding="utf-8"?>
<a:theme xmlns:a="http://schemas.openxmlformats.org/drawingml/2006/main" name="Rise image slides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FC08F88C-2E5C-2046-97C7-EC1367307D5B}"/>
    </a:ext>
  </a:extLst>
</a:theme>
</file>

<file path=ppt/theme/theme11.xml><?xml version="1.0" encoding="utf-8"?>
<a:theme xmlns:a="http://schemas.openxmlformats.org/drawingml/2006/main" name="Rise image slides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A0C15E6F-7E77-D34F-B793-2ED697B2986C}"/>
    </a:ext>
  </a:extLst>
</a:theme>
</file>

<file path=ppt/theme/theme12.xml><?xml version="1.0" encoding="utf-8"?>
<a:theme xmlns:a="http://schemas.openxmlformats.org/drawingml/2006/main" name="Campus image slides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B623D00E-4508-9F4D-A97C-5CA6924465DE}"/>
    </a:ext>
  </a:extLst>
</a:theme>
</file>

<file path=ppt/theme/theme13.xml><?xml version="1.0" encoding="utf-8"?>
<a:theme xmlns:a="http://schemas.openxmlformats.org/drawingml/2006/main" name="Campus slides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18A106B2-0D44-EF4D-A247-C851071ED86F}"/>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cree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DF09B6E1-51B8-784F-AFD9-D76B85C42488}"/>
    </a:ext>
  </a:extLst>
</a:theme>
</file>

<file path=ppt/theme/theme3.xml><?xml version="1.0" encoding="utf-8"?>
<a:theme xmlns:a="http://schemas.openxmlformats.org/drawingml/2006/main" name="Generic 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0B0F17E7-8D82-C845-813F-CC8C538CC875}"/>
    </a:ext>
  </a:extLst>
</a:theme>
</file>

<file path=ppt/theme/theme4.xml><?xml version="1.0" encoding="utf-8"?>
<a:theme xmlns:a="http://schemas.openxmlformats.org/drawingml/2006/main" name="Generic slid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B124146B-7777-DC4D-9D3B-4716F8550848}"/>
    </a:ext>
  </a:extLst>
</a:theme>
</file>

<file path=ppt/theme/theme5.xml><?xml version="1.0" encoding="utf-8"?>
<a:theme xmlns:a="http://schemas.openxmlformats.org/drawingml/2006/main" name="Generic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CB50BE24-A5B9-2041-A395-148F12D4E0D2}"/>
    </a:ext>
  </a:extLst>
</a:theme>
</file>

<file path=ppt/theme/theme6.xml><?xml version="1.0" encoding="utf-8"?>
<a:theme xmlns:a="http://schemas.openxmlformats.org/drawingml/2006/main" name="Generic slid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1A7B85D1-AD4E-8744-B237-FA88AA6495D3}"/>
    </a:ext>
  </a:extLst>
</a:theme>
</file>

<file path=ppt/theme/theme7.xml><?xml version="1.0" encoding="utf-8"?>
<a:theme xmlns:a="http://schemas.openxmlformats.org/drawingml/2006/main" name="Generic slidem - Plain whit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8A8B36BB-4AFF-AF43-8177-F1C778E0B390}"/>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4BEAD765-C622-0849-99D8-DD98845A0C61}"/>
    </a:ext>
  </a:extLst>
</a:theme>
</file>

<file path=ppt/theme/theme9.xml><?xml version="1.0" encoding="utf-8"?>
<a:theme xmlns:a="http://schemas.openxmlformats.org/drawingml/2006/main" name="Rise image sildes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164881CE-5C53-B74D-9EC4-696519319AA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6" ma:contentTypeDescription="Create a new document." ma:contentTypeScope="" ma:versionID="8d04e287e6a13a8468adaba87eecab59">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9f07b3c49893a4df243fb3b485d27b2c"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B4A2FF-4E44-4748-9AEE-126F95495919}">
  <ds:schemaRefs>
    <ds:schemaRef ds:uri="01cdd075-c344-4c65-8551-ba9dc45e0196"/>
    <ds:schemaRef ds:uri="6c2c260b-7b8b-4528-a165-310b68aa19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443B218-97DF-4D3C-9F9A-F5BFCB355E98}">
  <ds:schemaRefs>
    <ds:schemaRef ds:uri="01cdd075-c344-4c65-8551-ba9dc45e0196"/>
    <ds:schemaRef ds:uri="6c2c260b-7b8b-4528-a165-310b68aa19c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5BEB059-6121-495F-9E33-6757E14BE8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1863</Words>
  <Application>Microsoft Office PowerPoint</Application>
  <PresentationFormat>Widescreen</PresentationFormat>
  <Paragraphs>170</Paragraphs>
  <Slides>16</Slides>
  <Notes>14</Notes>
  <HiddenSlides>1</HiddenSlides>
  <MMClips>1</MMClips>
  <ScaleCrop>false</ScaleCrop>
  <HeadingPairs>
    <vt:vector size="6" baseType="variant">
      <vt:variant>
        <vt:lpstr>Fonts Used</vt:lpstr>
      </vt:variant>
      <vt:variant>
        <vt:i4>2</vt:i4>
      </vt:variant>
      <vt:variant>
        <vt:lpstr>Theme</vt:lpstr>
      </vt:variant>
      <vt:variant>
        <vt:i4>13</vt:i4>
      </vt:variant>
      <vt:variant>
        <vt:lpstr>Slide Titles</vt:lpstr>
      </vt:variant>
      <vt:variant>
        <vt:i4>16</vt:i4>
      </vt:variant>
    </vt:vector>
  </HeadingPairs>
  <TitlesOfParts>
    <vt:vector size="31" baseType="lpstr">
      <vt:lpstr>Arial</vt:lpstr>
      <vt:lpstr>Calibri</vt:lpstr>
      <vt:lpstr>Title screen 1</vt:lpstr>
      <vt:lpstr>Title screen 2</vt:lpstr>
      <vt:lpstr>Generic slide 1</vt:lpstr>
      <vt:lpstr>Generic slide 2</vt:lpstr>
      <vt:lpstr>Generic slide 3</vt:lpstr>
      <vt:lpstr>Generic slide 4</vt:lpstr>
      <vt:lpstr>Generic slidem - Plain white 4</vt:lpstr>
      <vt:lpstr>5_Custom Design</vt:lpstr>
      <vt:lpstr>Rise image sildes 1</vt:lpstr>
      <vt:lpstr>Rise image slides 2</vt:lpstr>
      <vt:lpstr>Rise image slides 4</vt:lpstr>
      <vt:lpstr>Campus image slides 1</vt:lpstr>
      <vt:lpstr>Campus slides 2</vt:lpstr>
      <vt:lpstr>Notes to presenter</vt:lpstr>
      <vt:lpstr>Apprenticeships in Southwark</vt:lpstr>
      <vt:lpstr>Contents</vt:lpstr>
      <vt:lpstr>Apprenticeships at LSBU Group</vt:lpstr>
      <vt:lpstr>What is an apprenticeship?</vt:lpstr>
      <vt:lpstr>Apprenticeship levels</vt:lpstr>
      <vt:lpstr>Apprenticeship employers</vt:lpstr>
      <vt:lpstr>Local employers</vt:lpstr>
      <vt:lpstr>Apprentices are amazing</vt:lpstr>
      <vt:lpstr>How do you find an apprenticeship?</vt:lpstr>
      <vt:lpstr>Application process</vt:lpstr>
      <vt:lpstr>Find an apprenticeship</vt:lpstr>
      <vt:lpstr>More information</vt:lpstr>
      <vt:lpstr>Any questions?</vt:lpstr>
      <vt:lpstr>Thank you for listening </vt:lpstr>
      <vt:lpstr>Supporting your child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LSBU Assembly</dc:title>
  <dc:creator>Lucy Springett</dc:creator>
  <cp:lastModifiedBy>Stefania Walker</cp:lastModifiedBy>
  <cp:revision>1</cp:revision>
  <dcterms:created xsi:type="dcterms:W3CDTF">2023-09-15T09:18:43Z</dcterms:created>
  <dcterms:modified xsi:type="dcterms:W3CDTF">2025-01-13T11:37:56Z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0x010100447A01B3A3E01C46B68A68956A53F376</vt:lpwstr>
  </property>
</Properties>
</file>