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0" r:id="rId5"/>
  </p:sldMasterIdLst>
  <p:sldIdLst>
    <p:sldId id="256" r:id="rId6"/>
    <p:sldId id="257" r:id="rId7"/>
    <p:sldId id="259" r:id="rId8"/>
    <p:sldId id="261" r:id="rId9"/>
    <p:sldId id="263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F4294DE-3B0A-4FD7-B495-83721607D0A5}" v="9" dt="2025-01-20T14:12:09.80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83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microsoft.com/office/2016/11/relationships/changesInfo" Target="changesInfos/changesInfo1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elen Twomey" userId="ef176716-8ebb-42f3-81eb-15fd71ddcb48" providerId="ADAL" clId="{0F4294DE-3B0A-4FD7-B495-83721607D0A5}"/>
    <pc:docChg chg="undo custSel addSld delSld modSld">
      <pc:chgData name="Helen Twomey" userId="ef176716-8ebb-42f3-81eb-15fd71ddcb48" providerId="ADAL" clId="{0F4294DE-3B0A-4FD7-B495-83721607D0A5}" dt="2025-01-20T14:12:50.234" v="227" actId="171"/>
      <pc:docMkLst>
        <pc:docMk/>
      </pc:docMkLst>
      <pc:sldChg chg="addSp modSp mod">
        <pc:chgData name="Helen Twomey" userId="ef176716-8ebb-42f3-81eb-15fd71ddcb48" providerId="ADAL" clId="{0F4294DE-3B0A-4FD7-B495-83721607D0A5}" dt="2025-01-20T14:01:11.581" v="78" actId="13926"/>
        <pc:sldMkLst>
          <pc:docMk/>
          <pc:sldMk cId="3648974294" sldId="256"/>
        </pc:sldMkLst>
        <pc:spChg chg="add mod">
          <ac:chgData name="Helen Twomey" userId="ef176716-8ebb-42f3-81eb-15fd71ddcb48" providerId="ADAL" clId="{0F4294DE-3B0A-4FD7-B495-83721607D0A5}" dt="2025-01-20T14:01:11.581" v="78" actId="13926"/>
          <ac:spMkLst>
            <pc:docMk/>
            <pc:sldMk cId="3648974294" sldId="256"/>
            <ac:spMk id="2" creationId="{0350CE1F-766B-945F-82FE-D3C26049B0D7}"/>
          </ac:spMkLst>
        </pc:spChg>
      </pc:sldChg>
      <pc:sldChg chg="addSp delSp modSp mod">
        <pc:chgData name="Helen Twomey" userId="ef176716-8ebb-42f3-81eb-15fd71ddcb48" providerId="ADAL" clId="{0F4294DE-3B0A-4FD7-B495-83721607D0A5}" dt="2025-01-20T14:01:29.871" v="81" actId="478"/>
        <pc:sldMkLst>
          <pc:docMk/>
          <pc:sldMk cId="1905096079" sldId="257"/>
        </pc:sldMkLst>
        <pc:spChg chg="add del mod">
          <ac:chgData name="Helen Twomey" userId="ef176716-8ebb-42f3-81eb-15fd71ddcb48" providerId="ADAL" clId="{0F4294DE-3B0A-4FD7-B495-83721607D0A5}" dt="2025-01-20T14:01:29.871" v="81" actId="478"/>
          <ac:spMkLst>
            <pc:docMk/>
            <pc:sldMk cId="1905096079" sldId="257"/>
            <ac:spMk id="2" creationId="{05D10AEB-790F-3F96-BE83-6688A652E097}"/>
          </ac:spMkLst>
        </pc:spChg>
      </pc:sldChg>
      <pc:sldChg chg="modSp del mod">
        <pc:chgData name="Helen Twomey" userId="ef176716-8ebb-42f3-81eb-15fd71ddcb48" providerId="ADAL" clId="{0F4294DE-3B0A-4FD7-B495-83721607D0A5}" dt="2025-01-20T14:00:23.417" v="5" actId="47"/>
        <pc:sldMkLst>
          <pc:docMk/>
          <pc:sldMk cId="3138606655" sldId="258"/>
        </pc:sldMkLst>
        <pc:picChg chg="mod">
          <ac:chgData name="Helen Twomey" userId="ef176716-8ebb-42f3-81eb-15fd71ddcb48" providerId="ADAL" clId="{0F4294DE-3B0A-4FD7-B495-83721607D0A5}" dt="2025-01-20T14:00:07.076" v="1" actId="1076"/>
          <ac:picMkLst>
            <pc:docMk/>
            <pc:sldMk cId="3138606655" sldId="258"/>
            <ac:picMk id="3" creationId="{D7635098-D22E-393F-D715-0259DDC478C6}"/>
          </ac:picMkLst>
        </pc:picChg>
        <pc:picChg chg="mod">
          <ac:chgData name="Helen Twomey" userId="ef176716-8ebb-42f3-81eb-15fd71ddcb48" providerId="ADAL" clId="{0F4294DE-3B0A-4FD7-B495-83721607D0A5}" dt="2025-01-20T14:00:21.239" v="4" actId="1076"/>
          <ac:picMkLst>
            <pc:docMk/>
            <pc:sldMk cId="3138606655" sldId="258"/>
            <ac:picMk id="5" creationId="{A6ED7085-ED0E-0AD5-50F2-A4C91F348506}"/>
          </ac:picMkLst>
        </pc:picChg>
      </pc:sldChg>
      <pc:sldChg chg="modSp mod">
        <pc:chgData name="Helen Twomey" userId="ef176716-8ebb-42f3-81eb-15fd71ddcb48" providerId="ADAL" clId="{0F4294DE-3B0A-4FD7-B495-83721607D0A5}" dt="2025-01-20T14:00:11.137" v="3" actId="1076"/>
        <pc:sldMkLst>
          <pc:docMk/>
          <pc:sldMk cId="2964341052" sldId="259"/>
        </pc:sldMkLst>
        <pc:picChg chg="mod">
          <ac:chgData name="Helen Twomey" userId="ef176716-8ebb-42f3-81eb-15fd71ddcb48" providerId="ADAL" clId="{0F4294DE-3B0A-4FD7-B495-83721607D0A5}" dt="2025-01-20T14:00:11.137" v="3" actId="1076"/>
          <ac:picMkLst>
            <pc:docMk/>
            <pc:sldMk cId="2964341052" sldId="259"/>
            <ac:picMk id="3" creationId="{50B28528-6A2F-5726-CD57-641BCA5B6D3B}"/>
          </ac:picMkLst>
        </pc:picChg>
      </pc:sldChg>
      <pc:sldChg chg="addSp delSp modSp add del mod">
        <pc:chgData name="Helen Twomey" userId="ef176716-8ebb-42f3-81eb-15fd71ddcb48" providerId="ADAL" clId="{0F4294DE-3B0A-4FD7-B495-83721607D0A5}" dt="2025-01-20T14:11:49.408" v="214" actId="47"/>
        <pc:sldMkLst>
          <pc:docMk/>
          <pc:sldMk cId="0" sldId="262"/>
        </pc:sldMkLst>
        <pc:spChg chg="mod">
          <ac:chgData name="Helen Twomey" userId="ef176716-8ebb-42f3-81eb-15fd71ddcb48" providerId="ADAL" clId="{0F4294DE-3B0A-4FD7-B495-83721607D0A5}" dt="2025-01-20T14:05:21.377" v="202" actId="13926"/>
          <ac:spMkLst>
            <pc:docMk/>
            <pc:sldMk cId="0" sldId="262"/>
            <ac:spMk id="21" creationId="{00000000-0000-0000-0000-000000000000}"/>
          </ac:spMkLst>
        </pc:spChg>
        <pc:grpChg chg="del">
          <ac:chgData name="Helen Twomey" userId="ef176716-8ebb-42f3-81eb-15fd71ddcb48" providerId="ADAL" clId="{0F4294DE-3B0A-4FD7-B495-83721607D0A5}" dt="2025-01-20T14:07:21.197" v="212" actId="21"/>
          <ac:grpSpMkLst>
            <pc:docMk/>
            <pc:sldMk cId="0" sldId="262"/>
            <ac:grpSpMk id="20" creationId="{00000000-0000-0000-0000-000000000000}"/>
          </ac:grpSpMkLst>
        </pc:grpChg>
        <pc:picChg chg="add mod">
          <ac:chgData name="Helen Twomey" userId="ef176716-8ebb-42f3-81eb-15fd71ddcb48" providerId="ADAL" clId="{0F4294DE-3B0A-4FD7-B495-83721607D0A5}" dt="2025-01-20T14:07:02.771" v="206"/>
          <ac:picMkLst>
            <pc:docMk/>
            <pc:sldMk cId="0" sldId="262"/>
            <ac:picMk id="24" creationId="{41EDC6C5-DCD0-E181-EECE-FA9311CEC3D7}"/>
          </ac:picMkLst>
        </pc:picChg>
      </pc:sldChg>
      <pc:sldChg chg="modSp add del mod">
        <pc:chgData name="Helen Twomey" userId="ef176716-8ebb-42f3-81eb-15fd71ddcb48" providerId="ADAL" clId="{0F4294DE-3B0A-4FD7-B495-83721607D0A5}" dt="2025-01-20T14:01:53.920" v="84" actId="47"/>
        <pc:sldMkLst>
          <pc:docMk/>
          <pc:sldMk cId="2740088791" sldId="262"/>
        </pc:sldMkLst>
        <pc:spChg chg="mod">
          <ac:chgData name="Helen Twomey" userId="ef176716-8ebb-42f3-81eb-15fd71ddcb48" providerId="ADAL" clId="{0F4294DE-3B0A-4FD7-B495-83721607D0A5}" dt="2025-01-20T14:01:46.790" v="83" actId="1076"/>
          <ac:spMkLst>
            <pc:docMk/>
            <pc:sldMk cId="2740088791" sldId="262"/>
            <ac:spMk id="7" creationId="{5CDD4A6F-3955-DD0C-DB2F-863B355056A3}"/>
          </ac:spMkLst>
        </pc:spChg>
      </pc:sldChg>
      <pc:sldChg chg="addSp modSp new mod">
        <pc:chgData name="Helen Twomey" userId="ef176716-8ebb-42f3-81eb-15fd71ddcb48" providerId="ADAL" clId="{0F4294DE-3B0A-4FD7-B495-83721607D0A5}" dt="2025-01-20T14:12:50.234" v="227" actId="171"/>
        <pc:sldMkLst>
          <pc:docMk/>
          <pc:sldMk cId="2056719048" sldId="263"/>
        </pc:sldMkLst>
        <pc:spChg chg="add mod ord">
          <ac:chgData name="Helen Twomey" userId="ef176716-8ebb-42f3-81eb-15fd71ddcb48" providerId="ADAL" clId="{0F4294DE-3B0A-4FD7-B495-83721607D0A5}" dt="2025-01-20T14:12:50.234" v="227" actId="171"/>
          <ac:spMkLst>
            <pc:docMk/>
            <pc:sldMk cId="2056719048" sldId="263"/>
            <ac:spMk id="4" creationId="{1EBE9B8B-0A83-5007-743D-E148E3069BE4}"/>
          </ac:spMkLst>
        </pc:spChg>
        <pc:spChg chg="mod">
          <ac:chgData name="Helen Twomey" userId="ef176716-8ebb-42f3-81eb-15fd71ddcb48" providerId="ADAL" clId="{0F4294DE-3B0A-4FD7-B495-83721607D0A5}" dt="2025-01-20T14:07:26.589" v="213"/>
          <ac:spMkLst>
            <pc:docMk/>
            <pc:sldMk cId="2056719048" sldId="263"/>
            <ac:spMk id="21" creationId="{00000000-0000-0000-0000-000000000000}"/>
          </ac:spMkLst>
        </pc:spChg>
        <pc:spChg chg="mod">
          <ac:chgData name="Helen Twomey" userId="ef176716-8ebb-42f3-81eb-15fd71ddcb48" providerId="ADAL" clId="{0F4294DE-3B0A-4FD7-B495-83721607D0A5}" dt="2025-01-20T14:07:26.589" v="213"/>
          <ac:spMkLst>
            <pc:docMk/>
            <pc:sldMk cId="2056719048" sldId="263"/>
            <ac:spMk id="22" creationId="{00000000-0000-0000-0000-000000000000}"/>
          </ac:spMkLst>
        </pc:spChg>
        <pc:grpChg chg="add mod">
          <ac:chgData name="Helen Twomey" userId="ef176716-8ebb-42f3-81eb-15fd71ddcb48" providerId="ADAL" clId="{0F4294DE-3B0A-4FD7-B495-83721607D0A5}" dt="2025-01-20T14:07:26.589" v="213"/>
          <ac:grpSpMkLst>
            <pc:docMk/>
            <pc:sldMk cId="2056719048" sldId="263"/>
            <ac:grpSpMk id="20" creationId="{00000000-0000-0000-0000-000000000000}"/>
          </ac:grpSpMkLst>
        </pc:grpChg>
        <pc:picChg chg="add mod">
          <ac:chgData name="Helen Twomey" userId="ef176716-8ebb-42f3-81eb-15fd71ddcb48" providerId="ADAL" clId="{0F4294DE-3B0A-4FD7-B495-83721607D0A5}" dt="2025-01-20T14:07:10.072" v="211" actId="34135"/>
          <ac:picMkLst>
            <pc:docMk/>
            <pc:sldMk cId="2056719048" sldId="263"/>
            <ac:picMk id="3" creationId="{CCEA6B05-5322-4638-FE23-A33C23C623F0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A5F607-F082-7157-EFB7-39D856DAF4F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D5F692D-1287-8811-9778-FF0972360B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832AD8-A802-55E9-F4D9-B80814C72A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F6E43-A0B0-448E-B3FD-12F68B885434}" type="datetimeFigureOut">
              <a:rPr lang="en-GB" smtClean="0"/>
              <a:t>20/01/2025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1142DB-4A90-031E-B188-5AA3A840B6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4BBB27-F596-3157-5B5C-A226AD6A79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CE62F-5A2A-4570-88C0-9CE4B75006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30327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BEDFD-9982-8C2E-5268-BB8EF5E589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BA56DD3-1D09-D5C0-E878-45BAB27474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B834FD-ACAA-A419-19A3-3A188C2C3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F6E43-A0B0-448E-B3FD-12F68B885434}" type="datetimeFigureOut">
              <a:rPr lang="en-GB" smtClean="0"/>
              <a:t>20/01/2025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0DBA7E-A878-3D72-9F2F-E423D8417D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3CFD72-CAA7-CAFD-8811-A14258602C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CE62F-5A2A-4570-88C0-9CE4B75006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83704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607B4F7-1B47-254D-FCA9-5ED05779D6C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2DEEC6D-778B-B97E-4318-604672E501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CA6315-DF3A-53BB-255C-3E24488E1C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F6E43-A0B0-448E-B3FD-12F68B885434}" type="datetimeFigureOut">
              <a:rPr lang="en-GB" smtClean="0"/>
              <a:t>20/01/2025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2DBBA9-AAC3-2347-1CC3-FEB608907C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A2D1C1-5DD4-C772-70CD-AA600BB9C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CE62F-5A2A-4570-88C0-9CE4B75006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47175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1877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5296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51717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6550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1/20/2025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440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55411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1/20/2025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7761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1596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5C0A44-3B5D-9E44-1B26-5AE0206EF4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45776D-932F-997A-98C5-EEBC24FBE1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665903-B0C2-03FA-8BBB-2DFD1B984F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F6E43-A0B0-448E-B3FD-12F68B885434}" type="datetimeFigureOut">
              <a:rPr lang="en-GB" smtClean="0"/>
              <a:t>20/01/2025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70C374-E197-FE57-A3E8-80AFD16468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A18F1B-ECA9-9B1F-C6CB-CBBD46C642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CE62F-5A2A-4570-88C0-9CE4B75006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596133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1918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60413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827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F40354-D026-118A-EC7A-5DDAC0985D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C5A031-DC35-FB57-C2F9-3064CDEFFC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9DA023-0E38-0E71-AE95-86CA8E1B1E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F6E43-A0B0-448E-B3FD-12F68B885434}" type="datetimeFigureOut">
              <a:rPr lang="en-GB" smtClean="0"/>
              <a:t>20/01/2025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E1CA3B-CCCB-41FA-DABD-6B7022BCF8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E25FAA-0454-ABD8-1E99-85108D73B9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CE62F-5A2A-4570-88C0-9CE4B75006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34208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85FC51-586D-EE4D-D059-FB3B610BE0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4ACF3D-7A55-543F-7471-D23CD9B9EE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614032-3EFA-4210-9A15-833A62AA51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7040B-C4E1-C2D9-F98E-1A01C2CC16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F6E43-A0B0-448E-B3FD-12F68B885434}" type="datetimeFigureOut">
              <a:rPr lang="en-GB" smtClean="0"/>
              <a:t>20/01/2025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4DF3D4C-D6EE-A4B1-FF94-DCDB0F7D05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906B85-6431-1B91-EE4E-D6DBF8E31D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CE62F-5A2A-4570-88C0-9CE4B75006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46593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73315E-8B10-8DA4-BD9A-6827AD8067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7C8788-CAD6-6320-6502-8F4591A83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50E26E9-462F-5FCB-10CF-5F55B4C957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CB97D23-73B2-7467-8840-DF34342A5C4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26B33F9-D0E0-228F-2790-63363D3C68C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DC113EF-D83C-1CA9-27BF-6CB39A14C0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F6E43-A0B0-448E-B3FD-12F68B885434}" type="datetimeFigureOut">
              <a:rPr lang="en-GB" smtClean="0"/>
              <a:t>20/01/2025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6BD7FA0-4555-DC66-8CFB-9C58CC068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300D010-6AE1-DFC9-C069-38A360D834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CE62F-5A2A-4570-88C0-9CE4B75006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66186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7F8794-AE42-CB35-980E-2A338FD5E3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BE0BA90-AC77-9A35-89CD-AF0AA73C4A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F6E43-A0B0-448E-B3FD-12F68B885434}" type="datetimeFigureOut">
              <a:rPr lang="en-GB" smtClean="0"/>
              <a:t>20/01/2025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3816466-AA0D-CA7F-3625-69E09177CE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015BAC-8899-F8DB-FBC7-D788583885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CE62F-5A2A-4570-88C0-9CE4B75006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0440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5049B14-B65C-43EB-034A-91D791BA29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F6E43-A0B0-448E-B3FD-12F68B885434}" type="datetimeFigureOut">
              <a:rPr lang="en-GB" smtClean="0"/>
              <a:t>20/01/2025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CF0C203-D2E9-44B2-C321-B9FC8E636E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DF84F5-6F97-D597-9137-D2966063A2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CE62F-5A2A-4570-88C0-9CE4B75006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71664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EF311D-BBD5-FE6A-DF8C-E2A2BF1331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A88B91-54D9-B484-2C74-7A9E8B44A9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C053C09-99B5-C5F2-C81B-B5E3B8B306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99B491C-EF89-ADC3-3A64-CE21853BE8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F6E43-A0B0-448E-B3FD-12F68B885434}" type="datetimeFigureOut">
              <a:rPr lang="en-GB" smtClean="0"/>
              <a:t>20/01/2025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6E71E27-A21C-1FFE-8308-A205A7AB7B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185264-6F05-9728-2880-3C1541450F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CE62F-5A2A-4570-88C0-9CE4B75006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1222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955BAA-5A0E-CA2F-5E52-7BD6149851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FAF03E0-0ABC-C6C4-4F7C-B49C649CEB2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529935C-9B6B-BAAE-85A2-6401D16286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F763931-0E81-EEA5-1EAD-933854510A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F6E43-A0B0-448E-B3FD-12F68B885434}" type="datetimeFigureOut">
              <a:rPr lang="en-GB" smtClean="0"/>
              <a:t>20/01/2025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F142766-D834-D1CE-8B8C-BE2174EE2F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EF7FF4-B2ED-168A-AFCC-CF7B14A6BA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CE62F-5A2A-4570-88C0-9CE4B75006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284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A8C92F1-098B-EFC2-C1F5-02C874F161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5D66BC-2DF8-BF50-A292-41A2DD97C3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B842A6-761E-E7FB-1E5E-04CABAFACD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A8F6E43-A0B0-448E-B3FD-12F68B885434}" type="datetimeFigureOut">
              <a:rPr lang="en-GB" smtClean="0"/>
              <a:t>20/01/2025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D643A9-472D-78F6-C135-5BBFC9628D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5E6D40-2052-A5EC-4310-6F89C25F2E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F2CE62F-5A2A-4570-88C0-9CE4B75006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0437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3197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oster with text and confetti&#10;&#10;Description automatically generated">
            <a:extLst>
              <a:ext uri="{FF2B5EF4-FFF2-40B4-BE49-F238E27FC236}">
                <a16:creationId xmlns:a16="http://schemas.microsoft.com/office/drawing/2014/main" id="{5125091D-1FD3-599C-8807-E692A4EFAF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0886"/>
            <a:ext cx="12192000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350CE1F-766B-945F-82FE-D3C26049B0D7}"/>
              </a:ext>
            </a:extLst>
          </p:cNvPr>
          <p:cNvSpPr txBox="1"/>
          <p:nvPr/>
        </p:nvSpPr>
        <p:spPr>
          <a:xfrm>
            <a:off x="10442448" y="5202936"/>
            <a:ext cx="14447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highlight>
                  <a:srgbClr val="FFFF00"/>
                </a:highlight>
              </a:rPr>
              <a:t>Your logo (delete this if not including)</a:t>
            </a:r>
          </a:p>
        </p:txBody>
      </p:sp>
    </p:spTree>
    <p:extLst>
      <p:ext uri="{BB962C8B-B14F-4D97-AF65-F5344CB8AC3E}">
        <p14:creationId xmlns:p14="http://schemas.microsoft.com/office/powerpoint/2010/main" val="36489742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9A3800-2AAF-32C6-FAB4-C9E4987208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olorful background with confetti&#10;&#10;Description automatically generated">
            <a:extLst>
              <a:ext uri="{FF2B5EF4-FFF2-40B4-BE49-F238E27FC236}">
                <a16:creationId xmlns:a16="http://schemas.microsoft.com/office/drawing/2014/main" id="{D2353986-736A-CC4E-1B70-BE133BBCC5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50960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C1ADE5-BE5B-4120-9AEF-7B505B504E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omputer with a screen on it&#10;&#10;Description automatically generated">
            <a:extLst>
              <a:ext uri="{FF2B5EF4-FFF2-40B4-BE49-F238E27FC236}">
                <a16:creationId xmlns:a16="http://schemas.microsoft.com/office/drawing/2014/main" id="{50B28528-6A2F-5726-CD57-641BCA5B6D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43410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 shot of a website&#10;&#10;Description automatically generated">
            <a:extLst>
              <a:ext uri="{FF2B5EF4-FFF2-40B4-BE49-F238E27FC236}">
                <a16:creationId xmlns:a16="http://schemas.microsoft.com/office/drawing/2014/main" id="{74FEA5AE-BC92-5BB4-26CF-2E2F069401F7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E031A6B-4056-1CF8-7061-E22DD3A48FE0}"/>
              </a:ext>
            </a:extLst>
          </p:cNvPr>
          <p:cNvSpPr txBox="1"/>
          <p:nvPr/>
        </p:nvSpPr>
        <p:spPr>
          <a:xfrm>
            <a:off x="2351314" y="2681890"/>
            <a:ext cx="8469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>
                <a:highlight>
                  <a:srgbClr val="FFFF00"/>
                </a:highlight>
              </a:rPr>
              <a:t>Add detail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4D2CD90-E83D-6357-2558-9105BBD252FB}"/>
              </a:ext>
            </a:extLst>
          </p:cNvPr>
          <p:cNvSpPr txBox="1"/>
          <p:nvPr/>
        </p:nvSpPr>
        <p:spPr>
          <a:xfrm>
            <a:off x="2351314" y="3622113"/>
            <a:ext cx="84690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>
                <a:highlight>
                  <a:srgbClr val="FFFF00"/>
                </a:highlight>
              </a:rPr>
              <a:t>Add detail</a:t>
            </a:r>
          </a:p>
          <a:p>
            <a:endParaRPr lang="en-GB" i="1" dirty="0">
              <a:highlight>
                <a:srgbClr val="FFFF00"/>
              </a:highlight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97D74BA-535A-2DAE-45C3-EA219CF7D2B6}"/>
              </a:ext>
            </a:extLst>
          </p:cNvPr>
          <p:cNvSpPr txBox="1"/>
          <p:nvPr/>
        </p:nvSpPr>
        <p:spPr>
          <a:xfrm>
            <a:off x="2351314" y="4377670"/>
            <a:ext cx="84690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>
                <a:highlight>
                  <a:srgbClr val="FFFF00"/>
                </a:highlight>
              </a:rPr>
              <a:t>Add detail</a:t>
            </a:r>
          </a:p>
          <a:p>
            <a:endParaRPr lang="en-GB" i="1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17212079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olorful background with small dots&#10;&#10;Description automatically generated">
            <a:extLst>
              <a:ext uri="{FF2B5EF4-FFF2-40B4-BE49-F238E27FC236}">
                <a16:creationId xmlns:a16="http://schemas.microsoft.com/office/drawing/2014/main" id="{CCEA6B05-5322-4638-FE23-A33C23C623F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Freeform 17">
            <a:extLst>
              <a:ext uri="{FF2B5EF4-FFF2-40B4-BE49-F238E27FC236}">
                <a16:creationId xmlns:a16="http://schemas.microsoft.com/office/drawing/2014/main" id="{1EBE9B8B-0A83-5007-743D-E148E3069BE4}"/>
              </a:ext>
            </a:extLst>
          </p:cNvPr>
          <p:cNvSpPr/>
          <p:nvPr/>
        </p:nvSpPr>
        <p:spPr>
          <a:xfrm>
            <a:off x="0" y="1304696"/>
            <a:ext cx="12192000" cy="5017833"/>
          </a:xfrm>
          <a:custGeom>
            <a:avLst/>
            <a:gdLst/>
            <a:ahLst/>
            <a:cxnLst/>
            <a:rect l="l" t="t" r="r" b="b"/>
            <a:pathLst>
              <a:path w="5429190" h="1881216">
                <a:moveTo>
                  <a:pt x="0" y="0"/>
                </a:moveTo>
                <a:lnTo>
                  <a:pt x="5429190" y="0"/>
                </a:lnTo>
                <a:lnTo>
                  <a:pt x="5429190" y="1881216"/>
                </a:lnTo>
                <a:lnTo>
                  <a:pt x="0" y="1881216"/>
                </a:lnTo>
                <a:close/>
              </a:path>
            </a:pathLst>
          </a:custGeom>
          <a:solidFill>
            <a:srgbClr val="FFFFFF">
              <a:alpha val="49804"/>
            </a:srgbClr>
          </a:solidFill>
        </p:spPr>
        <p:txBody>
          <a:bodyPr/>
          <a:lstStyle/>
          <a:p>
            <a:endParaRPr lang="en-GB"/>
          </a:p>
        </p:txBody>
      </p:sp>
      <p:grpSp>
        <p:nvGrpSpPr>
          <p:cNvPr id="20" name="Group 20"/>
          <p:cNvGrpSpPr/>
          <p:nvPr/>
        </p:nvGrpSpPr>
        <p:grpSpPr>
          <a:xfrm>
            <a:off x="487497" y="1770644"/>
            <a:ext cx="11177463" cy="4068473"/>
            <a:chOff x="0" y="0"/>
            <a:chExt cx="4415788" cy="1607298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4415788" cy="1607298"/>
            </a:xfrm>
            <a:custGeom>
              <a:avLst/>
              <a:gdLst/>
              <a:ahLst/>
              <a:cxnLst/>
              <a:rect l="l" t="t" r="r" b="b"/>
              <a:pathLst>
                <a:path w="4415788" h="1607298">
                  <a:moveTo>
                    <a:pt x="0" y="0"/>
                  </a:moveTo>
                  <a:lnTo>
                    <a:pt x="4415788" y="0"/>
                  </a:lnTo>
                  <a:lnTo>
                    <a:pt x="4415788" y="1607298"/>
                  </a:lnTo>
                  <a:lnTo>
                    <a:pt x="0" y="160729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n-GB" sz="1200" dirty="0"/>
            </a:p>
            <a:p>
              <a:endParaRPr lang="en-GB" sz="1200" dirty="0"/>
            </a:p>
            <a:p>
              <a:endParaRPr lang="en-GB" sz="1200" dirty="0"/>
            </a:p>
            <a:p>
              <a:endParaRPr lang="en-GB" sz="1200" dirty="0"/>
            </a:p>
            <a:p>
              <a:endParaRPr lang="en-GB" sz="1200" dirty="0"/>
            </a:p>
            <a:p>
              <a:endParaRPr lang="en-GB" sz="1200" dirty="0"/>
            </a:p>
            <a:p>
              <a:endParaRPr lang="en-GB" sz="1200" dirty="0"/>
            </a:p>
            <a:p>
              <a:endParaRPr lang="en-GB" sz="1200" dirty="0"/>
            </a:p>
            <a:p>
              <a:endParaRPr lang="en-GB" sz="1200" dirty="0"/>
            </a:p>
            <a:p>
              <a:pPr algn="ctr"/>
              <a:r>
                <a:rPr lang="en-GB" sz="1200" dirty="0">
                  <a:highlight>
                    <a:srgbClr val="FFFF00"/>
                  </a:highlight>
                </a:rPr>
                <a:t>Blank slide for anything else you want to include.</a:t>
              </a:r>
            </a:p>
          </p:txBody>
        </p:sp>
        <p:sp>
          <p:nvSpPr>
            <p:cNvPr id="22" name="TextBox 22"/>
            <p:cNvSpPr txBox="1"/>
            <p:nvPr/>
          </p:nvSpPr>
          <p:spPr>
            <a:xfrm>
              <a:off x="0" y="28575"/>
              <a:ext cx="4415788" cy="1578723"/>
            </a:xfrm>
            <a:prstGeom prst="rect">
              <a:avLst/>
            </a:prstGeom>
          </p:spPr>
          <p:txBody>
            <a:bodyPr lIns="33867" tIns="33867" rIns="33867" bIns="33867" rtlCol="0" anchor="ctr"/>
            <a:lstStyle/>
            <a:p>
              <a:pPr algn="ctr">
                <a:lnSpc>
                  <a:spcPts val="1631"/>
                </a:lnSpc>
              </a:pPr>
              <a:endParaRPr sz="1200"/>
            </a:p>
          </p:txBody>
        </p:sp>
      </p:grpSp>
    </p:spTree>
    <p:extLst>
      <p:ext uri="{BB962C8B-B14F-4D97-AF65-F5344CB8AC3E}">
        <p14:creationId xmlns:p14="http://schemas.microsoft.com/office/powerpoint/2010/main" val="20567190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ocation xmlns="01cdd075-c344-4c65-8551-ba9dc45e0196" xsi:nil="true"/>
    <lcf76f155ced4ddcb4097134ff3c332f xmlns="01cdd075-c344-4c65-8551-ba9dc45e0196">
      <Terms xmlns="http://schemas.microsoft.com/office/infopath/2007/PartnerControls"/>
    </lcf76f155ced4ddcb4097134ff3c332f>
    <TaxCatchAll xmlns="6c2c260b-7b8b-4528-a165-310b68aa19c0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47A01B3A3E01C46B68A68956A53F376" ma:contentTypeVersion="26" ma:contentTypeDescription="Create a new document." ma:contentTypeScope="" ma:versionID="8d04e287e6a13a8468adaba87eecab59">
  <xsd:schema xmlns:xsd="http://www.w3.org/2001/XMLSchema" xmlns:xs="http://www.w3.org/2001/XMLSchema" xmlns:p="http://schemas.microsoft.com/office/2006/metadata/properties" xmlns:ns2="01cdd075-c344-4c65-8551-ba9dc45e0196" xmlns:ns3="6c2c260b-7b8b-4528-a165-310b68aa19c0" targetNamespace="http://schemas.microsoft.com/office/2006/metadata/properties" ma:root="true" ma:fieldsID="9f07b3c49893a4df243fb3b485d27b2c" ns2:_="" ns3:_="">
    <xsd:import namespace="01cdd075-c344-4c65-8551-ba9dc45e0196"/>
    <xsd:import namespace="6c2c260b-7b8b-4528-a165-310b68aa19c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3:SharedWithUsers" minOccurs="0"/>
                <xsd:element ref="ns2:MediaServiceAutoTags" minOccurs="0"/>
                <xsd:element ref="ns2:MediaServiceOCR" minOccurs="0"/>
                <xsd:element ref="ns2:MediaServiceLocation" minOccurs="0"/>
                <xsd:element ref="ns3:SharedWithDetails" minOccurs="0"/>
                <xsd:element ref="ns2:MediaServiceEventHashCode" minOccurs="0"/>
                <xsd:element ref="ns2:MediaServiceGenerationTime" minOccurs="0"/>
                <xsd:element ref="ns2:Location" minOccurs="0"/>
                <xsd:element ref="ns2:f07d3687-ac90-42b1-a51b-18f0a9d734dcCountryOrRegion" minOccurs="0"/>
                <xsd:element ref="ns2:f07d3687-ac90-42b1-a51b-18f0a9d734dcState" minOccurs="0"/>
                <xsd:element ref="ns2:f07d3687-ac90-42b1-a51b-18f0a9d734dcCity" minOccurs="0"/>
                <xsd:element ref="ns2:f07d3687-ac90-42b1-a51b-18f0a9d734dcPostalCode" minOccurs="0"/>
                <xsd:element ref="ns2:f07d3687-ac90-42b1-a51b-18f0a9d734dcStreet" minOccurs="0"/>
                <xsd:element ref="ns2:f07d3687-ac90-42b1-a51b-18f0a9d734dcGeoLoc" minOccurs="0"/>
                <xsd:element ref="ns2:f07d3687-ac90-42b1-a51b-18f0a9d734dcDispName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cdd075-c344-4c65-8551-ba9dc45e019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2" nillable="true" ma:displayName="MediaServiceAutoTags" ma:internalName="MediaServiceAutoTags" ma:readOnly="true">
      <xsd:simpleType>
        <xsd:restriction base="dms:Text"/>
      </xsd:simpleType>
    </xsd:element>
    <xsd:element name="MediaServiceOCR" ma:index="13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4" nillable="true" ma:displayName="MediaServiceLocation" ma:internalName="MediaServiceLocation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Location" ma:index="18" nillable="true" ma:displayName="Location" ma:format="Dropdown" ma:internalName="Location">
      <xsd:simpleType>
        <xsd:restriction base="dms:Unknown"/>
      </xsd:simpleType>
    </xsd:element>
    <xsd:element name="f07d3687-ac90-42b1-a51b-18f0a9d734dcCountryOrRegion" ma:index="19" nillable="true" ma:displayName="Location: Country/Region" ma:internalName="CountryOrRegion" ma:readOnly="true">
      <xsd:simpleType>
        <xsd:restriction base="dms:Text"/>
      </xsd:simpleType>
    </xsd:element>
    <xsd:element name="f07d3687-ac90-42b1-a51b-18f0a9d734dcState" ma:index="20" nillable="true" ma:displayName="Location: State" ma:internalName="State" ma:readOnly="true">
      <xsd:simpleType>
        <xsd:restriction base="dms:Text"/>
      </xsd:simpleType>
    </xsd:element>
    <xsd:element name="f07d3687-ac90-42b1-a51b-18f0a9d734dcCity" ma:index="21" nillable="true" ma:displayName="Location: City" ma:internalName="City" ma:readOnly="true">
      <xsd:simpleType>
        <xsd:restriction base="dms:Text"/>
      </xsd:simpleType>
    </xsd:element>
    <xsd:element name="f07d3687-ac90-42b1-a51b-18f0a9d734dcPostalCode" ma:index="22" nillable="true" ma:displayName="Location: Postal Code" ma:internalName="PostalCode" ma:readOnly="true">
      <xsd:simpleType>
        <xsd:restriction base="dms:Text"/>
      </xsd:simpleType>
    </xsd:element>
    <xsd:element name="f07d3687-ac90-42b1-a51b-18f0a9d734dcStreet" ma:index="23" nillable="true" ma:displayName="Location: Street" ma:internalName="Street" ma:readOnly="true">
      <xsd:simpleType>
        <xsd:restriction base="dms:Text"/>
      </xsd:simpleType>
    </xsd:element>
    <xsd:element name="f07d3687-ac90-42b1-a51b-18f0a9d734dcGeoLoc" ma:index="24" nillable="true" ma:displayName="Location: Coordinates" ma:internalName="GeoLoc" ma:readOnly="true">
      <xsd:simpleType>
        <xsd:restriction base="dms:Unknown"/>
      </xsd:simpleType>
    </xsd:element>
    <xsd:element name="f07d3687-ac90-42b1-a51b-18f0a9d734dcDispName" ma:index="25" nillable="true" ma:displayName="Location: Name" ma:internalName="DispName" ma:readOnly="true">
      <xsd:simpleType>
        <xsd:restriction base="dms:Text"/>
      </xsd:simpleType>
    </xsd:element>
    <xsd:element name="MediaServiceAutoKeyPoints" ma:index="2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8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30" nillable="true" ma:taxonomy="true" ma:internalName="lcf76f155ced4ddcb4097134ff3c332f" ma:taxonomyFieldName="MediaServiceImageTags" ma:displayName="Image Tags" ma:readOnly="false" ma:fieldId="{5cf76f15-5ced-4ddc-b409-7134ff3c332f}" ma:taxonomyMulti="true" ma:sspId="ff8b8215-537e-473c-a938-1c22ac075c1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32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3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c2c260b-7b8b-4528-a165-310b68aa19c0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31" nillable="true" ma:displayName="Taxonomy Catch All Column" ma:hidden="true" ma:list="{177cddd9-1127-4499-8272-b131e8285558}" ma:internalName="TaxCatchAll" ma:showField="CatchAllData" ma:web="6c2c260b-7b8b-4528-a165-310b68aa19c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74AC963-802E-4390-AF59-8230F8C687E2}">
  <ds:schemaRefs>
    <ds:schemaRef ds:uri="http://schemas.microsoft.com/office/2006/metadata/properties"/>
    <ds:schemaRef ds:uri="http://schemas.microsoft.com/office/infopath/2007/PartnerControls"/>
    <ds:schemaRef ds:uri="01cdd075-c344-4c65-8551-ba9dc45e0196"/>
    <ds:schemaRef ds:uri="6c2c260b-7b8b-4528-a165-310b68aa19c0"/>
  </ds:schemaRefs>
</ds:datastoreItem>
</file>

<file path=customXml/itemProps2.xml><?xml version="1.0" encoding="utf-8"?>
<ds:datastoreItem xmlns:ds="http://schemas.openxmlformats.org/officeDocument/2006/customXml" ds:itemID="{3CD93093-69C1-406A-9179-702815B26D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B9FE297-7B45-4960-AF78-1620994434D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1cdd075-c344-4c65-8551-ba9dc45e0196"/>
    <ds:schemaRef ds:uri="6c2c260b-7b8b-4528-a165-310b68aa19c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25</Words>
  <Application>Microsoft Office PowerPoint</Application>
  <PresentationFormat>Widescreen</PresentationFormat>
  <Paragraphs>14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Aptos</vt:lpstr>
      <vt:lpstr>Aptos Display</vt:lpstr>
      <vt:lpstr>Arial</vt:lpstr>
      <vt:lpstr>Calibri</vt:lpstr>
      <vt:lpstr>Office Theme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Helen Twomey</dc:creator>
  <cp:lastModifiedBy>Helen Twomey</cp:lastModifiedBy>
  <cp:revision>1</cp:revision>
  <dcterms:created xsi:type="dcterms:W3CDTF">2025-01-17T11:02:20Z</dcterms:created>
  <dcterms:modified xsi:type="dcterms:W3CDTF">2025-01-20T14:12:56Z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0x010100447A01B3A3E01C46B68A68956A53F376</vt:lpwstr>
  </property>
  <property fmtid="{D5CDD505-2E9C-101B-9397-08002B2CF9AE}" pid="3" name="MediaServiceImageTags">
    <vt:lpwstr/>
  </property>
</Properties>
</file>