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9B5A-8FE4-C74A-E189-498022DD4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F9A31-0A3B-CAC9-EE1B-752C81D72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BAC03-6126-1A72-C608-FD5CB5135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CB0D-0C44-40A5-8DAF-7B7BA26FF73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89473-A2EB-C781-787C-5ACFDD4F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11C5F-6324-59AC-6C8C-20149E94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476-9C67-4F22-ADF9-9B4564609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7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53739-1F4D-6B6E-C235-91413E9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78CD7-B2B1-8994-2946-1F12173CC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01B42-1E8A-286D-D72E-ED7B2052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CB0D-0C44-40A5-8DAF-7B7BA26FF73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E4ABC-CC4D-8F34-D747-B2DD8C16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24DC7-8DAF-3741-AEF1-CB3916DC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476-9C67-4F22-ADF9-9B4564609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57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ADD94-DE27-65F2-3C56-06E0F7C68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F38E4-27DA-F880-3EF3-9DBECA2F8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0DBF-83A7-D7BB-7943-92ECD789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CB0D-0C44-40A5-8DAF-7B7BA26FF73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74E0A-2964-EDB2-F141-89B41D85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4DC19-C643-3CAA-1899-334F2F31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476-9C67-4F22-ADF9-9B4564609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34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72EBC-B54E-8331-C324-F45FA070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0277A-D6C9-5E8E-35A3-88C2D8AE0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998EC-3DB7-E011-03C3-D7DC8F43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CB0D-0C44-40A5-8DAF-7B7BA26FF73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734BF-FE2A-6676-626E-97D12ABD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FCFDA-3692-DF59-B803-2DDC60E2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476-9C67-4F22-ADF9-9B4564609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91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3BAAA-305D-8ABD-FA27-8EDDB172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7D81F-8A69-5E4D-1048-55384F5D4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2C7A1-AA69-2AF1-6B7A-34FA3021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CB0D-0C44-40A5-8DAF-7B7BA26FF73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AD927-0DFA-134A-3EE3-C6DA608C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32FD6-F5A3-A384-0AA9-F7232245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476-9C67-4F22-ADF9-9B4564609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58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881B-0588-D365-4A6A-FADFBC34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D6FF7-BE00-16A4-855D-E0D5A28C1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1FA95-3E50-0FE0-069C-4CD295605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F1565-7622-8E75-3B1B-2E50B853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CB0D-0C44-40A5-8DAF-7B7BA26FF73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A4298-A6B4-494A-B09F-ACA6C5A6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640AA-BBEB-AFBA-F38B-7EB6DA8B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476-9C67-4F22-ADF9-9B4564609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4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727F-0053-4F99-D36B-9E83D64A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006BE-F93A-53E9-02A4-9B7958BF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25398-5B9A-A373-2DC6-EDAAE93F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B677E-94B0-36FC-9CE7-38E45C23F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DBEDC-2840-E5DE-C16F-E5E49C578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97EB1-4D71-69AE-0332-CA144ED6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CB0D-0C44-40A5-8DAF-7B7BA26FF73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2B1F70-7242-4A4D-EC5E-D22E6C88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191C2B-2A95-B2D5-3765-5BBDAA5E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476-9C67-4F22-ADF9-9B4564609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6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973DE-1D7A-844E-29DD-5B590A0C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1F42A0-19DD-C89E-7E85-3044C075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CB0D-0C44-40A5-8DAF-7B7BA26FF73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A6C837-B2DF-2B6C-2CBA-01B44774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5905F-B5FB-4895-8B5F-54ADAF4F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476-9C67-4F22-ADF9-9B4564609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82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EFF08-D5D7-94EE-69CE-2B3702A46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CB0D-0C44-40A5-8DAF-7B7BA26FF73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56490-F1CF-2AE6-4414-E27B6BA2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7E06D-0C6B-E6E0-ADAF-F2634731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476-9C67-4F22-ADF9-9B4564609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14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8D78-E32D-8366-BC74-662D0392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FFC18-16FC-AEB2-2E35-197B89BD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67858-8E78-B702-5310-92F6D5A1C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211E1-BF83-1AF3-BC02-4D7215B4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CB0D-0C44-40A5-8DAF-7B7BA26FF73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8817D-ECF5-49FE-9417-D843E872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2A405-ADF6-F952-F144-CF7B24A4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476-9C67-4F22-ADF9-9B4564609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0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DB17A-A7EC-A032-6C30-6BE0539C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A57E5E-1D07-8A83-294A-3EA1CB9AB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D0297-82B4-3108-D9EF-9AE16DDF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F6D50-022A-82BF-03ED-40C871BC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CB0D-0C44-40A5-8DAF-7B7BA26FF73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D9B61-8DFB-16ED-1F4D-21D752BC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0C3B0-2706-0D09-E042-E54F3F78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476-9C67-4F22-ADF9-9B4564609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EBFE7-7771-7CC5-7ADD-66770BB88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96B27-77ED-4BCD-7FE9-43CA60CAA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D6848-6FE8-8DAD-D650-3BD6418B3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75CB0D-0C44-40A5-8DAF-7B7BA26FF73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096C8-E425-31FF-EB5D-BC109E35A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7031D-F4CE-11A6-4B56-7BA5CE230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781476-9C67-4F22-ADF9-9B4564609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9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background with text&#10;&#10;AI-generated content may be incorrect.">
            <a:extLst>
              <a:ext uri="{FF2B5EF4-FFF2-40B4-BE49-F238E27FC236}">
                <a16:creationId xmlns:a16="http://schemas.microsoft.com/office/drawing/2014/main" id="{3DB9EFFE-0694-49FD-138A-5421F6AE1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35D8F-532F-3B49-36D9-410B49099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peech bubble with black text&#10;&#10;AI-generated content may be incorrect.">
            <a:extLst>
              <a:ext uri="{FF2B5EF4-FFF2-40B4-BE49-F238E27FC236}">
                <a16:creationId xmlns:a16="http://schemas.microsoft.com/office/drawing/2014/main" id="{1D9D537C-995C-EE03-AD82-25BF1C421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84F9A-6FEC-58AC-68FC-3B75D39E9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2FB765AB-ED2A-3ED6-9642-1CEE3B1A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7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351D9-257E-7913-2562-DF421EF88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peech bubble with black text&#10;&#10;AI-generated content may be incorrect.">
            <a:extLst>
              <a:ext uri="{FF2B5EF4-FFF2-40B4-BE49-F238E27FC236}">
                <a16:creationId xmlns:a16="http://schemas.microsoft.com/office/drawing/2014/main" id="{18B97604-C336-1102-E439-60394626E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61292-0FA0-3A92-9EFC-8F150AC4F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ackground with text&#10;&#10;AI-generated content may be incorrect.">
            <a:extLst>
              <a:ext uri="{FF2B5EF4-FFF2-40B4-BE49-F238E27FC236}">
                <a16:creationId xmlns:a16="http://schemas.microsoft.com/office/drawing/2014/main" id="{FAFFD4FC-A56A-DC37-3120-86CDEFCF0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8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424CC-6775-224F-9FFD-5172D046F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hat bubble&#10;&#10;AI-generated content may be incorrect.">
            <a:extLst>
              <a:ext uri="{FF2B5EF4-FFF2-40B4-BE49-F238E27FC236}">
                <a16:creationId xmlns:a16="http://schemas.microsoft.com/office/drawing/2014/main" id="{B6A1842B-6CEA-CE41-C421-5E2428919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9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27696-CC3A-922F-8AEB-7C45E0477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background with text&#10;&#10;AI-generated content may be incorrect.">
            <a:extLst>
              <a:ext uri="{FF2B5EF4-FFF2-40B4-BE49-F238E27FC236}">
                <a16:creationId xmlns:a16="http://schemas.microsoft.com/office/drawing/2014/main" id="{E9785FB5-20CC-91FF-4B87-BE437AE30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8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D2F74-C486-6AC8-0219-A415AE96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speech bubble&#10;&#10;AI-generated content may be incorrect.">
            <a:extLst>
              <a:ext uri="{FF2B5EF4-FFF2-40B4-BE49-F238E27FC236}">
                <a16:creationId xmlns:a16="http://schemas.microsoft.com/office/drawing/2014/main" id="{9E15314F-E951-5DE7-A85C-1E1A617A3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2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10FE3-58D9-C0AC-940F-B1A08759E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01D57612-3A65-B507-44A0-201248C99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1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89646-9E79-9FC4-F588-162690E9A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peech bubble with black text&#10;&#10;AI-generated content may be incorrect.">
            <a:extLst>
              <a:ext uri="{FF2B5EF4-FFF2-40B4-BE49-F238E27FC236}">
                <a16:creationId xmlns:a16="http://schemas.microsoft.com/office/drawing/2014/main" id="{D8951CA7-D5EF-1B92-467B-1D88080D3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27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6" ma:contentTypeDescription="Create a new document." ma:contentTypeScope="" ma:versionID="8d04e287e6a13a8468adaba87eecab59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9f07b3c49893a4df243fb3b485d27b2c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Props1.xml><?xml version="1.0" encoding="utf-8"?>
<ds:datastoreItem xmlns:ds="http://schemas.openxmlformats.org/officeDocument/2006/customXml" ds:itemID="{72AB1452-C2F6-4756-928A-5470E9DF956F}"/>
</file>

<file path=customXml/itemProps2.xml><?xml version="1.0" encoding="utf-8"?>
<ds:datastoreItem xmlns:ds="http://schemas.openxmlformats.org/officeDocument/2006/customXml" ds:itemID="{F9A39F65-302A-4C58-9880-47687445C065}"/>
</file>

<file path=customXml/itemProps3.xml><?xml version="1.0" encoding="utf-8"?>
<ds:datastoreItem xmlns:ds="http://schemas.openxmlformats.org/officeDocument/2006/customXml" ds:itemID="{A9455314-88B8-43E6-BEE6-B709F9D5C830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Helen Twomey</dc:creator>
  <cp:lastModifiedBy>Helen Twomey</cp:lastModifiedBy>
  <cp:revision>1</cp:revision>
  <dcterms:created xsi:type="dcterms:W3CDTF">2025-02-20T10:31:15Z</dcterms:created>
  <dcterms:modified xsi:type="dcterms:W3CDTF">2025-02-20T10:34:30Z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</Properties>
</file>