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B73E0-D8BD-4E63-A6F9-EE841F0CA1DE}" v="19" dt="2024-11-06T16:10:19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4553-F7E4-DAA2-F1A3-6054F17A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D3E82-25C1-12AB-4163-6CACD23CD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BE76-E2C9-3811-C303-8291E911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D9C4-920E-2E7A-0648-828E4D05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46A2-0CF4-B69D-8257-A3134112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4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C6DC-C87B-C9DB-9205-25976DF5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5CF43-FC0E-25EB-4EA5-6AB558E24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65D7-417C-DC81-0B17-55256376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B0FE8-5800-DC4B-3F4D-488D213E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D7E2-F691-3F3D-F8C1-B216B326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90FF6-914E-8F04-1137-7FDC7C4D9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6EBD8-C6D0-16BF-5BD7-294DA94BB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BE9A-3E14-CFDF-6873-731F22D0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DBBF9-5FEC-C0E4-66BF-422B5DE4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6FBBA-DDB0-37D9-B60E-999B074F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6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C3B7-132D-2AFE-9F01-EBF122B1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A33B3-D5E4-973F-F5FE-A33F29725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F13DD-DF67-8CC7-6CDC-1F7D92F9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9289-AA44-A18A-274E-D54D280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F58B-DAC5-FFDF-323E-A3A95978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66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E241-7D56-238C-5311-B85400B6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623A7-8617-0169-3830-01CBB87C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C541D-A890-91F1-B5B3-A5BF3109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06F81-E557-FCFE-A04B-CF7FB746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6936B-A0D3-A42E-1365-F834997D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02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C036-1BC1-D8AD-B4D6-58EF2E3F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F3F23-E712-91A7-0058-AE8D617FF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41FE3-1767-ECCB-FDB9-FC37FE4BF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2C50-D297-6461-B6CE-E5A847A5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C293-53FC-672D-CC04-08B27047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C8069-7DCD-4938-3CAB-E1549CB5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83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4E8F-E3F4-511D-5E1B-2928C2EA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43960-9917-C994-E528-62FD7EBE0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CAB37-079F-927A-51D8-4F5E00DCE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E62C-1977-ADD9-54DE-55F344706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6D489-D94D-80D7-0F27-C7C4D2D54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C47FA-4D50-1776-74B8-2BC1C88D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B56DE8-1041-B148-44F7-5F8A4F90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449ADD-7D4B-0CF9-A92C-D57CFBF8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0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0CB1-41CB-419B-8362-1D9FFB32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0AC67-03F2-E898-BA10-70546BF5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F2942-50F2-4D4A-457A-A7648295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9E04D-311D-9FF7-768E-9A2C1EF5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67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0FCC2-20F6-BD91-BC53-C6172FD9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ADE62-530F-A175-6371-D01ED2D1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1A333-350C-9E2F-6A0D-BD072C50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8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106A-D4F8-2982-1830-C363DFCC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FDB9C-990B-F9DB-D8D9-794E427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A7FF2-70AC-DCB1-B668-E1FCA66AD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0482C-B250-AF8D-9986-E6C8C80F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B5B96-04E7-5B67-3498-D82DB444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DF9ED-C6D4-68C2-9F1A-282C8355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63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3F36-98EF-F8EF-4DF7-DF05C582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0BDD2-1384-956F-25B0-D7603F7CB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59A7E-F8A5-F6F4-14AA-BFB4D53C8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321C0-2BAE-930E-7752-043D7FA5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EA742-9276-1C0E-95E3-D66818A8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C744-F73D-E862-8E24-E9CE16F8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4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5F91-B6B3-D32B-D963-FBEEFE0D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C96BF-D8D0-3283-CB47-B84FCEC20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34B73-C4D0-ED44-9E19-A31A15380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6FB5F4-1268-4B4B-ABFA-D63E3856519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FAA79-E567-5454-B5EF-28F0C40F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704B1-9CF9-B848-1863-F9B81EF25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FF65DA-B05A-446C-8F3F-0AD365E88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0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8A43-C70E-7766-EDF9-8A1D02EBB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3DC7B-F618-3D96-5CB5-AB02B6BE4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holding an umbrella&#10;&#10;Description automatically generated">
            <a:extLst>
              <a:ext uri="{FF2B5EF4-FFF2-40B4-BE49-F238E27FC236}">
                <a16:creationId xmlns:a16="http://schemas.microsoft.com/office/drawing/2014/main" id="{F1469A6D-4291-82AA-D8AB-44FB9EF45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2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6B4D-A657-18DD-A6D5-C1F664B1B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2AF1-E585-0B3F-6E51-7820CF153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and purple background with white text&#10;&#10;Description automatically generated">
            <a:extLst>
              <a:ext uri="{FF2B5EF4-FFF2-40B4-BE49-F238E27FC236}">
                <a16:creationId xmlns:a16="http://schemas.microsoft.com/office/drawing/2014/main" id="{4FF503F7-C18D-F1B4-6803-D685B77F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5548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BF371-11A8-6F73-E5A7-924B6A20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1E37-74D7-421D-FB90-A56DC56C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using a computer and a phone&#10;&#10;Description automatically generated">
            <a:extLst>
              <a:ext uri="{FF2B5EF4-FFF2-40B4-BE49-F238E27FC236}">
                <a16:creationId xmlns:a16="http://schemas.microsoft.com/office/drawing/2014/main" id="{A6CD7089-06F1-9F4C-C152-049D5CE78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404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26D6-794A-2D6E-239C-8A79FEA1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E2C4-F260-466B-E3CC-1B9991B5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lobe with a colorful map&#10;&#10;Description automatically generated">
            <a:extLst>
              <a:ext uri="{FF2B5EF4-FFF2-40B4-BE49-F238E27FC236}">
                <a16:creationId xmlns:a16="http://schemas.microsoft.com/office/drawing/2014/main" id="{3F21A2AA-095B-B8BF-D9A7-482864BF8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3688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E56B-E701-7C90-1519-350A3B6F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87A8-728E-4A9A-96DA-2A42DBCE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earing a helmet&#10;&#10;Description automatically generated">
            <a:extLst>
              <a:ext uri="{FF2B5EF4-FFF2-40B4-BE49-F238E27FC236}">
                <a16:creationId xmlns:a16="http://schemas.microsoft.com/office/drawing/2014/main" id="{33CF1455-ED83-7B8C-3592-DC3EEAEB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9325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0854-4E2D-5402-3663-CC6C4715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1BF5-DF30-07D3-D7AC-98002730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-up of a test tube&#10;&#10;Description automatically generated">
            <a:extLst>
              <a:ext uri="{FF2B5EF4-FFF2-40B4-BE49-F238E27FC236}">
                <a16:creationId xmlns:a16="http://schemas.microsoft.com/office/drawing/2014/main" id="{FD2A171C-8865-0654-2AF8-DF1205B1D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818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AE72F-ECDB-DD16-59B7-1FBBD7ED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3F4E-675C-0A9D-52F1-EC147504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2FE47B09-6037-DEE1-32E2-076FE7CA4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282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6DFAD-5006-B61B-6E60-064A2B217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A9F7-4BEA-6F43-E845-DCC7180A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head with gears inside&#10;&#10;Description automatically generated">
            <a:extLst>
              <a:ext uri="{FF2B5EF4-FFF2-40B4-BE49-F238E27FC236}">
                <a16:creationId xmlns:a16="http://schemas.microsoft.com/office/drawing/2014/main" id="{F84FA506-9AF7-3499-5022-72AD303EC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0777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84043-55B2-7352-15BF-CEFB4C66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A463-619B-CF05-5DA6-5D814160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 black dress&#10;&#10;Description automatically generated">
            <a:extLst>
              <a:ext uri="{FF2B5EF4-FFF2-40B4-BE49-F238E27FC236}">
                <a16:creationId xmlns:a16="http://schemas.microsoft.com/office/drawing/2014/main" id="{08FE89E1-0962-7012-0BDC-048DAA116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642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C096-B761-3118-2E96-141A7C977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8978-67AA-8B7C-2D02-C1B479CE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oster with a person's head cut out of paper&#10;&#10;Description automatically generated">
            <a:extLst>
              <a:ext uri="{FF2B5EF4-FFF2-40B4-BE49-F238E27FC236}">
                <a16:creationId xmlns:a16="http://schemas.microsoft.com/office/drawing/2014/main" id="{3CCE20CB-FE7E-2DED-87C0-1D56B8D4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525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F6A36-C8BD-D21D-9716-6873AF16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75CB-1E20-D736-30DC-1D68D9A2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nnequin with a neck tie&#10;&#10;Description automatically generated">
            <a:extLst>
              <a:ext uri="{FF2B5EF4-FFF2-40B4-BE49-F238E27FC236}">
                <a16:creationId xmlns:a16="http://schemas.microsoft.com/office/drawing/2014/main" id="{430DD913-3E41-E2C4-2D37-B1DE91E00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87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C7F32-F545-5EBD-B97E-F70733B6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tatue of a lion holding a scale&#10;&#10;Description automatically generated">
            <a:extLst>
              <a:ext uri="{FF2B5EF4-FFF2-40B4-BE49-F238E27FC236}">
                <a16:creationId xmlns:a16="http://schemas.microsoft.com/office/drawing/2014/main" id="{632C882E-727D-5CBC-BA19-233F4BCFD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6038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2AFF-8A61-26F5-E7DF-BDC40593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CA939-99EC-2881-345C-2A8C47A6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oster of a machine&#10;&#10;Description automatically generated with medium confidence">
            <a:extLst>
              <a:ext uri="{FF2B5EF4-FFF2-40B4-BE49-F238E27FC236}">
                <a16:creationId xmlns:a16="http://schemas.microsoft.com/office/drawing/2014/main" id="{CEA47240-772A-BF77-3F4B-E95A8B7AF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4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B2B9-8305-6A38-8978-3604450C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alculator with a screen&#10;&#10;AI-generated content may be incorrect.">
            <a:extLst>
              <a:ext uri="{FF2B5EF4-FFF2-40B4-BE49-F238E27FC236}">
                <a16:creationId xmlns:a16="http://schemas.microsoft.com/office/drawing/2014/main" id="{8D78F21D-A4CA-800D-1897-B8484924F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974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BA1E-0455-B005-0A80-8AC76C6A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scrubs smiling&#10;&#10;AI-generated content may be incorrect.">
            <a:extLst>
              <a:ext uri="{FF2B5EF4-FFF2-40B4-BE49-F238E27FC236}">
                <a16:creationId xmlns:a16="http://schemas.microsoft.com/office/drawing/2014/main" id="{BAC136A8-DB59-2643-B7AB-C280B9072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792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EB12-D087-8ABE-BA28-1FE81908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556B-0170-1C6D-5ECD-80305F44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earing a flag&#10;&#10;Description automatically generated">
            <a:extLst>
              <a:ext uri="{FF2B5EF4-FFF2-40B4-BE49-F238E27FC236}">
                <a16:creationId xmlns:a16="http://schemas.microsoft.com/office/drawing/2014/main" id="{12F7DE13-F895-1925-24E6-E5B37811D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675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0422A-6563-54E2-8F88-1E886BB9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312-5D76-6401-78E0-38FC142E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oster with text and colorful paint on it&#10;&#10;Description automatically generated with medium confidence">
            <a:extLst>
              <a:ext uri="{FF2B5EF4-FFF2-40B4-BE49-F238E27FC236}">
                <a16:creationId xmlns:a16="http://schemas.microsoft.com/office/drawing/2014/main" id="{76D23D20-FE5E-518D-68BF-853A37D80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277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F48AD-3E0C-60DB-1665-FB1CD260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B83D-A330-D51A-DF1B-0190FDC3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ight bulb with text overlay&#10;&#10;Description automatically generated">
            <a:extLst>
              <a:ext uri="{FF2B5EF4-FFF2-40B4-BE49-F238E27FC236}">
                <a16:creationId xmlns:a16="http://schemas.microsoft.com/office/drawing/2014/main" id="{7191BDB4-5F85-D3AE-96FC-1F1131447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6963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24E55-61F1-BE7F-9ED1-AD2909277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F212-81BC-8F86-6DD7-B57CA0D7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tack of books with text above&#10;&#10;Description automatically generated">
            <a:extLst>
              <a:ext uri="{FF2B5EF4-FFF2-40B4-BE49-F238E27FC236}">
                <a16:creationId xmlns:a16="http://schemas.microsoft.com/office/drawing/2014/main" id="{A2150B33-14DD-AFB6-8293-026F72AF7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11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7B622-CA3F-55FC-980E-D585A00DB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3661-280F-BDD7-1A59-AF44E51E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g of fruits and vegetables&#10;&#10;Description automatically generated">
            <a:extLst>
              <a:ext uri="{FF2B5EF4-FFF2-40B4-BE49-F238E27FC236}">
                <a16:creationId xmlns:a16="http://schemas.microsoft.com/office/drawing/2014/main" id="{3337D9AB-AF0E-594C-E109-E324A8F82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566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15B03-BB6B-21E7-42EB-59F4FEFF6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1C95-903F-B603-11A1-EFB9C6D1D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olorful numbers on a green and yellow background&#10;&#10;Description automatically generated">
            <a:extLst>
              <a:ext uri="{FF2B5EF4-FFF2-40B4-BE49-F238E27FC236}">
                <a16:creationId xmlns:a16="http://schemas.microsoft.com/office/drawing/2014/main" id="{1996A20E-F1C7-147A-8DA8-F9BBD3A73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8841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B469-E8CB-00E6-836E-F1BF414E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5039-7AE8-2048-5DC6-35F09045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ith headphones blowing into a microphone&#10;&#10;Description automatically generated">
            <a:extLst>
              <a:ext uri="{FF2B5EF4-FFF2-40B4-BE49-F238E27FC236}">
                <a16:creationId xmlns:a16="http://schemas.microsoft.com/office/drawing/2014/main" id="{B8CB99A2-560B-C4B1-078F-4EEF08C35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6215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01cdd075-c344-4c65-8551-ba9dc45e0196" xsi:nil="true"/>
    <lcf76f155ced4ddcb4097134ff3c332f xmlns="01cdd075-c344-4c65-8551-ba9dc45e0196">
      <Terms xmlns="http://schemas.microsoft.com/office/infopath/2007/PartnerControls"/>
    </lcf76f155ced4ddcb4097134ff3c332f>
    <TaxCatchAll xmlns="6c2c260b-7b8b-4528-a165-310b68aa19c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7A01B3A3E01C46B68A68956A53F376" ma:contentTypeVersion="26" ma:contentTypeDescription="Create a new document." ma:contentTypeScope="" ma:versionID="8d04e287e6a13a8468adaba87eecab59">
  <xsd:schema xmlns:xsd="http://www.w3.org/2001/XMLSchema" xmlns:xs="http://www.w3.org/2001/XMLSchema" xmlns:p="http://schemas.microsoft.com/office/2006/metadata/properties" xmlns:ns2="01cdd075-c344-4c65-8551-ba9dc45e0196" xmlns:ns3="6c2c260b-7b8b-4528-a165-310b68aa19c0" targetNamespace="http://schemas.microsoft.com/office/2006/metadata/properties" ma:root="true" ma:fieldsID="9f07b3c49893a4df243fb3b485d27b2c" ns2:_="" ns3:_="">
    <xsd:import namespace="01cdd075-c344-4c65-8551-ba9dc45e0196"/>
    <xsd:import namespace="6c2c260b-7b8b-4528-a165-310b68aa1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Location" minOccurs="0"/>
                <xsd:element ref="ns2:f07d3687-ac90-42b1-a51b-18f0a9d734dcCountryOrRegion" minOccurs="0"/>
                <xsd:element ref="ns2:f07d3687-ac90-42b1-a51b-18f0a9d734dcState" minOccurs="0"/>
                <xsd:element ref="ns2:f07d3687-ac90-42b1-a51b-18f0a9d734dcCity" minOccurs="0"/>
                <xsd:element ref="ns2:f07d3687-ac90-42b1-a51b-18f0a9d734dcPostalCode" minOccurs="0"/>
                <xsd:element ref="ns2:f07d3687-ac90-42b1-a51b-18f0a9d734dcStreet" minOccurs="0"/>
                <xsd:element ref="ns2:f07d3687-ac90-42b1-a51b-18f0a9d734dcGeoLoc" minOccurs="0"/>
                <xsd:element ref="ns2:f07d3687-ac90-42b1-a51b-18f0a9d734dcDispNa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dd075-c344-4c65-8551-ba9dc45e0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Location" ma:index="18" nillable="true" ma:displayName="Location" ma:format="Dropdown" ma:internalName="Location">
      <xsd:simpleType>
        <xsd:restriction base="dms:Unknown"/>
      </xsd:simpleType>
    </xsd:element>
    <xsd:element name="f07d3687-ac90-42b1-a51b-18f0a9d734dcCountryOrRegion" ma:index="19" nillable="true" ma:displayName="Location: Country/Region" ma:internalName="CountryOrRegion" ma:readOnly="true">
      <xsd:simpleType>
        <xsd:restriction base="dms:Text"/>
      </xsd:simpleType>
    </xsd:element>
    <xsd:element name="f07d3687-ac90-42b1-a51b-18f0a9d734dcState" ma:index="20" nillable="true" ma:displayName="Location: State" ma:internalName="State" ma:readOnly="true">
      <xsd:simpleType>
        <xsd:restriction base="dms:Text"/>
      </xsd:simpleType>
    </xsd:element>
    <xsd:element name="f07d3687-ac90-42b1-a51b-18f0a9d734dcCity" ma:index="21" nillable="true" ma:displayName="Location: City" ma:internalName="City" ma:readOnly="true">
      <xsd:simpleType>
        <xsd:restriction base="dms:Text"/>
      </xsd:simpleType>
    </xsd:element>
    <xsd:element name="f07d3687-ac90-42b1-a51b-18f0a9d734dcPostalCode" ma:index="22" nillable="true" ma:displayName="Location: Postal Code" ma:internalName="PostalCode" ma:readOnly="true">
      <xsd:simpleType>
        <xsd:restriction base="dms:Text"/>
      </xsd:simpleType>
    </xsd:element>
    <xsd:element name="f07d3687-ac90-42b1-a51b-18f0a9d734dcStreet" ma:index="23" nillable="true" ma:displayName="Location: Street" ma:internalName="Street" ma:readOnly="true">
      <xsd:simpleType>
        <xsd:restriction base="dms:Text"/>
      </xsd:simpleType>
    </xsd:element>
    <xsd:element name="f07d3687-ac90-42b1-a51b-18f0a9d734dcGeoLoc" ma:index="24" nillable="true" ma:displayName="Location: Coordinates" ma:internalName="GeoLoc" ma:readOnly="true">
      <xsd:simpleType>
        <xsd:restriction base="dms:Unknown"/>
      </xsd:simpleType>
    </xsd:element>
    <xsd:element name="f07d3687-ac90-42b1-a51b-18f0a9d734dcDispName" ma:index="25" nillable="true" ma:displayName="Location: Name" ma:internalName="DispNam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ff8b8215-537e-473c-a938-1c22ac075c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c260b-7b8b-4528-a165-310b68aa1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177cddd9-1127-4499-8272-b131e8285558}" ma:internalName="TaxCatchAll" ma:showField="CatchAllData" ma:web="6c2c260b-7b8b-4528-a165-310b68aa19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DA7711-3572-4A6F-B850-8ADAB5462A76}">
  <ds:schemaRefs>
    <ds:schemaRef ds:uri="http://schemas.microsoft.com/office/2006/metadata/properties"/>
    <ds:schemaRef ds:uri="http://schemas.microsoft.com/office/infopath/2007/PartnerControls"/>
    <ds:schemaRef ds:uri="01cdd075-c344-4c65-8551-ba9dc45e0196"/>
    <ds:schemaRef ds:uri="6c2c260b-7b8b-4528-a165-310b68aa19c0"/>
  </ds:schemaRefs>
</ds:datastoreItem>
</file>

<file path=customXml/itemProps2.xml><?xml version="1.0" encoding="utf-8"?>
<ds:datastoreItem xmlns:ds="http://schemas.openxmlformats.org/officeDocument/2006/customXml" ds:itemID="{F999AA0F-B54E-41EE-BDB2-49AE3432B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cdd075-c344-4c65-8551-ba9dc45e0196"/>
    <ds:schemaRef ds:uri="6c2c260b-7b8b-4528-a165-310b68aa1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BA967B-BEEB-46C0-995D-325E6777B5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Twomey</dc:creator>
  <cp:lastModifiedBy>Stefania Walker</cp:lastModifiedBy>
  <cp:revision>2</cp:revision>
  <dcterms:created xsi:type="dcterms:W3CDTF">2024-11-06T14:36:49Z</dcterms:created>
  <dcterms:modified xsi:type="dcterms:W3CDTF">2025-03-14T09:49:49Z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0x010100447A01B3A3E01C46B68A68956A53F376</vt:lpwstr>
  </property>
  <property fmtid="{D5CDD505-2E9C-101B-9397-08002B2CF9AE}" pid="3" name="MediaServiceImageTags">
    <vt:lpwstr/>
  </property>
</Properties>
</file>