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F680-8653-92D0-7663-52922CF6F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E5211-A649-40B4-771A-1A4C4BC95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2ABF-3000-7EC2-07EF-7F7CEA60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F0582-ED36-FC7D-5F82-C3FFA571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AB2F5-EDA1-A0D3-9F96-22B5F26A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3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F03F-32FF-B462-9A29-5A9100B8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D152A-2CB4-1C1A-813F-99EA6F4F9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C85F8-7BF6-2014-2F19-6618BA79A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C1284-45E8-9C4A-0A78-37761BE4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B04E8-62C5-D126-F12E-1DFD63C6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8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74711-6BC3-BCCA-C76D-764C328AE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B7A20-D498-F5F2-A25C-F3FA90091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E771C-71EF-E160-90CB-F3A1F173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7099-39F3-84E2-D5FB-6887F967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165F-D76C-FAF1-63F3-6B87348C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8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852E-FB62-7EAE-B344-D8BCF4BC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8A83-1B48-7FEB-A379-373E0F6FC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361F6-F9D7-3691-8A86-5C333AF8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7F0BD-B6A9-B018-15B1-55DF3B1D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2EB46-60BA-E51A-05E5-894ECAF3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9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0A7AD-C962-C620-77FC-E8A8C1AFB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C08DD-C90B-2BC5-C227-D3C097610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83467-0919-B115-5745-9830368D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AEB90-A2C2-9810-4977-695165A07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3CDDB-E2B0-F0BB-F6BB-4A8ACB14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7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087D3-7256-0D3C-3524-C052D636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5C6B0-3476-C691-C808-4D3889031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8BEBE-EF52-0C2F-3B96-3CBF782C9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82E1E-75C1-9AE4-C962-4AA994BE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13098-7CCA-548D-4076-9BAF7B1D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B734F-CC3E-2B06-B053-0738C3F0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42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4AC4-75DA-2259-E482-82190E32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13DBD-6660-2A62-3C98-E180C6755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F242B-8789-43D5-FDF2-963C70CD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50292-2BD0-B7EE-2CC0-43924407E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B06A4-95D1-8B26-C193-6C1BD6B6B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7B9C1-7B2E-64AE-E36C-AC7B9333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9A7A9A-95FF-D42E-8C50-F0FAF676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76356-A939-74D6-47C6-63E2CCC6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5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2BFF-69FB-B829-7B84-69A5CE5F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DB0E0-26E7-D770-66B0-CA81EB40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BF8D0-8245-A5FE-94E7-4BD22517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73E46-F479-EEEB-FF60-D361E2C0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4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AD584-384A-62CB-41BC-029EF03D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EE0DE-BA7E-4F96-C6A6-07F3AA6F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4DFEC-F6D8-959E-CD27-7737BF31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3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C095-C597-FA7F-F924-729B611B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4D85-CAC7-7ACF-6D30-F77FE41A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E7F0E-DFFF-E0C6-1747-FC4254AB8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917C2-05F0-D9FD-9EE0-8DC22B0B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ADA1A-C2ED-E810-F359-EBFC853C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7AC6B-1FEE-4AC2-08D5-76415F9A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8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4E8D-2581-666F-7889-884E293B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47E07-B450-AB3F-BEDF-063A6E285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7F2DF-E30D-EF0F-478B-392AE2481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ACB55-E628-DC57-D093-6D0236B9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BDA3B-6B76-8753-ADEE-10A12483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C3318-1299-76CA-0E4B-861D56EA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5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47F6E3-C4E7-A0CB-05E1-383E237A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DC335-D80C-835B-C62D-2D9B62B08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3AF98-6FE7-7FEE-03BD-29F91E0F2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ACE33-602D-43DF-953F-6BDAA7C3EDA0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AB8C1-3446-B0B0-43B0-728E601DD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F515-8943-9CD7-FF03-C352B1115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E2D799-39FD-4709-9739-92965B720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8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military uniforms&#10;&#10;AI-generated content may be incorrect.">
            <a:extLst>
              <a:ext uri="{FF2B5EF4-FFF2-40B4-BE49-F238E27FC236}">
                <a16:creationId xmlns:a16="http://schemas.microsoft.com/office/drawing/2014/main" id="{AB060345-3D34-6667-C415-D7817983B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2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B9061-4C5C-5F6D-3776-30B9F86E3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B4678-8F08-CDDA-9282-0600C82DB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6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05D66-5F21-8484-4051-4F664BFC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picture of soldiers on it&#10;&#10;AI-generated content may be incorrect.">
            <a:extLst>
              <a:ext uri="{FF2B5EF4-FFF2-40B4-BE49-F238E27FC236}">
                <a16:creationId xmlns:a16="http://schemas.microsoft.com/office/drawing/2014/main" id="{CFA2444A-0C8D-E245-5D68-6216038C0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5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2958C-F2D5-A2F7-B4FD-B836AED07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attern&#10;&#10;AI-generated content may be incorrect.">
            <a:extLst>
              <a:ext uri="{FF2B5EF4-FFF2-40B4-BE49-F238E27FC236}">
                <a16:creationId xmlns:a16="http://schemas.microsoft.com/office/drawing/2014/main" id="{54038C34-94EB-F8D9-AD4C-7F5B3FF42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1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968A6-2C46-C5FD-A4DE-9E5E8F6FC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different colors&#10;&#10;AI-generated content may be incorrect.">
            <a:extLst>
              <a:ext uri="{FF2B5EF4-FFF2-40B4-BE49-F238E27FC236}">
                <a16:creationId xmlns:a16="http://schemas.microsoft.com/office/drawing/2014/main" id="{C6DDC84F-F06F-25AE-770B-0FC339D5D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3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D5877-90E7-B3EB-D145-58AEC30E0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uote on a white background&#10;&#10;AI-generated content may be incorrect.">
            <a:extLst>
              <a:ext uri="{FF2B5EF4-FFF2-40B4-BE49-F238E27FC236}">
                <a16:creationId xmlns:a16="http://schemas.microsoft.com/office/drawing/2014/main" id="{874AB2F8-E6FE-3336-5DA3-7465E3CF6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2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5EE8F-71CC-26C4-FD60-D5531BC0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ictures on a green background&#10;&#10;AI-generated content may be incorrect.">
            <a:extLst>
              <a:ext uri="{FF2B5EF4-FFF2-40B4-BE49-F238E27FC236}">
                <a16:creationId xmlns:a16="http://schemas.microsoft.com/office/drawing/2014/main" id="{D0C9F5BB-A0CD-264C-370C-646640EDA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5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7C925-E601-F142-F728-C655D62A8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ictures with text&#10;&#10;AI-generated content may be incorrect.">
            <a:extLst>
              <a:ext uri="{FF2B5EF4-FFF2-40B4-BE49-F238E27FC236}">
                <a16:creationId xmlns:a16="http://schemas.microsoft.com/office/drawing/2014/main" id="{BBFBF642-5EA9-62D6-A6B2-487FB52EE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4388E-4AC3-51C8-1AFA-F9FB0D14A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uniform&#10;&#10;AI-generated content may be incorrect.">
            <a:extLst>
              <a:ext uri="{FF2B5EF4-FFF2-40B4-BE49-F238E27FC236}">
                <a16:creationId xmlns:a16="http://schemas.microsoft.com/office/drawing/2014/main" id="{0AF84AEF-D130-2308-0775-07B50604A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5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0581D-E428-3CED-5D9A-47949A6B5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BC51A7D-71DE-7290-050A-26AD8EFCB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3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C9B52-87B5-5040-E8EF-FA5C5856B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35307383-A7F1-88E2-FB31-0BCBE827C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6" ma:contentTypeDescription="Create a new document." ma:contentTypeScope="" ma:versionID="8d04e287e6a13a8468adaba87eecab59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9f07b3c49893a4df243fb3b485d27b2c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Props1.xml><?xml version="1.0" encoding="utf-8"?>
<ds:datastoreItem xmlns:ds="http://schemas.openxmlformats.org/officeDocument/2006/customXml" ds:itemID="{40AD3CDF-8923-42B9-B7F0-A4096D2601D2}"/>
</file>

<file path=customXml/itemProps2.xml><?xml version="1.0" encoding="utf-8"?>
<ds:datastoreItem xmlns:ds="http://schemas.openxmlformats.org/officeDocument/2006/customXml" ds:itemID="{EFAF3FC5-3763-4FE3-9B1E-D4B1A4A9EFA9}"/>
</file>

<file path=customXml/itemProps3.xml><?xml version="1.0" encoding="utf-8"?>
<ds:datastoreItem xmlns:ds="http://schemas.openxmlformats.org/officeDocument/2006/customXml" ds:itemID="{74510106-4E6C-48FD-A10D-FC6EB762F1EF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 Twomey</dc:creator>
  <cp:lastModifiedBy>Helen Twomey</cp:lastModifiedBy>
  <cp:revision>1</cp:revision>
  <dcterms:created xsi:type="dcterms:W3CDTF">2025-03-04T09:57:42Z</dcterms:created>
  <dcterms:modified xsi:type="dcterms:W3CDTF">2025-03-04T10:01:08Z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</Properties>
</file>